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O/kNhbfdCKhlobXpql8/rxGpO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6FC1EA5-99D8-46F4-967B-C3180FAC622A}">
  <a:tblStyle styleId="{26FC1EA5-99D8-46F4-967B-C3180FAC622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72b78d8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72b78d8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72b78d8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11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1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1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1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1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1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843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ai-productivity-hacks-to-reimagine-your-work-day-and-career/4218244?trk=learnermappingfile" TargetMode="External"/><Relationship Id="rId22" Type="http://schemas.openxmlformats.org/officeDocument/2006/relationships/hyperlink" Target="https://www.linkedin.com/learning/ai-productivity-hacks-to-reimagine-your-work-day-and-career/4221267?trk=learnermappingfile" TargetMode="External"/><Relationship Id="rId21" Type="http://schemas.openxmlformats.org/officeDocument/2006/relationships/hyperlink" Target="https://www.linkedin.com/learning/building-your-career-with-well-being/3084166?trk=learnermappingfile" TargetMode="External"/><Relationship Id="rId24" Type="http://schemas.openxmlformats.org/officeDocument/2006/relationships/image" Target="../media/image9.png"/><Relationship Id="rId23" Type="http://schemas.openxmlformats.org/officeDocument/2006/relationships/hyperlink" Target="https://www.linkedin.com/learning/success-habits-22172183/4459355?trk=learnermappingfile" TargetMode="External"/><Relationship Id="rId11" Type="http://schemas.openxmlformats.org/officeDocument/2006/relationships/hyperlink" Target="https://www.linkedin.com/learning/giving-and-receiving-feedback-3/2885089?trk=learnermappingfile" TargetMode="External"/><Relationship Id="rId10" Type="http://schemas.openxmlformats.org/officeDocument/2006/relationships/hyperlink" Target="https://www.linkedin.com/learning/developing-self-awareness-22326438/4464794?trk=learnermappingfile" TargetMode="External"/><Relationship Id="rId13" Type="http://schemas.openxmlformats.org/officeDocument/2006/relationships/hyperlink" Target="https://www.linkedin.com/learning/success-habits-22172183/4460369?trk=learnermappingfile" TargetMode="External"/><Relationship Id="rId12" Type="http://schemas.openxmlformats.org/officeDocument/2006/relationships/hyperlink" Target="https://www.linkedin.com/learning/leading-without-formal-authority-18774364/4403335?trk=learnermappingfile" TargetMode="External"/><Relationship Id="rId15" Type="http://schemas.openxmlformats.org/officeDocument/2006/relationships/hyperlink" Target="https://www.linkedin.com/learning/cultivating-a-growth-mindset-4/2873302?trk=learnermappingfile" TargetMode="External"/><Relationship Id="rId14" Type="http://schemas.openxmlformats.org/officeDocument/2006/relationships/hyperlink" Target="https://www.linkedin.com/learning/success-habits-22172183/4463376?trk=learnermappingfile" TargetMode="External"/><Relationship Id="rId17" Type="http://schemas.openxmlformats.org/officeDocument/2006/relationships/hyperlink" Target="https://www.linkedin.com/learning/developing-your-leadership-philosophy-4/2873108?trk=learnermappingfile" TargetMode="External"/><Relationship Id="rId16" Type="http://schemas.openxmlformats.org/officeDocument/2006/relationships/hyperlink" Target="https://www.linkedin.com/learning/defining-and-achieving-professional-goals-14938365/3082822?trk=learnermappingfile" TargetMode="External"/><Relationship Id="rId19" Type="http://schemas.openxmlformats.org/officeDocument/2006/relationships/hyperlink" Target="https://www.linkedin.com/learning/discovering-your-strengths-14762289/3073264?trk=learnermappingfile" TargetMode="External"/><Relationship Id="rId18" Type="http://schemas.openxmlformats.org/officeDocument/2006/relationships/hyperlink" Target="https://www.linkedin.com/learning/leading-yourself-22331733/4468515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building-your-career-with-well-being/3082205?trk=learnermappingfile" TargetMode="External"/><Relationship Id="rId9" Type="http://schemas.openxmlformats.org/officeDocument/2006/relationships/hyperlink" Target="https://www.linkedin.com/learning/building-your-career-with-well-being/3080207?trk=learnermappingfile" TargetMode="External"/><Relationship Id="rId5" Type="http://schemas.openxmlformats.org/officeDocument/2006/relationships/hyperlink" Target="https://www.linkedin.com/learning/deepening-your-understanding-with-job-card/3071771?trk=learnermappingfile" TargetMode="External"/><Relationship Id="rId6" Type="http://schemas.openxmlformats.org/officeDocument/2006/relationships/hyperlink" Target="https://www.linkedin.com/learning/discovering-your-strengths-14762289/3072329?trk=learnermappingfile" TargetMode="External"/><Relationship Id="rId7" Type="http://schemas.openxmlformats.org/officeDocument/2006/relationships/hyperlink" Target="https://www.linkedin.com/learning/leading-yourself-22331733/4467886?trk=learnermappingfile" TargetMode="External"/><Relationship Id="rId8" Type="http://schemas.openxmlformats.org/officeDocument/2006/relationships/hyperlink" Target="https://www.linkedin.com/learning/disrupting-yourself-3/2261764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72b78d8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72b78d88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72b78d88_0_0"/>
          <p:cNvSpPr txBox="1"/>
          <p:nvPr/>
        </p:nvSpPr>
        <p:spPr>
          <a:xfrm>
            <a:off x="755175" y="466800"/>
            <a:ext cx="15153600" cy="23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400">
                <a:solidFill>
                  <a:schemeClr val="dk1"/>
                </a:solidFill>
              </a:rPr>
              <a:t>新年に新しいスキルを：キャリア目標を達成する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accent6"/>
                </a:solidFill>
              </a:rPr>
              <a:t> </a:t>
            </a:r>
            <a:endParaRPr sz="27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3500">
                <a:solidFill>
                  <a:schemeClr val="accent6"/>
                </a:solidFill>
              </a:rPr>
              <a:t>新しいスキルを学び、キャリアの可能性を広げましょう</a:t>
            </a:r>
            <a:endParaRPr b="0" i="0" sz="35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72b78d88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{26FC1EA5-99D8-46F4-967B-C3180FAC622A}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>
                          <a:latin typeface="Meiryo"/>
                          <a:ea typeface="Meiryo"/>
                          <a:cs typeface="Meiryo"/>
                          <a:sym typeface="Meiryo"/>
                        </a:rPr>
                        <a:t>月曜日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1日目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幸せなキャリアとは何かを考える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強みや弱みを確認する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才能の自己評価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自分の仕事ぶりを正直に評価する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当たり前に流されない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自己の方向性を決める理由を学ぶ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17s)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hlink"/>
                          </a:solidFill>
                        </a:rPr>
                        <a:t>7</a:t>
                      </a:r>
                      <a:r>
                        <a:rPr b="1" lang="en-US" sz="2000" u="none" cap="none" strike="noStrike"/>
                        <a:t>日目</a:t>
                      </a:r>
                      <a:endParaRPr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自己認識のフィードバックサイクル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フィードバックを活用してグロース・マインドセットを作る</a:t>
                      </a:r>
                      <a:endParaRPr sz="20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メンターを見つける／メンターになる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1s)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４つの条件で理想の仕事を見つける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1s)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リスクを分散させる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過去・現在・未来のマインドセット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本当に重要なものを明確にする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プロとしての目標を定義する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自分の成長に責任を負う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キャリアのマッチングを改善する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AIをキャリアアップに役立てる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行動しないリスクについて考える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19s)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AIで仕事の将来性を確保する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人生を成功に導く６つの道を学ぶ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72b78d88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6075525" y="25537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