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920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hlMG0sMqNyDgRAl5QUrIQ5u8Ci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AB54D53-08AC-452E-8721-68D2A261105C}">
  <a:tblStyle styleId="{1AB54D53-08AC-452E-8721-68D2A261105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920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2f3627437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2f3627437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2f3627437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2f3627437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2f3627437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2f3627437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2f3627437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2f3627437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2f3627437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2f3627437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2f3627437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2f3627437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2f3627437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2f3627437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2f3627437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2f3627437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2f3627437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2f3627437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2f3627437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2f3627437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2f3627437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2f3627437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2f3627437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2f3627437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2f3627437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2f3627437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2f3627437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2f3627437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2f3627437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2f3627437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2f3627437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2f3627437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2f3627437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2f3627437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2f3627437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2f3627437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2f3627437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2f3627437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2f3627437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2f3627437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2f3627437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2f3627437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2f3627437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2f3627437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2f3627437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2f3627437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2f3627437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2f3627437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2f3627437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2f3627437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2f3627437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2f3627437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2f3627437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2f3627437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2f3627437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2f3627437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2f3627437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2f3627437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2f3627437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2f3627437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2f3627437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2f3627437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2f3627437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2f3627437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2f3627437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2f3627437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2f3627437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2f3627437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2f3627437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2f3627437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2f3627437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2f3627437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2f3627437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2f3627437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2f3627437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2f3627437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2f3627437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2f3627437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2f3627437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2f3627437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2f3627437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2f3627437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2f3627437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2f3627437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2f3627437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2f3627437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2f3627437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2f3627437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2f3627437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2f3627437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2f3627437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2f3627437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2f3627437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2f3627437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2f3627437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2f3627437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2f3627437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2f3627437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2f3627437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2f3627437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2f3627437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2f3627437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2f3627437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2f3627437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2f3627437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2f3627437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2f3627437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2f3627437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2f3627437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2f3627437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2f3627437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2f3627437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2f3627437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2f3627437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2f3627437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2f3627437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2f3627437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2f3627437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2f3627437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2f3627437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2f3627437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2f3627437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2f3627437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2f3627437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2f3627437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2f3627437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2f3627437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2f3627437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2f3627437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2f3627437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2f3627437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2f3627437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2f3627437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2f3627437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2f3627437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2f3627437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2f3627437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2f3627437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2f3627437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2f3627437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2f3627437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2f3627437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2f3627437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2f3627437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2f3627437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2f3627437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2f3627437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2f3627437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2f3627437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2f3627437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2f3627437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2f3627437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2f3627437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2f3627437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2f3627437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2f3627437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2f3627437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2f3627437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2f3627437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2f3627437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2f3627437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2f3627437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2f3627437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2f3627437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2f3627437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2f3627437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2f3627437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2f3627437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2f3627437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2f3627437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2f3627437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2f3627437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2f3627437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2f3627437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2f3627437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2f3627437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2f3627437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2f3627437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2f3627437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2f3627437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2f3627437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2f3627437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2f3627437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2f3627437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2f3627437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2f3627437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2f3627437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2f3627437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2f3627437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2f3627437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2f3627437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2f3627437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2f3627437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2f3627437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2f3627437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2f3627437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2f3627437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2f3627437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2f3627437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2f3627437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2f3627437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2f3627437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2f3627437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2f3627437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2f3627437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2f3627437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2f3627437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2f3627437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2f3627437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2f3627437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2f3627437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2f3627437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2f3627437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2f3627437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2f3627437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2f3627437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2f3627437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2f3627437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2f3627437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2f3627437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2f3627437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2f3627437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2f3627437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2f3627437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2f3627437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2f3627437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2f3627437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2f3627437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2f3627437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2f3627437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2f3627437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2f3627437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2f3627437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2f3627437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2f3627437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2f3627437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2f3627437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2f3627437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2f3627437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2f3627437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2f3627437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2f3627437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2f3627437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2f3627437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2f3627437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2f3627437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2f3627437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2f3627437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2f3627437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2f3627437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2f3627437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2f3627437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2f3627437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2f3627437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2f3627437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2f3627437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2f3627437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2f3627437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2f3627437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2f3627437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2f3627437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2f3627437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2f3627437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2f3627437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2f3627437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2f3627437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2f3627437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2f3627437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2f3627437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2f3627437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2f3627437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2f3627437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2f3627437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2f3627437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2f3627437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2f3627437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2f3627437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2f3627437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2f3627437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2f3627437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2f3627437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2f3627437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2f3627437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2f3627437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2f3627437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2f3627437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2f3627437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2f3627437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2f3627437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2f3627437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2f3627437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2f3627437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2f3627437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2f3627437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2f3627437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2f3627437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2f3627437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2f3627437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2f3627437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2f3627437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2f3627437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2f3627437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2f3627437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2f3627437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2f3627437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2f3627437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2f3627437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2f3627437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2f3627437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2f3627437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2f3627437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2f3627437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2f3627437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2f3627437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2f3627437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2f3627437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2f3627437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2f3627437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2f3627437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2f3627437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2f3627437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2f3627437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2f3627437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2f3627437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2f3627437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2f3627437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2f3627437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2f3627437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2f3627437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2f3627437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2f3627437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2f3627437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2f3627437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2f3627437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2f3627437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2f3627437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2f3627437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2f3627437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2f3627437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2f3627437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2f3627437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2f3627437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2f3627437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2f3627437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2f3627437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2f3627437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2f3627437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2f3627437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2f3627437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2f3627437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2f3627437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2f3627437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2f3627437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2f3627437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2f3627437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2f3627437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2f3627437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2f3627437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2f3627437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2f3627437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2f3627437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2f3627437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2f3627437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2f3627437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2f3627437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2f3627437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2f3627437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2f3627437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2f3627437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2f3627437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2f3627437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2f3627437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2f3627437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2f3627437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2f3627437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2f3627437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2f3627437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2f3627437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2f3627437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2f3627437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2f3627437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2f3627437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2f3627437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2f3627437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2f3627437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2f3627437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2f3627437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2f3627437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2f3627437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2f3627437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2f3627437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2f3627437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2f3627437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2f3627437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2f3627437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2f3627437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2f3627437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2f3627437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2f3627437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2f3627437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2f3627437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2f3627437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2f3627437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2f3627437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2f3627437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2f3627437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2f3627437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2f3627437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2f3627437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2f3627437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2f3627437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2f3627437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2f3627437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2f3627437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2f3627437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2f3627437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2f3627437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2f3627437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2f3627437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2f3627437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2f3627437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2f3627437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2f3627437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2f3627437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2f3627437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2f3627437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2f3627437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2f3627437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2f3627437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2f3627437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2f3627437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2f3627437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2f3627437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2f3627437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2f3627437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2f3627437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2f3627437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2f3627437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2f3627437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2f3627437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2f3627437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2f3627437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2f3627437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2f3627437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2f3627437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2f3627437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2f3627437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2f3627437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2f3627437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2f3627437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2f3627437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2f3627437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2f3627437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2f3627437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2f3627437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2f3627437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2f3627437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2f3627437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2f3627437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2f3627437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2f3627437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2f3627437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2f3627437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2f3627437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2f3627437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2f3627437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2f3627437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2f3627437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2f3627437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2f3627437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2f3627437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2f3627437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2f3627437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2f3627437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2f3627437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2f3627437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2f3627437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2f3627437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2f3627437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2f3627437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2f3627437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2f3627437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2f3627437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2f3627437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2f3627437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2f3627437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2f3627437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2f3627437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2f3627437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2f3627437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2f3627437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2f3627437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2f3627437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2f3627437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2f3627437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2f3627437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2f3627437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2f3627437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2f3627437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2f3627437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2f3627437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2f3627437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2f3627437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2f3627437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2f3627437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2f3627437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2f3627437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2f3627437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2f3627437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2f3627437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2f3627437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2f3627437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2f3627437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2f3627437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2f3627437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2f3627437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2f3627437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2f3627437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2f3627437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2f3627437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2f3627437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2f3627437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2f3627437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2f3627437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2f3627437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2f3627437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2f3627437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2f3627437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2f3627437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2f3627437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2f3627437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2f3627437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2f3627437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2f3627437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2f3627437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2f3627437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2f3627437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2f3627437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2f3627437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2f3627437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2f3627437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2f3627437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2f3627437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2f3627437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2f3627437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2f3627437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2f3627437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2f3627437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2f3627437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2f3627437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2f3627437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2f3627437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2f3627437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2f3627437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2f3627437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2f3627437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2f3627437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2f3627437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2f3627437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2f3627437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2f3627437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2f3627437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2f3627437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2f3627437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2f3627437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2f3627437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2f3627437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2f3627437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2f3627437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2f3627437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2f3627437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2f3627437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2f3627437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2f3627437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2f3627437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2f3627437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2f3627437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2f3627437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2f3627437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2f3627437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2f3627437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2f3627437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2f3627437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2f3627437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2f3627437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2f3627437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2f3627437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2f3627437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2f3627437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2f3627437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2f3627437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2f3627437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2f3627437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2f3627437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2f3627437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2f3627437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2f3627437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2f3627437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2f3627437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2f3627437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2f3627437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2f3627437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2f3627437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2f3627437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2f3627437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2f3627437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2f3627437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2f3627437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2f3627437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2f3627437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2f3627437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2f3627437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2f3627437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2f3627437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2f3627437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2f3627437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2f3627437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2f3627437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2f3627437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2f3627437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2f3627437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2f3627437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2f3627437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2f3627437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2f3627437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2f3627437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2f3627437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2f3627437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2f3627437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2f3627437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2f3627437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2f3627437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2f3627437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2f3627437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2f3627437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2f3627437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2f3627437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2f3627437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2f3627437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2f3627437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2f3627437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2f3627437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2f3627437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2f3627437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2f3627437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2f3627437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2f3627437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2f3627437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2f3627437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2f3627437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2f3627437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2f3627437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2f3627437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2f3627437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2f3627437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2f3627437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2f3627437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2f3627437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2f3627437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2f3627437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2f3627437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2f3627437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2f3627437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2f3627437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2f3627437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2f3627437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2f3627437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2f3627437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2f3627437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2f3627437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2f3627437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2f3627437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2f3627437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2f3627437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2f3627437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2f3627437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2f3627437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2f3627437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2f3627437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2f3627437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2f3627437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2f3627437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2f3627437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2f3627437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2f3627437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2f3627437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2f3627437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2f3627437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2f3627437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2f3627437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2f3627437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2f3627437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2f3627437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2f3627437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2f3627437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2f3627437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2f3627437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2f3627437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2f3627437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2f3627437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2f3627437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2f3627437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2f3627437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2f3627437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2f3627437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2f3627437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2f3627437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2f3627437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2f3627437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2f3627437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2f3627437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2f3627437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2f3627437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2f3627437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2f3627437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2f3627437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2f3627437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2f3627437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2f3627437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2f3627437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2f3627437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2f3627437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2f3627437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2f3627437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2f3627437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2f3627437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2f3627437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2f3627437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2f3627437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2f3627437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2f3627437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2f3627437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2f3627437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2f3627437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2f3627437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2f3627437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2f3627437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2f3627437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2f3627437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2f3627437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2f3627437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2f3627437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2f3627437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2f3627437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2f3627437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2f3627437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2f3627437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2f3627437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2f3627437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2f3627437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2f3627437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2f3627437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2f3627437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2f3627437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2f3627437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2f3627437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2f3627437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2f3627437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2f3627437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2f3627437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2f3627437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2f3627437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2f3627437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2f3627437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2f3627437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2f3627437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2f3627437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2f3627437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2f3627437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2f3627437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2f3627437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2f3627437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2f3627437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2f3627437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2f3627437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2f3627437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2f3627437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2f3627437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2f3627437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2f3627437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2f3627437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2f3627437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2f3627437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2f3627437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2f3627437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2f3627437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2f3627437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2f3627437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2f3627437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2f3627437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2f3627437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2f3627437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2f3627437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2f3627437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2f3627437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2f3627437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2f3627437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2f3627437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2f3627437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2f3627437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2f3627437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2f3627437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2f3627437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2f3627437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2f3627437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2f3627437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2f3627437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2f3627437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2f3627437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2f3627437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2f3627437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2f3627437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2f3627437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2f3627437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2f3627437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2f3627437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2f3627437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2f3627437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2f3627437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2f3627437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2f3627437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2f3627437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2f3627437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2f3627437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2f3627437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2f3627437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2f3627437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2f3627437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2f3627437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2f3627437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2f3627437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2f3627437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2f3627437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2f3627437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2f3627437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2f3627437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2f3627437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2f3627437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2f3627437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2f3627437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2f3627437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2f3627437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2f3627437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2f3627437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2f3627437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2f3627437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2f3627437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2f3627437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2f3627437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2f3627437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2f3627437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2f3627437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2f3627437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2f3627437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2f3627437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2f3627437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2f3627437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2f3627437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2f3627437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2f3627437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2f3627437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2f3627437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2f3627437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2f3627437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2f3627437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2f3627437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2f3627437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2f3627437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2f3627437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2f3627437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2f3627437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2f3627437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2f3627437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2f3627437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2f3627437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2f3627437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2f3627437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2f3627437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2f3627437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2f3627437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2f3627437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2f3627437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2f3627437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2f3627437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2f3627437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2f3627437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2f3627437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2f3627437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2f3627437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2f3627437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2f3627437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2f3627437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2f3627437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2f3627437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2f3627437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2f3627437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2f3627437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2f3627437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2f3627437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2f3627437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2f3627437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2f3627437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2f3627437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2f3627437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2f3627437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2f3627437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2f3627437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2f3627437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2f3627437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2f3627437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2f3627437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2f3627437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2f3627437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2f3627437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2f3627437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2f3627437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2f3627437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2f3627437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2f3627437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2f3627437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2f3627437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2f3627437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2f3627437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2f3627437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2f3627437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2f3627437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2f3627437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2f3627437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2f3627437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2f3627437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2f3627437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2f3627437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2f3627437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2f3627437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2f3627437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2f3627437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2f3627437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2f3627437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2f3627437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2f3627437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2f3627437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2f3627437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2f3627437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2f3627437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2f3627437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2f3627437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2f3627437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2f3627437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2f3627437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2f3627437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2f3627437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2f3627437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2f3627437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2f3627437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2f3627437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2f3627437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2f3627437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2f3627437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2f3627437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2f3627437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2f3627437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2f3627437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2f3627437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2f3627437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2f3627437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2f3627437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2f3627437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2f3627437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2f3627437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2f3627437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2f3627437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2f3627437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2f3627437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2f3627437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2f3627437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2f3627437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2f3627437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2f3627437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2f3627437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2f3627437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2f3627437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2f3627437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2f3627437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2f3627437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2f3627437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2f3627437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2f3627437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2f3627437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2f3627437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2f3627437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2f3627437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2f3627437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2f3627437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2f3627437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2f3627437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2f3627437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2f3627437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2f3627437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2f3627437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2f3627437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2f3627437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2f3627437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2f3627437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2f3627437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2f3627437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2f3627437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2f3627437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2f3627437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2f3627437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2f3627437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2f3627437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2f3627437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2f3627437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2f3627437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2f3627437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2f3627437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2f3627437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2f3627437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2f3627437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2f3627437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2f3627437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2f3627437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2f3627437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2f3627437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2f3627437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2f3627437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2f3627437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2f3627437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2f3627437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2f3627437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2f3627437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2f3627437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2f3627437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2f3627437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2f3627437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2f3627437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2f3627437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2f3627437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2f3627437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2f3627437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2f3627437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2f3627437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2f3627437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2f3627437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2f3627437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2f3627437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2f3627437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2f3627437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2f3627437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2f3627437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2f3627437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2f3627437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2f3627437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2f3627437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2f3627437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2f3627437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2f3627437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2f3627437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2f3627437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2f3627437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2f3627437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2f3627437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2f3627437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2f3627437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2f3627437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2f3627437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2f3627437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2f3627437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2f3627437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2f3627437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2f3627437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2f3627437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2f3627437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2f3627437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2f3627437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2f3627437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2f3627437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2f3627437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2f3627437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2f3627437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2f3627437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2f3627437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2f3627437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2f3627437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2f3627437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2f3627437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2f3627437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2f3627437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2f3627437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2f3627437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2f3627437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2f3627437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2f3627437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2f3627437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2f3627437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2f3627437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2f3627437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2f3627437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2f3627437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2f3627437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2f3627437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2f3627437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2f3627437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2f3627437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2f3627437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2f3627437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2f3627437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2f3627437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2f3627437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2f3627437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2f3627437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2f3627437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2f3627437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2f3627437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2f3627437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2f3627437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2f3627437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2f3627437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2f3627437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2f3627437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2f3627437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2f3627437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2f3627437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2f3627437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2f3627437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2f3627437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2f3627437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2f3627437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2f3627437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2f3627437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2f3627437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2f3627437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2f3627437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2f3627437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2f3627437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2f3627437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2f3627437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2f3627437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2f3627437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2f3627437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2f3627437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2f3627437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2f3627437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2f3627437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2f3627437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2f3627437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2f3627437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2f3627437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2f3627437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2f3627437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2f3627437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2f3627437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2f3627437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2f3627437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2f3627437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2f3627437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2f3627437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2f3627437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2f3627437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2f3627437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2f3627437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2f3627437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2f3627437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2f3627437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2f3627437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2f3627437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2f3627437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2f3627437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2f3627437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2f3627437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2f3627437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2f3627437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2f3627437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2f3627437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2f3627437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2f3627437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2f3627437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2f3627437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2f3627437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2f3627437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2f3627437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2f3627437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2f3627437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2f3627437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2f3627437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2f3627437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2f3627437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2f3627437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2f3627437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2f3627437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2f3627437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2f3627437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2f3627437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2f3627437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2f3627437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2f3627437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2f3627437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2f3627437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2f3627437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2f3627437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2f3627437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2f3627437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2f3627437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2f3627437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2f3627437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2f3627437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2f3627437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2f3627437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2f3627437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2f3627437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2f3627437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2f3627437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2f3627437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2f3627437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2f3627437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2f3627437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2f3627437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2f3627437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2f3627437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2f3627437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2f3627437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2f3627437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2f3627437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2f3627437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2f3627437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2f3627437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2f3627437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2f3627437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2f3627437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2f3627437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2f3627437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2f3627437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2f3627437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2f3627437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2f3627437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2f3627437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2f3627437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2f3627437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2f3627437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2f3627437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2f3627437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2f3627437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2f3627437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2f3627437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2f3627437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2f3627437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2f3627437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2f3627437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2f3627437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2f3627437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2f3627437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2f3627437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2f3627437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2f3627437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2f3627437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2f3627437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2f3627437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2f3627437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2f3627437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2f3627437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2f3627437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2f3627437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2f3627437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2f3627437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2f3627437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2f3627437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2f3627437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2f3627437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2f3627437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2f3627437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2f3627437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2f3627437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2f3627437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2f3627437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2f3627437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2f3627437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2f3627437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2f3627437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2f3627437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2f3627437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2f3627437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2f3627437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2f3627437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2f3627437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2f3627437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2f3627437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2f3627437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2f3627437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2f3627437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2f3627437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2f3627437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2f3627437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2f3627437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2f3627437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2f3627437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2f3627437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2f3627437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2f3627437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2f3627437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2f3627437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2f3627437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2f3627437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2f3627437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2f3627437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2f3627437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2f3627437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2f3627437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2f3627437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2f3627437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2f3627437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2f3627437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2f3627437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2f3627437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2f3627437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2f3627437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hyperlink" Target="https://www.linkedin.com/learning/improving-decision-making-as-a-business-analyst/finding-your-analysis-super-powers?trk=ondemandfile" TargetMode="External"/><Relationship Id="rId42" Type="http://schemas.openxmlformats.org/officeDocument/2006/relationships/image" Target="../media/image20.png"/><Relationship Id="rId41" Type="http://schemas.openxmlformats.org/officeDocument/2006/relationships/hyperlink" Target="https://www.linkedin.com/learning/understanding-customers-using-jobs-to-be-done-with-david-duncan/four-customer-centric-mindsets?trk=ondemandfile" TargetMode="External"/><Relationship Id="rId31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0" Type="http://schemas.openxmlformats.org/officeDocument/2006/relationships/hyperlink" Target="https://www.linkedin.com/learning/teamwork-essentials-stand-out-as-a-valuable-team-member/engage-fully-with-your-teammates?u=104" TargetMode="External"/><Relationship Id="rId33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2" Type="http://schemas.openxmlformats.org/officeDocument/2006/relationships/hyperlink" Target="https://www.linkedin.com/learning/effective-collaboration-across-teams/the-six-greatest-challenges-for-cross-functional-teaming?trk=learnermappingfile?trk=learnermappingfile" TargetMode="External"/><Relationship Id="rId35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4" Type="http://schemas.openxmlformats.org/officeDocument/2006/relationships/hyperlink" Target="https://www.linkedin.com/learning/problem-solving-across-an-organization/identifying-the-problem?trk=ondemandfile" TargetMode="External"/><Relationship Id="rId37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6" Type="http://schemas.openxmlformats.org/officeDocument/2006/relationships/hyperlink" Target="https://www.linkedin.com/learning/strategic-thinking-tips-to-solve-problems-and-innovate/ask-the-right-questions-to-find-solutions?trk=ondemandfile" TargetMode="External"/><Relationship Id="rId39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8" Type="http://schemas.openxmlformats.org/officeDocument/2006/relationships/hyperlink" Target="https://www.linkedin.com/learning/using-ai-in-research-projects/ai-for-analysis-of-qualitative-data?trk=ondemandfile" TargetMode="External"/><Relationship Id="rId20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2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1" Type="http://schemas.openxmlformats.org/officeDocument/2006/relationships/hyperlink" Target="https://www.linkedin.com/learning/project-management-power-moves-leading-with-influence/the-art-of-communication-with-project-stakeholders?trk=ondemandfile" TargetMode="External"/><Relationship Id="rId24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3" Type="http://schemas.openxmlformats.org/officeDocument/2006/relationships/hyperlink" Target="https://www.linkedin.com/learning/leveraging-generative-ai-for-project-management/why-ai-matters-in-project-management?trk=ondemandfile" TargetMode="External"/><Relationship Id="rId26" Type="http://schemas.openxmlformats.org/officeDocument/2006/relationships/hyperlink" Target="https://www.linkedin.com/learning/interpersonal-communication-22638889/know-when-to-listen-and-when-to-speak?trk=ondemandfile" TargetMode="External"/><Relationship Id="rId25" Type="http://schemas.openxmlformats.org/officeDocument/2006/relationships/hyperlink" Target="https://www.linkedin.com/learning/communication-foundations-23064093/when-you-communicate-digitally?trk=ondemandfile" TargetMode="External"/><Relationship Id="rId28" Type="http://schemas.openxmlformats.org/officeDocument/2006/relationships/hyperlink" Target="https://www.linkedin.com/learning/ux-research-an-audience-segmentation-case-study/kicking-off-by-defining-research-objectives?trk=ondemandfile" TargetMode="External"/><Relationship Id="rId27" Type="http://schemas.openxmlformats.org/officeDocument/2006/relationships/hyperlink" Target="https://www.linkedin.com/learning/how-to-research-and-write-using-generative-ai-tools/using-ai-to-summarize-complex-information?trk=ondemandfile" TargetMode="External"/><Relationship Id="rId29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1" Type="http://schemas.openxmlformats.org/officeDocument/2006/relationships/hyperlink" Target="https://www.linkedin.com/learning/increase-sales-with-chatgpt/boost-sales-messaging-with-chatgpt?trk=ondemandfile" TargetMode="External"/><Relationship Id="rId10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3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2" Type="http://schemas.openxmlformats.org/officeDocument/2006/relationships/hyperlink" Target="https://www.linkedin.com/learning/increase-sales-with-chatgpt/boost-sales-messaging-with-chatgpt?trk=ondemandfile" TargetMode="External"/><Relationship Id="rId15" Type="http://schemas.openxmlformats.org/officeDocument/2006/relationships/hyperlink" Target="https://www.linkedin.com/learning/generative-ai-for-sales-and-services-professionals/today-s-real-world-sales-applications-of-generative-ai?trk=ondemandfile" TargetMode="External"/><Relationship Id="rId14" Type="http://schemas.openxmlformats.org/officeDocument/2006/relationships/hyperlink" Target="https://www.linkedin.com/learning/increase-sales-with-chatgpt/boost-sales-messaging-with-chatgpt?trk=ondemandfile" TargetMode="External"/><Relationship Id="rId17" Type="http://schemas.openxmlformats.org/officeDocument/2006/relationships/hyperlink" Target="https://www.linkedin.com/learning/customer-experience-cx-foundations/providing-inclusive-customer-experiences?trk=ondemandfile" TargetMode="External"/><Relationship Id="rId16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9" Type="http://schemas.openxmlformats.org/officeDocument/2006/relationships/hyperlink" Target="https://www.linkedin.com/learning/using-ai-in-customer-service/ensure-ai-integration-with-your-customer-service-processes?trk=ondemandfile" TargetMode="External"/><Relationship Id="rId18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hyperlink" Target="https://www.linkedin.com/learning/leadership-foundations-22307442/demonstrating-emotional-intelligence?trk=ondemandfile" TargetMode="External"/><Relationship Id="rId9" Type="http://schemas.openxmlformats.org/officeDocument/2006/relationships/hyperlink" Target="https://www.linkedin.com/learning/communication-for-performance-and-accountability/what-is-a-commitment-conversation?trk=ondemandfile" TargetMode="External"/><Relationship Id="rId5" Type="http://schemas.openxmlformats.org/officeDocument/2006/relationships/hyperlink" Target="https://www.linkedin.com/learning/managing-your-emotional-response-to-workplace-stress/nourish-your-personal-life?trk=learnermappingfile" TargetMode="External"/><Relationship Id="rId6" Type="http://schemas.openxmlformats.org/officeDocument/2006/relationships/hyperlink" Target="https://www.linkedin.com/learning/the-best-leadership-lessons-from-the-worst-bosses/a-lack-of-transparency-fosters-a-lack-of-commitment?trk=ondemandfile" TargetMode="External"/><Relationship Id="rId7" Type="http://schemas.openxmlformats.org/officeDocument/2006/relationships/hyperlink" Target="https://www.linkedin.com/learning/the-six-skills-of-proactive-professionals/be-proactive-in-your-relationships?trk=ondemandfile" TargetMode="External"/><Relationship Id="rId8" Type="http://schemas.openxmlformats.org/officeDocument/2006/relationships/hyperlink" Target="https://www.linkedin.com/learning/communication-for-performance-and-accountability/what-is-a-commitment-conversation?trk=ondemand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2f3627437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2f3627437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8" name="Google Shape;3038;g2f2f3627437_0_1519"/>
          <p:cNvGraphicFramePr/>
          <p:nvPr/>
        </p:nvGraphicFramePr>
        <p:xfrm>
          <a:off x="755142" y="25469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{1AB54D53-08AC-452E-8721-68D2A261105C}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1521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r>
                        <a:rPr lang="en-US" sz="2000"/>
                        <a:t>:</a:t>
                      </a:r>
                      <a:r>
                        <a:rPr b="1" lang="en-US" sz="2000"/>
                        <a:t>Leadership Skill Course 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0966C1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Demonstrating emotional intelligence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(6m 38s)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Day 2: Leadership Skill Course</a:t>
                      </a:r>
                      <a:endParaRPr sz="2000" u="sng">
                        <a:solidFill>
                          <a:schemeClr val="lt2"/>
                        </a:solidFill>
                        <a:hlinkClick r:id="rId5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3B78D8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 lack of transparency fosters a lack of commitment</a:t>
                      </a:r>
                      <a:br>
                        <a:rPr lang="en-US" sz="22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54s)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Day 3: Management Skill Course</a:t>
                      </a:r>
                      <a:br>
                        <a:rPr b="1" lang="en-US" sz="2000"/>
                      </a:br>
                      <a:r>
                        <a:rPr lang="en-US" sz="2000" u="sng">
                          <a:solidFill>
                            <a:srgbClr val="3B78D8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Be proactive in your relationships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37s)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Day 4: Management skill course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3B78D8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 is a commitment conversation?</a:t>
                      </a:r>
                      <a:br>
                        <a:rPr lang="en-US" sz="2200" u="sng">
                          <a:solidFill>
                            <a:srgbClr val="3B78D8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1800"/>
                        <a:t>(3m 31s)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Day 5: Sales Skill Course: </a:t>
                      </a:r>
                      <a:endParaRPr sz="2000" u="sng">
                        <a:solidFill>
                          <a:schemeClr val="lt2"/>
                        </a:solidFill>
                        <a:hlinkClick r:id="rId10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3B78D8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to establish a genuine connection with prospects</a:t>
                      </a:r>
                      <a:r>
                        <a:rPr lang="en-US" sz="2200" u="sng">
                          <a:solidFill>
                            <a:srgbClr val="3B78D8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 </a:t>
                      </a:r>
                      <a:endParaRPr sz="2200" u="sng">
                        <a:solidFill>
                          <a:srgbClr val="3B78D8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r>
                        <a:rPr lang="en-US" sz="1800"/>
                        <a:t>(3m 4s)</a:t>
                      </a: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708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Day 6: Sales Skill Course</a:t>
                      </a:r>
                      <a:endParaRPr sz="2000" u="sng">
                        <a:solidFill>
                          <a:schemeClr val="lt2"/>
                        </a:solidFill>
                        <a:hlinkClick r:id="rId13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285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3B78D8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Boost sales messaging with ChatGPT</a:t>
                      </a:r>
                      <a:endParaRPr sz="2000">
                        <a:solidFill>
                          <a:srgbClr val="3B78D8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21s)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B78D8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3B78D8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Today's real-world sales applications of generative AI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(5m 53s)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Day 7: Customer Service Skill Course</a:t>
                      </a:r>
                      <a:endParaRPr sz="2000" u="sng">
                        <a:solidFill>
                          <a:schemeClr val="lt2"/>
                        </a:solidFill>
                        <a:hlinkClick r:id="rId16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3B78D8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Providing inclusive customer experiences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(4m)</a:t>
                      </a:r>
                      <a:endParaRPr b="1"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Day 8: Customer Service Skill Course</a:t>
                      </a:r>
                      <a:endParaRPr sz="2000" u="sng">
                        <a:solidFill>
                          <a:schemeClr val="lt2"/>
                        </a:solidFill>
                        <a:hlinkClick r:id="rId18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3B78D8"/>
                          </a:solid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Ensure AI integration with your customer service processes</a:t>
                      </a:r>
                      <a:endParaRPr sz="2000">
                        <a:solidFill>
                          <a:srgbClr val="3B78D8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34s)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Day 9: Project Management Skill Course </a:t>
                      </a:r>
                      <a:endParaRPr sz="2000" u="sng">
                        <a:solidFill>
                          <a:schemeClr val="lt2"/>
                        </a:solidFill>
                        <a:hlinkClick r:id="rId20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3B78D8"/>
                          </a:solidFill>
                          <a:hlinkClick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art of communication with project stakeholders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(5m 15s)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Day 10: Project Management Skill Course </a:t>
                      </a:r>
                      <a:endParaRPr sz="2000" u="sng">
                        <a:solidFill>
                          <a:schemeClr val="lt2"/>
                        </a:solidFill>
                        <a:hlinkClick r:id="rId22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3B78D8"/>
                          </a:solidFill>
                          <a:hlinkClick r:id="rId2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Why AI matters in project management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1s)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Day 11: Communication Skill Course</a:t>
                      </a:r>
                      <a:endParaRPr sz="2000" u="sng">
                        <a:solidFill>
                          <a:schemeClr val="lt2"/>
                        </a:solidFill>
                        <a:hlinkClick r:id="rId24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3B78D8"/>
                          </a:solidFill>
                          <a:hlinkClick r:id="rId2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When You Communicate Digitally</a:t>
                      </a:r>
                      <a:endParaRPr sz="2000">
                        <a:solidFill>
                          <a:srgbClr val="3B78D8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 33s)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B78D8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3B78D8"/>
                          </a:solidFill>
                          <a:hlinkClick r:id="rId2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Know when to listen and when to speak</a:t>
                      </a:r>
                      <a:endParaRPr sz="2000">
                        <a:solidFill>
                          <a:srgbClr val="3B78D8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7s)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Day 12: Research Skill Course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3B78D8"/>
                          </a:solidFill>
                          <a:hlinkClick r:id="rId2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Using AI to summarize complex information</a:t>
                      </a:r>
                      <a:br>
                        <a:rPr lang="en-US" sz="2000" u="sng">
                          <a:solidFill>
                            <a:srgbClr val="3B78D8"/>
                          </a:solidFill>
                        </a:rPr>
                      </a:br>
                      <a:r>
                        <a:rPr lang="en-US" sz="2000"/>
                        <a:t>(6m 24s)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Day 13: Research Skill Course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Kicking off by defining research objectives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41s)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Day 14: Teamwork Skill Course </a:t>
                      </a:r>
                      <a:endParaRPr sz="2000" u="sng">
                        <a:solidFill>
                          <a:schemeClr val="lt2"/>
                        </a:solidFill>
                        <a:hlinkClick r:id="rId29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0966C1"/>
                          </a:solidFill>
                          <a:hlinkClick r:id="rId3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Engage fully with your teammates</a:t>
                      </a:r>
                      <a:br>
                        <a:rPr lang="en-US" sz="2000" u="sng">
                          <a:solidFill>
                            <a:srgbClr val="3B78D8"/>
                          </a:solidFill>
                        </a:rPr>
                      </a:br>
                      <a:r>
                        <a:rPr lang="en-US" sz="2000"/>
                        <a:t>(3m 23s)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2000"/>
                        <a:t>Day 15: Teamwork Skill Course</a:t>
                      </a:r>
                      <a:endParaRPr sz="2000" u="sng">
                        <a:solidFill>
                          <a:schemeClr val="lt2"/>
                        </a:solidFill>
                        <a:hlinkClick r:id="rId31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0966C1"/>
                          </a:solidFill>
                          <a:hlinkClick r:id="rId3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six greatest challenges for cross-functional teaming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(12m 50s)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Day 16: Problem-Solving Skill Course</a:t>
                      </a:r>
                      <a:endParaRPr sz="2000" u="sng">
                        <a:solidFill>
                          <a:schemeClr val="lt2"/>
                        </a:solidFill>
                        <a:hlinkClick r:id="rId33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3B78D8"/>
                          </a:solidFill>
                          <a:hlinkClick r:id="rId3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Identifying the problem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47s)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Day 17: Problem-Solving Skill Course</a:t>
                      </a:r>
                      <a:endParaRPr b="1" sz="2000">
                        <a:uFill>
                          <a:noFill/>
                        </a:uFill>
                        <a:hlinkClick r:id="rId35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3B78D8"/>
                          </a:solidFill>
                          <a:hlinkClick r:id="rId3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Ask the right questions to find solutions </a:t>
                      </a:r>
                      <a:endParaRPr sz="2000" u="sng">
                        <a:solidFill>
                          <a:srgbClr val="3B78D8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r>
                        <a:rPr lang="en-US" sz="2000"/>
                        <a:t>(3m 10s)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Day 18: Analytical Skill Course</a:t>
                      </a:r>
                      <a:endParaRPr sz="2000" u="sng">
                        <a:solidFill>
                          <a:schemeClr val="lt2"/>
                        </a:solidFill>
                        <a:hlinkClick r:id="rId37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3B78D8"/>
                          </a:solidFill>
                          <a:hlinkClick r:id="rId3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AI for analysis of qualitative data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6s)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Day 19: Analytical Skill Course</a:t>
                      </a:r>
                      <a:endParaRPr sz="1800" u="sng">
                        <a:solidFill>
                          <a:schemeClr val="lt2"/>
                        </a:solidFill>
                        <a:hlinkClick r:id="rId39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3B78D8"/>
                          </a:solidFill>
                          <a:hlinkClick r:id="rId4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Finding your analysis super-powers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(1m 12s)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r>
                        <a:rPr b="1" lang="en-US" sz="2000"/>
                        <a:t>Day 20</a:t>
                      </a:r>
                      <a:r>
                        <a:rPr lang="en-US" sz="2000"/>
                        <a:t> 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3B78D8"/>
                          </a:solidFill>
                          <a:hlinkClick r:id="rId4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Four customer-centric mindsets</a:t>
                      </a:r>
                      <a:endParaRPr sz="2000">
                        <a:solidFill>
                          <a:srgbClr val="3B78D8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r>
                        <a:rPr lang="en-US" sz="2000"/>
                        <a:t>(3m 49s)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sp>
        <p:nvSpPr>
          <p:cNvPr id="3039" name="Google Shape;3039;g2f2f3627437_0_1519"/>
          <p:cNvSpPr txBox="1"/>
          <p:nvPr/>
        </p:nvSpPr>
        <p:spPr>
          <a:xfrm>
            <a:off x="731520" y="502035"/>
            <a:ext cx="142368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top 10 most in-demand skills in 2024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0" name="Google Shape;3040;g2f2f3627437_0_1519"/>
          <p:cNvSpPr/>
          <p:nvPr/>
        </p:nvSpPr>
        <p:spPr>
          <a:xfrm>
            <a:off x="731521" y="1384535"/>
            <a:ext cx="12527400" cy="11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Gain today’s must-have skills to expand your knowledge and prepare for what’s next in your career. Don’t worry if you miss a day — you can always catch up tomorrow.</a:t>
            </a:r>
            <a:endParaRPr/>
          </a:p>
        </p:txBody>
      </p:sp>
      <p:pic>
        <p:nvPicPr>
          <p:cNvPr id="3041" name="Google Shape;3041;g2f2f3627437_0_1519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4553088" y="64694"/>
            <a:ext cx="4373255" cy="24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Custom 10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966C1"/>
      </a:hlink>
      <a:folHlink>
        <a:srgbClr val="0441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