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gOCOqGO4p1m1/aOP7FCwKQDh7f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43E3C79-EA67-43CD-A179-F4F4C82F220E}">
  <a:tblStyle styleId="{643E3C79-EA67-43CD-A179-F4F4C82F220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393998457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f393998457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393998457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393998457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393998457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393998457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393998457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393998457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393998457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393998457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f393998457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f393998457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393998457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393998457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393998457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393998457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393998457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393998457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393998457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f393998457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f393998457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393998457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393998457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393998457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393998457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393998457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393998457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393998457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f393998457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f393998457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393998457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393998457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393998457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393998457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393998457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393998457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393998457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f393998457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f393998457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393998457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393998457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393998457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393998457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393998457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393998457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393998457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f393998457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f393998457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393998457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393998457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393998457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393998457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f393998457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f393998457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393998457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393998457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393998457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393998457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f393998457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f393998457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393998457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393998457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393998457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393998457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f393998457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f393998457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393998457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393998457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393998457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393998457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f393998457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f393998457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393998457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393998457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393998457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393998457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f393998457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f393998457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393998457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393998457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f393998457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f393998457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393998457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393998457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393998457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393998457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f393998457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f393998457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393998457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393998457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393998457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f393998457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f393998457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393998457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393998457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393998457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f393998457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f393998457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393998457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393998457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393998457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f393998457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f393998457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393998457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393998457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393998457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393998457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f393998457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f393998457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393998457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393998457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393998457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393998457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f393998457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f393998457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393998457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393998457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393998457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393998457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f393998457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f393998457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393998457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393998457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393998457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393998457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f393998457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f393998457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393998457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393998457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393998457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393998457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f393998457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f393998457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393998457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393998457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393998457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393998457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f393998457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f393998457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393998457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393998457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393998457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393998457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f393998457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f393998457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393998457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393998457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393998457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393998457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f393998457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f393998457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393998457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393998457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393998457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393998457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f393998457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f393998457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393998457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393998457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393998457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393998457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f393998457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f393998457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393998457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393998457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393998457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393998457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393998457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393998457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f393998457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f393998457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393998457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393998457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393998457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393998457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f393998457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f393998457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393998457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393998457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393998457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393998457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393998457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f393998457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f393998457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393998457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393998457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393998457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393998457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393998457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f393998457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f393998457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393998457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393998457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393998457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393998457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393998457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393998457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f393998457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f393998457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393998457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393998457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393998457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f393998457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f393998457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393998457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393998457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393998457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393998457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f393998457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393998457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f393998457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393998457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393998457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393998457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f393998457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f393998457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393998457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393998457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393998457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393998457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393998457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f393998457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f393998457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393998457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393998457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393998457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393998457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f393998457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f393998457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393998457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393998457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393998457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393998457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f393998457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f393998457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393998457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393998457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393998457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f393998457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f393998457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393998457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393998457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393998457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393998457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f393998457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f393998457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393998457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393998457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393998457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393998457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f393998457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f393998457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393998457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393998457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393998457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393998457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f393998457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f393998457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393998457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393998457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393998457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393998457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f393998457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f393998457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393998457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393998457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393998457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393998457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f393998457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f393998457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f393998457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393998457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393998457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393998457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f393998457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f393998457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f393998457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393998457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393998457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393998457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f393998457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f393998457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f393998457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393998457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393998457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393998457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f393998457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f393998457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f393998457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393998457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393998457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393998457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f393998457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f393998457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f393998457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393998457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393998457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393998457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393998457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393998457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393998457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393998457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f393998457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f393998457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f393998457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393998457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393998457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393998457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393998457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393998457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f393998457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f393998457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f393998457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393998457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393998457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393998457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393998457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393998457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f393998457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f393998457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f393998457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393998457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393998457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393998457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393998457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393998457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393998457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f393998457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f393998457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f393998457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393998457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393998457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393998457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393998457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393998457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393998457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f393998457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f393998457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f393998457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393998457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393998457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393998457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393998457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393998457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393998457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f393998457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393998457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393998457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393998457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393998457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393998457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393998457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f393998457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393998457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393998457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393998457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393998457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393998457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393998457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f393998457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393998457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393998457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393998457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393998457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393998457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393998457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f393998457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393998457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393998457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393998457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393998457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393998457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393998457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f393998457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393998457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393998457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393998457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393998457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393998457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393998457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393998457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393998457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393998457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393998457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393998457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393998457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393998457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393998457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393998457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393998457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393998457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393998457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393998457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393998457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393998457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393998457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393998457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393998457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393998457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393998457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393998457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393998457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393998457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393998457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393998457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393998457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393998457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393998457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393998457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393998457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393998457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393998457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393998457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393998457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393998457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393998457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393998457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393998457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393998457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393998457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393998457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393998457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393998457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393998457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393998457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393998457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f393998457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f393998457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f393998457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393998457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393998457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f393998457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f393998457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f393998457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393998457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393998457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f393998457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f393998457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f393998457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393998457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393998457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f393998457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f393998457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f393998457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393998457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393998457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f393998457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f393998457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f393998457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393998457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393998457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393998457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393998457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393998457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393998457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393998457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393998457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393998457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393998457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393998457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393998457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f393998457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393998457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393998457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f393998457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393998457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393998457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393998457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f393998457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f393998457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393998457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393998457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f393998457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f393998457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f393998457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f393998457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393998457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393998457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f393998457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393998457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393998457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393998457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393998457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f393998457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f393998457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f393998457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f393998457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393998457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393998457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393998457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393998457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393998457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393998457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393998457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f393998457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f393998457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393998457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f393998457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f393998457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393998457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f393998457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f393998457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393998457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f393998457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393998457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393998457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393998457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393998457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393998457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393998457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f393998457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f393998457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393998457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f393998457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f393998457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393998457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f393998457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f393998457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393998457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f393998457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393998457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393998457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f393998457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f393998457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393998457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f393998457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f393998457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f393998457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f393998457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f393998457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f393998457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f393998457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f393998457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f393998457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f393998457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f393998457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f393998457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f393998457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f393998457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f393998457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f393998457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393998457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393998457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393998457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393998457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393998457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393998457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393998457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f393998457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f393998457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393998457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f393998457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f393998457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f393998457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f393998457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f393998457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f393998457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f393998457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f393998457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f393998457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f393998457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f393998457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f393998457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f393998457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f393998457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393998457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393998457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393998457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393998457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393998457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393998457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393998457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f393998457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f393998457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f393998457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f393998457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f393998457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f393998457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f393998457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f393998457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f393998457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f393998457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f393998457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f393998457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f393998457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f393998457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f393998457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f393998457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f393998457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f393998457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393998457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393998457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393998457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393998457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393998457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f393998457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f393998457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f393998457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f393998457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f393998457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f393998457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f393998457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f393998457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f393998457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f393998457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f393998457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f393998457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f393998457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f393998457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f393998457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f393998457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f393998457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f393998457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f393998457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f393998457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f393998457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f393998457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393998457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393998457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393998457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393998457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393998457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393998457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393998457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f393998457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f393998457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f393998457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f393998457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f393998457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f393998457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f393998457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f393998457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f393998457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f393998457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f393998457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f393998457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f393998457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f393998457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f393998457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f393998457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f393998457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f393998457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f393998457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f393998457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f393998457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f393998457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f393998457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f393998457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f393998457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f393998457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393998457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393998457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393998457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393998457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393998457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393998457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393998457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393998457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393998457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393998457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393998457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393998457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393998457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393998457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f393998457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f393998457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f393998457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f393998457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f393998457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393998457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393998457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393998457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393998457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f393998457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f393998457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f393998457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f393998457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393998457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393998457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393998457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393998457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f393998457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f393998457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f393998457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f393998457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393998457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393998457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393998457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393998457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393998457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f393998457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f393998457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f393998457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f393998457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393998457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393998457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393998457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393998457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393998457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393998457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f393998457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f393998457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f393998457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393998457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393998457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393998457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393998457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393998457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393998457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393998457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f393998457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f393998457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f393998457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f393998457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f393998457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f393998457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f393998457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393998457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f393998457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f393998457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393998457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393998457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393998457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393998457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393998457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f393998457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f393998457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f393998457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f393998457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f393998457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f393998457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f393998457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393998457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393998457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f393998457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f393998457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393998457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f393998457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f393998457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393998457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f393998457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f393998457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393998457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f393998457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f393998457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393998457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f393998457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f393998457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393998457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f393998457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393998457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393998457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393998457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393998457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393998457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393998457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f393998457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f393998457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f393998457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f393998457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f393998457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f393998457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f393998457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393998457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393998457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393998457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393998457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393998457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393998457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f393998457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f393998457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f393998457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f393998457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f393998457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393998457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f393998457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f393998457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f393998457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393998457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393998457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f393998457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f393998457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393998457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f393998457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f393998457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393998457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f393998457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f393998457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393998457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f393998457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f393998457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393998457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f393998457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f393998457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393998457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f393998457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f393998457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393998457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f393998457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f393998457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393998457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393998457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f393998457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393998457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f393998457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f393998457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393998457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393998457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393998457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393998457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f393998457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f393998457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393998457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393998457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393998457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393998457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393998457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393998457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393998457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393998457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393998457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f393998457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f393998457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f393998457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f393998457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f393998457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393998457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f393998457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f393998457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f393998457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393998457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f393998457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f393998457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393998457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393998457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393998457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393998457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393998457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393998457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393998457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393998457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393998457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393998457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393998457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f393998457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393998457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393998457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f393998457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393998457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393998457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f393998457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393998457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393998457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f393998457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f393998457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393998457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393998457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393998457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393998457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393998457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393998457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393998457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393998457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393998457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393998457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393998457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393998457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393998457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393998457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393998457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393998457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393998457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393998457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393998457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393998457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393998457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393998457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393998457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393998457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393998457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393998457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393998457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393998457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393998457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393998457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393998457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393998457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393998457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393998457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f393998457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393998457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393998457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393998457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393998457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f393998457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f393998457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f393998457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393998457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393998457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f393998457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f393998457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f393998457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393998457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f393998457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f393998457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f393998457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f393998457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f393998457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393998457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393998457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f393998457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f393998457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f393998457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393998457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393998457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f393998457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f393998457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f393998457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393998457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f393998457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f393998457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f393998457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f393998457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393998457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393998457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393998457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393998457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f393998457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f393998457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f393998457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f393998457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f393998457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f393998457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f393998457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393998457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f393998457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f393998457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f393998457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f393998457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f393998457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393998457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393998457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393998457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393998457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393998457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393998457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f393998457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f393998457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f393998457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f393998457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f393998457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393998457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393998457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393998457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393998457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f393998457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f393998457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f393998457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f393998457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f393998457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f393998457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f393998457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f393998457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393998457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393998457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393998457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f393998457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393998457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f393998457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f393998457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f393998457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f393998457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f393998457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f393998457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f393998457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f393998457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f393998457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f393998457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f393998457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f393998457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f393998457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f393998457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f393998457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f393998457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f393998457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f393998457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f393998457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f393998457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f393998457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f393998457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f393998457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f393998457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f393998457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393998457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393998457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f393998457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393998457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393998457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f393998457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393998457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393998457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f393998457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393998457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393998457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f393998457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393998457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393998457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f393998457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393998457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393998457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f393998457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393998457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393998457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393998457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393998457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393998457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393998457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393998457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f393998457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393998457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f393998457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393998457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393998457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f393998457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393998457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393998457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f393998457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f393998457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f393998457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f393998457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f393998457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f393998457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f393998457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393998457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393998457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f393998457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f393998457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393998457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f393998457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393998457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f393998457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393998457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f393998457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393998457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f393998457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393998457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f393998457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393998457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f393998457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393998457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f393998457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393998457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393998457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f393998457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f393998457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393998457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393998457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f393998457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f393998457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393998457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393998457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393998457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f393998457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f393998457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393998457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393998457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f393998457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f393998457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393998457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393998457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393998457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393998457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f393998457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f393998457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f393998457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f393998457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f393998457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f393998457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f393998457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393998457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f393998457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393998457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393998457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f393998457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f393998457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f393998457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393998457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f393998457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393998457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f393998457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393998457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393998457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393998457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f393998457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f393998457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393998457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f393998457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393998457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393998457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393998457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f393998457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f393998457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393998457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f393998457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f393998457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393998457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f393998457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393998457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393998457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393998457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f393998457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f393998457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393998457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393998457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393998457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f393998457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f393998457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f393998457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f393998457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f393998457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393998457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393998457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393998457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f393998457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f393998457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393998457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393998457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393998457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393998457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f393998457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f393998457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f393998457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f393998457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f393998457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f393998457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f393998457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393998457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f393998457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393998457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393998457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393998457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f393998457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393998457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f393998457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f393998457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393998457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393998457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393998457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393998457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393998457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393998457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f393998457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393998457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393998457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393998457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393998457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393998457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f393998457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393998457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393998457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393998457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393998457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393998457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393998457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f393998457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393998457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393998457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393998457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393998457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393998457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393998457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f393998457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f393998457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393998457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393998457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393998457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f393998457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393998457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393998457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f393998457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f393998457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393998457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393998457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393998457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f393998457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f393998457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393998457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393998457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f393998457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f393998457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393998457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393998457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393998457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f393998457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f393998457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393998457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393998457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393998457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393998457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393998457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f393998457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f393998457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393998457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393998457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393998457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393998457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f393998457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f393998457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393998457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393998457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393998457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393998457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f393998457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f393998457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393998457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393998457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393998457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393998457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f393998457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f393998457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393998457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393998457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393998457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f393998457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f393998457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393998457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393998457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393998457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393998457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393998457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f393998457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f393998457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393998457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393998457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393998457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393998457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393998457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393998457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f393998457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f393998457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393998457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393998457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393998457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f393998457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f393998457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393998457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393998457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f393998457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393998457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393998457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393998457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393998457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f393998457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393998457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393998457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393998457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393998457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f393998457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393998457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393998457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393998457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393998457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f393998457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393998457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393998457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393998457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393998457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f393998457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393998457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393998457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393998457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393998457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393998457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f393998457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393998457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393998457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393998457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393998457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393998457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393998457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f393998457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393998457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393998457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393998457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393998457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393998457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393998457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f393998457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393998457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393998457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393998457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393998457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393998457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393998457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f393998457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393998457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393998457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393998457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393998457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393998457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393998457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f393998457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393998457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393998457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393998457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393998457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393998457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393998457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393998457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393998457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93998457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f393998457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f393998457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f393998457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f393998457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use-your-strengths-for-impact-and-influence-at-work/strengthen-your-confidence-muscle?trk=learnermappingfile" TargetMode="External"/><Relationship Id="rId10" Type="http://schemas.openxmlformats.org/officeDocument/2006/relationships/hyperlink" Target="https://www.linkedin.com/learning/improving-your-thinking-2022/cultivating-intellectual-humility?trk=learnermappingfile" TargetMode="External"/><Relationship Id="rId13" Type="http://schemas.openxmlformats.org/officeDocument/2006/relationships/hyperlink" Target="https://www.linkedin.com/learning/facilitating-safe-authentic-communication-as-a-leader/building-authentic-connection?trk=learnermappingfile" TargetMode="External"/><Relationship Id="rId12" Type="http://schemas.openxmlformats.org/officeDocument/2006/relationships/hyperlink" Target="https://www.linkedin.com/learning/reinventing-you-with-debbie-millman/promotion-and-networking?trk=learnermappingfile" TargetMode="External"/><Relationship Id="rId15" Type="http://schemas.openxmlformats.org/officeDocument/2006/relationships/hyperlink" Target="https://www.linkedin.com/learning/improving-your-mental-health-at-work/self-compassion?trk=learnermappingfile" TargetMode="External"/><Relationship Id="rId14" Type="http://schemas.openxmlformats.org/officeDocument/2006/relationships/hyperlink" Target="https://www.linkedin.com/learning/nano-tips-for-communicating-your-value-with-diana-yk-chan/communicate-clearly?trk=learnermappingfile" TargetMode="External"/><Relationship Id="rId17" Type="http://schemas.openxmlformats.org/officeDocument/2006/relationships/hyperlink" Target="https://www.linkedin.com/learning/resilience-strategies-for-optimal-performance/coaching-yourself?trk=contentmappingfile" TargetMode="External"/><Relationship Id="rId16" Type="http://schemas.openxmlformats.org/officeDocument/2006/relationships/hyperlink" Target="https://www.linkedin.com/learning/harnessing-change-to-unleash-your-potential/set-yourself-apart?trk=contentmappingfile" TargetMode="External"/><Relationship Id="rId19" Type="http://schemas.openxmlformats.org/officeDocument/2006/relationships/image" Target="../media/image20.png"/><Relationship Id="rId18" Type="http://schemas.openxmlformats.org/officeDocument/2006/relationships/image" Target="../media/image21.png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hyperlink" Target="https://www.linkedin.com/learning/nano-tips-to-project-confidence-and-executive-presence-with-shade-zahrai/embodying-passion-as-a-magnetic-force?trk=learnermappingfile" TargetMode="External"/><Relationship Id="rId9" Type="http://schemas.openxmlformats.org/officeDocument/2006/relationships/hyperlink" Target="https://www.linkedin.com/learning/improving-your-thinking-2022/cultivating-intellectual-humility?trk=learnermappingfile" TargetMode="External"/><Relationship Id="rId5" Type="http://schemas.openxmlformats.org/officeDocument/2006/relationships/hyperlink" Target="https://www.linkedin.com/learning/developing-your-emotional-intelligence-22196221/what-is-emotional-intelligence-eq?trk=learnermappingfile" TargetMode="External"/><Relationship Id="rId6" Type="http://schemas.openxmlformats.org/officeDocument/2006/relationships/hyperlink" Target="https://www.linkedin.com/learning/sharing-your-best-self-at-work/create-emotional-readiness?trk=learnermappingfile" TargetMode="External"/><Relationship Id="rId7" Type="http://schemas.openxmlformats.org/officeDocument/2006/relationships/hyperlink" Target="https://www.linkedin.com/learning/remote-work-foundations-19233235/connecting-with-remote-colleagues?trk=learnermappingfile" TargetMode="External"/><Relationship Id="rId8" Type="http://schemas.openxmlformats.org/officeDocument/2006/relationships/hyperlink" Target="https://www.linkedin.com/learning/accelerating-your-career-with-personal-branding/securing-your-advantage-with-personal-branding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f393998457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f393998457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f393998457_0_1519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Holiday Learner Challenge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Discover new lessons every day which can be completed in around 5-10 minutes.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f393998457_0_1519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{643E3C79-EA67-43CD-A179-F4F4C82F220E}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Embodying passion as a magnetic force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(57s)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What is emotional intelligence (EQ)?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(2m 47s)</a:t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Create emotional readiness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(4m 11s)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Connecting with remote colleagues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57s)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5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Challenge: 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Think of 3 different ways you can improve your EQ.</a:t>
                      </a: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Securing your advantage with personal branding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(2m 24s)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Cultivating Intellectual Humility</a:t>
                      </a:r>
                      <a:br>
                        <a:rPr lang="en-US" sz="2000" u="sng">
                          <a:solidFill>
                            <a:schemeClr val="accent3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19s)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Strengthen Your Confidence Muscle</a:t>
                      </a:r>
                      <a:br>
                        <a:rPr lang="en-US" sz="2000">
                          <a:solidFill>
                            <a:srgbClr val="000000"/>
                          </a:solidFill>
                        </a:rPr>
                      </a:b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46s)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Promotion and networking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49s)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10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Building authentic connection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(3m 36s)</a:t>
                      </a: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Communicate clearly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(45s)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Self-compassion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2s)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Set Yourself Apart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56s)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Coaching Yourself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(4m 33s)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2000"/>
                        <a:t>Reflection:</a:t>
                      </a:r>
                      <a:br>
                        <a:rPr b="1" lang="en-US" sz="2000"/>
                      </a:br>
                      <a:r>
                        <a:rPr lang="en-US" sz="2000"/>
                        <a:t>What were your biggest takeaways from the Holiday Learning Challenge? 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</a:tbl>
          </a:graphicData>
        </a:graphic>
      </p:graphicFrame>
      <p:grpSp>
        <p:nvGrpSpPr>
          <p:cNvPr id="3040" name="Google Shape;3040;g2f393998457_0_1519"/>
          <p:cNvGrpSpPr/>
          <p:nvPr/>
        </p:nvGrpSpPr>
        <p:grpSpPr>
          <a:xfrm>
            <a:off x="15020768" y="614799"/>
            <a:ext cx="3620345" cy="2227257"/>
            <a:chOff x="1238594" y="4068149"/>
            <a:chExt cx="3620345" cy="2227257"/>
          </a:xfrm>
        </p:grpSpPr>
        <p:pic>
          <p:nvPicPr>
            <p:cNvPr id="3041" name="Google Shape;3041;g2f393998457_0_1519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238594" y="4236319"/>
              <a:ext cx="865637" cy="2059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2" name="Google Shape;3042;g2f393998457_0_1519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2403246" y="4068149"/>
              <a:ext cx="2455693" cy="22272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