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bf1uRs+5ejBIoo2gu9BG5JKGf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B1991A-159B-4265-BF56-4EDA63206318}">
  <a:tblStyle styleId="{9BB1991A-159B-4265-BF56-4EDA6320631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4248983d3_0_15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4248983d3_0_1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4248983d3_0_15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4248983d3_0_153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4248983d3_0_153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4248983d3_0_153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4248983d3_0_153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4248983d3_0_153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4248983d3_0_15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4248983d3_0_153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4248983d3_0_153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4248983d3_0_153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4248983d3_0_154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4248983d3_0_154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4248983d3_0_154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4248983d3_0_154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4248983d3_0_154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4248983d3_0_15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4248983d3_0_154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4248983d3_0_154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4248983d3_0_154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4248983d3_0_155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4248983d3_0_155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4248983d3_0_155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4248983d3_0_155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4248983d3_0_155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4248983d3_0_15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4248983d3_0_155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4248983d3_0_155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4248983d3_0_155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4248983d3_0_156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4248983d3_0_156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4248983d3_0_156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4248983d3_0_156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4248983d3_0_156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4248983d3_0_15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4248983d3_0_156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4248983d3_0_156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4248983d3_0_156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4248983d3_0_1577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4248983d3_0_157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4248983d3_0_157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4248983d3_0_157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4248983d3_0_157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4248983d3_0_15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4248983d3_0_1577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4248983d3_0_1577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4248983d3_0_1577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4248983d3_0_1587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4248983d3_0_1587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4248983d3_0_1587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4248983d3_0_1587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4248983d3_0_1587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4248983d3_0_15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4248983d3_0_159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4248983d3_0_159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4248983d3_0_159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4248983d3_0_159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4248983d3_0_1594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4248983d3_0_15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4248983d3_0_160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4248983d3_0_160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4248983d3_0_160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4248983d3_0_160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4248983d3_0_1601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4248983d3_0_16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4248983d3_0_1608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4248983d3_0_160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4248983d3_0_160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4248983d3_0_160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4248983d3_0_1608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4248983d3_0_16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4248983d3_0_1615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4248983d3_0_161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4248983d3_0_161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4248983d3_0_161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4248983d3_0_1615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4248983d3_0_16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4248983d3_0_162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4248983d3_0_1622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4248983d3_0_1622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4248983d3_0_162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4248983d3_0_162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4248983d3_0_16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4248983d3_0_162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4248983d3_0_1629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4248983d3_0_1629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4248983d3_0_162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4248983d3_0_162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4248983d3_0_1635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4248983d3_0_1635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4248983d3_0_1635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4248983d3_0_163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4248983d3_0_1635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4248983d3_0_1641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4248983d3_0_1641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4248983d3_0_1641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4248983d3_0_164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4248983d3_0_1641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4248983d3_0_1647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4248983d3_0_1647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4248983d3_0_1647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4248983d3_0_1647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4248983d3_0_1647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4248983d3_0_16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4248983d3_0_1654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4248983d3_0_1654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4248983d3_0_1654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4248983d3_0_1654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4248983d3_0_1654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4248983d3_0_16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4248983d3_0_166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4248983d3_0_166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4248983d3_0_1661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4248983d3_0_166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4248983d3_0_166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4248983d3_0_16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4248983d3_0_166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4248983d3_0_166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4248983d3_0_1668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4248983d3_0_16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4248983d3_0_166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4248983d3_0_16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4248983d3_0_167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4248983d3_0_167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4248983d3_0_1675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4248983d3_0_167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4248983d3_0_167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4248983d3_0_16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4248983d3_0_168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4248983d3_0_168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4248983d3_0_1682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4248983d3_0_168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4248983d3_0_168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4248983d3_0_16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4248983d3_0_1689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4248983d3_0_1689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4248983d3_0_1689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4248983d3_0_1689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4248983d3_0_1689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4248983d3_0_16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4248983d3_0_169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4248983d3_0_1696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4248983d3_0_1696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4248983d3_0_169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4248983d3_0_169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4248983d3_0_16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4248983d3_0_170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4248983d3_0_1703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4248983d3_0_1703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4248983d3_0_170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4248983d3_0_170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4248983d3_0_17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4248983d3_0_171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4248983d3_0_1710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4248983d3_0_1710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4248983d3_0_171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4248983d3_0_171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4248983d3_0_17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4248983d3_0_171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4248983d3_0_1717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4248983d3_0_1717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4248983d3_0_171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4248983d3_0_171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4248983d3_0_17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4248983d3_0_172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4248983d3_0_172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4248983d3_0_1724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4248983d3_0_172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4248983d3_0_172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4248983d3_0_17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4248983d3_0_1731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4248983d3_0_173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4248983d3_0_173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4248983d3_0_173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4248983d3_0_173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4248983d3_0_173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4248983d3_0_17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4248983d3_0_1739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4248983d3_0_1739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4248983d3_0_1739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4248983d3_0_1739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4248983d3_0_1739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4248983d3_0_1739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4248983d3_0_17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4248983d3_0_1747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4248983d3_0_1747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4248983d3_0_1747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4248983d3_0_1747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4248983d3_0_1747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4248983d3_0_1747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4248983d3_0_1747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4248983d3_0_17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4248983d3_0_175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4248983d3_0_175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4248983d3_0_175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4248983d3_0_175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4248983d3_0_175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4248983d3_0_175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4248983d3_0_17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4248983d3_0_1764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4248983d3_0_1764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4248983d3_0_1764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4248983d3_0_1764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4248983d3_0_176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4248983d3_0_17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4248983d3_0_1771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4248983d3_0_177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4248983d3_0_177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4248983d3_0_177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4248983d3_0_177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4248983d3_0_17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4248983d3_0_1778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4248983d3_0_177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4248983d3_0_177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4248983d3_0_177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4248983d3_0_177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4248983d3_0_177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4248983d3_0_17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4248983d3_0_1786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4248983d3_0_1786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4248983d3_0_1786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4248983d3_0_178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4248983d3_0_1786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4248983d3_0_1786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4248983d3_0_179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4248983d3_0_179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4248983d3_0_179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4248983d3_0_179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4248983d3_0_179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4248983d3_0_17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4248983d3_0_180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4248983d3_0_180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4248983d3_0_180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4248983d3_0_180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4248983d3_0_180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4248983d3_0_18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4248983d3_0_1807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4248983d3_0_1807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4248983d3_0_1807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4248983d3_0_1807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4248983d3_0_1807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4248983d3_0_18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4248983d3_0_181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4248983d3_0_181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4248983d3_0_181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4248983d3_0_181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4248983d3_0_181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4248983d3_0_18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4248983d3_0_182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4248983d3_0_182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4248983d3_0_182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4248983d3_0_182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4248983d3_0_182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4248983d3_0_18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4248983d3_0_182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4248983d3_0_182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4248983d3_0_182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4248983d3_0_182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4248983d3_0_182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4248983d3_0_18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4248983d3_0_183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4248983d3_0_183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4248983d3_0_183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4248983d3_0_183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4248983d3_0_183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4248983d3_0_18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4248983d3_0_1842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4248983d3_0_1842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4248983d3_0_1842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4248983d3_0_1842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4248983d3_0_1842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4248983d3_0_1842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4248983d3_0_184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4248983d3_0_184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4248983d3_0_184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4248983d3_0_184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4248983d3_0_184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4248983d3_0_184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4248983d3_0_185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4248983d3_0_185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4248983d3_0_185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4248983d3_0_185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4248983d3_0_185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4248983d3_0_185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4248983d3_0_186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4248983d3_0_186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4248983d3_0_186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4248983d3_0_186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4248983d3_0_186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4248983d3_0_186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4248983d3_0_187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4248983d3_0_187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4248983d3_0_187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4248983d3_0_187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4248983d3_0_187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4248983d3_0_187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4248983d3_0_187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4248983d3_0_1877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4248983d3_0_187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4248983d3_0_1877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4248983d3_0_1877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4248983d3_0_1877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4248983d3_0_1877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4248983d3_0_18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4248983d3_0_188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4248983d3_0_188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4248983d3_0_188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4248983d3_0_1886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4248983d3_0_1886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4248983d3_0_1886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4248983d3_0_1886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4248983d3_0_1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4248983d3_0_189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4248983d3_0_189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4248983d3_0_189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4248983d3_0_189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4248983d3_0_189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4248983d3_0_189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4248983d3_0_189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4248983d3_0_18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4248983d3_0_1904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4248983d3_0_1904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4248983d3_0_190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4248983d3_0_190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4248983d3_0_190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4248983d3_0_190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4248983d3_0_190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4248983d3_0_190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4248983d3_0_1904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4248983d3_0_1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4248983d3_0_191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4248983d3_0_191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4248983d3_0_191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4248983d3_0_191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4248983d3_0_191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4248983d3_0_191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4248983d3_0_191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4248983d3_0_19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4248983d3_0_1924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4248983d3_0_1924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4248983d3_0_1924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4248983d3_0_1924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4248983d3_0_1924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4248983d3_0_1924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4248983d3_0_1924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4248983d3_0_1932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4248983d3_0_1932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4248983d3_0_1932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4248983d3_0_1932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4248983d3_0_1932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4248983d3_0_1932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4248983d3_0_1932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4248983d3_0_1940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4248983d3_0_194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4248983d3_0_194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4248983d3_0_194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4248983d3_0_194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4248983d3_0_1940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4248983d3_0_1940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4248983d3_0_1948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4248983d3_0_194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4248983d3_0_194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4248983d3_0_194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4248983d3_0_194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4248983d3_0_1948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4248983d3_0_1948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4248983d3_0_1956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4248983d3_0_195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4248983d3_0_195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4248983d3_0_195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4248983d3_0_195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4248983d3_0_1956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4248983d3_0_1956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4248983d3_0_1964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4248983d3_0_1964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4248983d3_0_196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4248983d3_0_196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4248983d3_0_1964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4248983d3_0_1970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4248983d3_0_1970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4248983d3_0_1970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4248983d3_0_197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4248983d3_0_1970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4248983d3_0_1976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4248983d3_0_1976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4248983d3_0_1976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4248983d3_0_197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4248983d3_0_1976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4248983d3_0_1982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4248983d3_0_1982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4248983d3_0_198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4248983d3_0_198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4248983d3_0_1982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4248983d3_0_1988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4248983d3_0_1988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4248983d3_0_1988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4248983d3_0_198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4248983d3_0_1988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4248983d3_0_1994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4248983d3_0_1994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4248983d3_0_1994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4248983d3_0_1994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4248983d3_0_1994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4248983d3_0_2000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4248983d3_0_200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4248983d3_0_200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4248983d3_0_200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4248983d3_0_2000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4248983d3_0_2006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4248983d3_0_200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4248983d3_0_200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4248983d3_0_200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4248983d3_0_2006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4248983d3_0_2012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4248983d3_0_2012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4248983d3_0_2012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4248983d3_0_2012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4248983d3_0_2012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4248983d3_0_2018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4248983d3_0_201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4248983d3_0_201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4248983d3_0_201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4248983d3_0_2018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4248983d3_0_2024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4248983d3_0_2024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4248983d3_0_2024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4248983d3_0_2024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4248983d3_0_20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4248983d3_0_2030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4248983d3_0_2030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4248983d3_0_2030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4248983d3_0_2030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4248983d3_0_2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4248983d3_0_2036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4248983d3_0_2036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4248983d3_0_2036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4248983d3_0_2036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4248983d3_0_20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4248983d3_0_2042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4248983d3_0_2042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4248983d3_0_2042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4248983d3_0_2042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4248983d3_0_20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4248983d3_0_2048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4248983d3_0_2048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4248983d3_0_2048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4248983d3_0_2048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4248983d3_0_20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4248983d3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4248983d3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4248983d3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4248983d3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4248983d3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4248983d3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4248983d3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4248983d3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4248983d3_0_2066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4248983d3_0_2066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4248983d3_0_2069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4248983d3_0_2069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4248983d3_0_2069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4248983d3_0_2073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4248983d3_0_2073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4248983d3_0_2073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4248983d3_0_2073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4248983d3_0_2073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4248983d3_0_2073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4248983d3_0_2073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4248983d3_0_2073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4248983d3_0_2082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4248983d3_0_2082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4248983d3_0_2082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4248983d3_0_2082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4248983d3_0_2082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4248983d3_0_2082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4248983d3_0_208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4248983d3_0_208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4248983d3_0_2089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4248983d3_0_2089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4248983d3_0_2089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4248983d3_0_2089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4248983d3_0_2089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4248983d3_0_2089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4248983d3_0_2089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4248983d3_0_2089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4248983d3_0_2089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4248983d3_0_2089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4248983d3_0_2102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4248983d3_0_2102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4248983d3_0_2102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4248983d3_0_2102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4248983d3_0_210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4248983d3_0_2102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4248983d3_0_2102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4248983d3_0_2102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4248983d3_0_2102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4248983d3_0_2102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4248983d3_0_2102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4248983d3_0_2102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4248983d3_0_2102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4248983d3_0_2102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4248983d3_0_2102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4248983d3_0_2102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4248983d3_0_211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4248983d3_0_211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4248983d3_0_211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4248983d3_0_211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4248983d3_0_21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4248983d3_0_211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4248983d3_0_211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4248983d3_0_211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4248983d3_0_211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4248983d3_0_211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4248983d3_0_211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4248983d3_0_211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4248983d3_0_211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4248983d3_0_211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4248983d3_0_211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4248983d3_0_211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4248983d3_0_2136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4248983d3_0_2136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4248983d3_0_2136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4248983d3_0_2136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4248983d3_0_2136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4248983d3_0_2136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4248983d3_0_2136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4248983d3_0_2136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4248983d3_0_2136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4248983d3_0_2136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4248983d3_0_2136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4248983d3_0_2136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4248983d3_0_2136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4248983d3_0_2136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4248983d3_0_2136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4248983d3_0_2136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4248983d3_0_2136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4248983d3_0_2136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4248983d3_0_2136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4248983d3_0_2136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4248983d3_0_2136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4248983d3_0_2136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4248983d3_0_2136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4248983d3_0_2136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4248983d3_0_2136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4248983d3_0_2136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4248983d3_0_2136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4248983d3_0_2164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4248983d3_0_2164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4248983d3_0_2164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4248983d3_0_2164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4248983d3_0_2164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4248983d3_0_2164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4248983d3_0_2164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4248983d3_0_2164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4248983d3_0_2164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4248983d3_0_2164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4248983d3_0_2164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4248983d3_0_2164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4248983d3_0_2164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4248983d3_0_2164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4248983d3_0_2164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4248983d3_0_2164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4248983d3_0_2164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4248983d3_0_2164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4248983d3_0_2164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4248983d3_0_2164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4248983d3_0_2164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4248983d3_0_2164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4248983d3_0_2164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4248983d3_0_2164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4248983d3_0_21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4248983d3_0_21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4248983d3_0_2189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4248983d3_0_2189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4248983d3_0_2189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4248983d3_0_2189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4248983d3_0_2189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4248983d3_0_2189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4248983d3_0_2189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4248983d3_0_2189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4248983d3_0_2189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4248983d3_0_2189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4248983d3_0_2189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4248983d3_0_2189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4248983d3_0_2189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4248983d3_0_2189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4248983d3_0_2189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4248983d3_0_2189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4248983d3_0_2189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4248983d3_0_2189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4248983d3_0_2189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4248983d3_0_2189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4248983d3_0_2189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4248983d3_0_221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4248983d3_0_2213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4248983d3_0_2213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4248983d3_0_2213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4248983d3_0_2213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4248983d3_0_2213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4248983d3_0_2213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4248983d3_0_2213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4248983d3_0_2213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4248983d3_0_2213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4248983d3_0_2213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4248983d3_0_2213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4248983d3_0_2213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4248983d3_0_2213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4248983d3_0_2213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4248983d3_0_2213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4248983d3_0_2213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4248983d3_0_2213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4248983d3_0_2213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4248983d3_0_2213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4248983d3_0_2213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4248983d3_0_2213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4248983d3_0_2213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4248983d3_0_2213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4248983d3_0_2213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4248983d3_0_2213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4248983d3_0_2213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4248983d3_0_2213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4248983d3_0_2213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4248983d3_0_22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4248983d3_0_2243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4248983d3_0_2243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4248983d3_0_2243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4248983d3_0_2243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4248983d3_0_2243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4248983d3_0_2243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4248983d3_0_2243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4248983d3_0_2243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4248983d3_0_2243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4248983d3_0_2243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4248983d3_0_2243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4248983d3_0_2243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4248983d3_0_2243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4248983d3_0_2243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4248983d3_0_2243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4248983d3_0_2243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4248983d3_0_2243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4248983d3_0_2243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4248983d3_0_2243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4248983d3_0_2243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4248983d3_0_2243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4248983d3_0_2243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4248983d3_0_2243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4248983d3_0_2243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4248983d3_0_2243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4248983d3_0_2243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4248983d3_0_2243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4248983d3_0_2243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4248983d3_0_2243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4248983d3_0_2243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4248983d3_0_2243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4248983d3_0_2243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4248983d3_0_2243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4248983d3_0_2243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4248983d3_0_227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4248983d3_0_2281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4248983d3_0_2281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4248983d3_0_228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4248983d3_0_2281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4248983d3_0_228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4248983d3_0_228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4248983d3_0_228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4248983d3_0_228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4248983d3_0_2281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4248983d3_0_2281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4248983d3_0_2292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4248983d3_0_2292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4248983d3_0_2292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4248983d3_0_229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4248983d3_0_229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4248983d3_0_2292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4248983d3_0_2292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4248983d3_0_22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4248983d3_0_2292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4248983d3_0_2302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4248983d3_0_2302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4248983d3_0_230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4248983d3_0_230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4248983d3_0_2302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4248983d3_0_2302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4248983d3_0_23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4248983d3_0_2302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4248983d3_0_2311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4248983d3_0_2311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4248983d3_0_2311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4248983d3_0_231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4248983d3_0_231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4248983d3_0_2311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4248983d3_0_2311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4248983d3_0_2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4248983d3_0_2311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4248983d3_0_2321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4248983d3_0_23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4248983d3_0_2321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4248983d3_0_2321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4248983d3_0_232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4248983d3_0_232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4248983d3_0_2321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4248983d3_0_2321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4248983d3_0_2330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4248983d3_0_2330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4248983d3_0_2330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4248983d3_0_2330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4248983d3_0_2330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4248983d3_0_2330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4248983d3_0_233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4248983d3_0_233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4248983d3_0_2330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4248983d3_0_2330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4248983d3_0_2330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4248983d3_0_2330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4248983d3_0_2330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4248983d3_0_2330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4248983d3_0_234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4248983d3_0_234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4248983d3_0_2345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4248983d3_0_2345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4248983d3_0_2345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4248983d3_0_2345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4248983d3_0_2345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4248983d3_0_2345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4248983d3_0_2345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4248983d3_0_2345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4248983d3_0_2345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4248983d3_0_2345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4248983d3_0_2345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4248983d3_0_2345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4248983d3_0_2345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4248983d3_0_2361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4248983d3_0_236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4248983d3_0_236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4248983d3_0_2361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4248983d3_0_2361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4248983d3_0_2361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4248983d3_0_2361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4248983d3_0_2361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4248983d3_0_2361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4248983d3_0_2361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4248983d3_0_2361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4248983d3_0_2361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4248983d3_0_2361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4248983d3_0_2361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4248983d3_0_2361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4248983d3_0_2361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4248983d3_0_2361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4248983d3_0_2361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4248983d3_0_2380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4248983d3_0_2380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4248983d3_0_2380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4248983d3_0_2380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4248983d3_0_2380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4248983d3_0_23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4248983d3_0_23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4248983d3_0_2380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4248983d3_0_2380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4248983d3_0_2380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4248983d3_0_2380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4248983d3_0_2380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4248983d3_0_2380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4248983d3_0_2394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4248983d3_0_2394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4248983d3_0_2394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4248983d3_0_2394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4248983d3_0_2394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4248983d3_0_2394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4248983d3_0_2394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4248983d3_0_2394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4248983d3_0_2394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4248983d3_0_2394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4248983d3_0_2394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4248983d3_0_2406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4248983d3_0_2406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4248983d3_0_2406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4248983d3_0_2406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4248983d3_0_24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4248983d3_0_2412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4248983d3_0_2412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4248983d3_0_2412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4248983d3_0_2416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4248983d3_0_2416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4248983d3_0_2416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4248983d3_0_2420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4248983d3_0_2420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4248983d3_0_2420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4248983d3_0_2424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4248983d3_0_2424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4248983d3_0_2424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4248983d3_0_2428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4248983d3_0_2428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4248983d3_0_2428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4248983d3_0_2432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4248983d3_0_2432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4248983d3_0_2432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4248983d3_0_2436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4248983d3_0_2436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4248983d3_0_2436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4248983d3_0_2440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4248983d3_0_2440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4248983d3_0_2440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4248983d3_0_2444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4248983d3_0_2444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4248983d3_0_2444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4248983d3_0_2444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4248983d3_0_2444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4248983d3_0_245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4248983d3_0_2450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4248983d3_0_2450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4248983d3_0_2450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4248983d3_0_2450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4248983d3_0_2450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4248983d3_0_2450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4248983d3_0_2450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4248983d3_0_2450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4248983d3_0_2450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4248983d3_0_2450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4248983d3_0_2450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4248983d3_0_2463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4248983d3_0_2463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4248983d3_0_2463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4248983d3_0_2463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4248983d3_0_2463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4248983d3_0_2463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4248983d3_0_247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4248983d3_0_247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4248983d3_0_2470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4248983d3_0_2470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4248983d3_0_2475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4248983d3_0_2475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4248983d3_0_2475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4248983d3_0_2479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4248983d3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4248983d3_0_2482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4248983d3_0_2482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4248983d3_0_2485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4248983d3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4248983d3_0_2488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4248983d3_0_2488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4248983d3_0_2491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4248983d3_0_2493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4248983d3_0_2493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4248983d3_0_2493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4248983d3_0_2497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4248983d3_0_2497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4248983d3_0_2497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4248983d3_0_2501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4248983d3_0_2501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4248983d3_0_2501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4248983d3_0_2505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4248983d3_0_2505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4248983d3_0_2505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4248983d3_0_2505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4248983d3_0_2510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4248983d3_0_2510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4248983d3_0_2510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4248983d3_0_2510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4248983d3_0_2510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4248983d3_0_2510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4248983d3_0_2510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4248983d3_0_2510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4248983d3_0_2510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4248983d3_0_2510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4248983d3_0_2510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4248983d3_0_2510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4248983d3_0_2510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4248983d3_0_2510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4248983d3_0_2510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4248983d3_0_2526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4248983d3_0_2526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4248983d3_0_2526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4248983d3_0_2526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4248983d3_0_2526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4248983d3_0_2526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4248983d3_0_2526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4248983d3_0_2526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4248983d3_0_2526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4248983d3_0_2526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4248983d3_0_2526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4248983d3_0_2526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4248983d3_0_2526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4248983d3_0_2526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4248983d3_0_2526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4248983d3_0_2542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4248983d3_0_2542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4248983d3_0_2542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4248983d3_0_254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4248983d3_0_2546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4248983d3_0_2546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4248983d3_0_2546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4248983d3_0_2546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4248983d3_0_2546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4248983d3_0_2546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4248983d3_0_2546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4248983d3_0_2546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4248983d3_0_255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4248983d3_0_2556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4248983d3_0_2556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4248983d3_0_2556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4248983d3_0_2556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4248983d3_0_2562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4248983d3_0_2562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4248983d3_0_2562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4248983d3_0_2562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4248983d3_0_2562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4248983d3_0_2562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4248983d3_0_2569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4248983d3_0_2569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4248983d3_0_2569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4248983d3_0_2569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4248983d3_0_2569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4248983d3_0_2575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4248983d3_0_2575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4248983d3_0_2575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4248983d3_0_2575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4248983d3_0_2575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4248983d3_0_258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4248983d3_0_258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4248983d3_0_2581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4248983d3_0_2581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4248983d3_0_2581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4248983d3_0_2581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4248983d3_0_2581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4248983d3_0_2581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4248983d3_0_259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4248983d3_0_259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4248983d3_0_2590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4248983d3_0_2590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4248983d3_0_2590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4248983d3_0_2590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4248983d3_0_2590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4248983d3_0_2590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4248983d3_0_25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4248983d3_0_25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4248983d3_0_2599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4248983d3_0_2599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4248983d3_0_2599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4248983d3_0_2599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4248983d3_0_2599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4248983d3_0_2599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4248983d3_0_2599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4248983d3_0_2599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4248983d3_0_2599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4248983d3_0_261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4248983d3_0_261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4248983d3_0_2611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4248983d3_0_2611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4248983d3_0_2611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4248983d3_0_2611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4248983d3_0_2611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4248983d3_0_2611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4248983d3_0_2611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4248983d3_0_2621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4248983d3_0_2621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4248983d3_0_2621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4248983d3_0_2621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4248983d3_0_2621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4248983d3_0_2621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4248983d3_0_2621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4248983d3_0_2621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4248983d3_0_2621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4248983d3_0_2621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4248983d3_0_2621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4248983d3_0_2633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4248983d3_0_2633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4248983d3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4248983d3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4248983d3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4248983d3_0_2633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4248983d3_0_2633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4248983d3_0_2633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4248983d3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4248983d3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4248983d3_0_2633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4248983d3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4248983d3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4248983d3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4248983d3_0_2633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4248983d3_0_2633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4248983d3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4248983d3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4248983d3_0_2633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4248983d3_0_2633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4248983d3_0_2633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4248983d3_0_2633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4248983d3_0_2633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4248983d3_0_2633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4248983d3_0_2633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4248983d3_0_2633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4248983d3_0_2633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4248983d3_0_266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4248983d3_0_266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4248983d3_0_2661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4248983d3_0_2661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4248983d3_0_2666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4248983d3_0_2666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4248983d3_0_2666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4248983d3_0_2670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4248983d3_0_2670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4248983d3_0_2670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4248983d3_0_2674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4248983d3_0_2674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4248983d3_0_2674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4248983d3_0_2678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4248983d3_0_2678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4248983d3_0_2678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4248983d3_0_2682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4248983d3_0_2682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4248983d3_0_2682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4248983d3_0_268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4248983d3_0_2688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4248983d3_0_2690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4248983d3_0_2692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4248983d3_0_2694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4248983d3_0_2696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4248983d3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4248983d3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4248983d3_0_2701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4248983d3_0_2701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4248983d3_0_270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4248983d3_0_2704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4248983d3_0_2704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4248983d3_0_270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4248983d3_0_2708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4248983d3_0_2708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4248983d3_0_2708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4248983d3_0_2708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4248983d3_0_2708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4248983d3_0_2708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4248983d3_0_2708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4248983d3_0_2708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4248983d3_0_271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4248983d3_0_2718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4248983d3_0_271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4248983d3_0_2718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4248983d3_0_2718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4248983d3_0_2718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4248983d3_0_2718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4248983d3_0_2718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4248983d3_0_2718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4248983d3_0_2718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4248983d3_0_2718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4248983d3_0_2718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4248983d3_0_2718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4248983d3_0_2718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4248983d3_0_2718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4248983d3_0_2718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4248983d3_0_2718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4248983d3_0_2718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4248983d3_0_2718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4248983d3_0_2738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4248983d3_0_2738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4248983d3_0_2738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4248983d3_0_2738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4248983d3_0_2743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4248983d3_0_2743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4248983d3_0_2743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4248983d3_0_2743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4248983d3_0_2748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4248983d3_0_2748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4248983d3_0_2748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4248983d3_0_2748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4248983d3_0_2753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4248983d3_0_2753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4248983d3_0_2753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4248983d3_0_2753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4248983d3_0_2758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4248983d3_0_2758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4248983d3_0_2758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4248983d3_0_27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4248983d3_0_27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4248983d3_0_2758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4248983d3_0_2758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4248983d3_0_2758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4248983d3_0_2758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4248983d3_0_2758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4248983d3_0_2758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4248983d3_0_2770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4248983d3_0_2770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4248983d3_0_2770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4248983d3_0_2770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4248983d3_0_2770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4248983d3_0_2770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4248983d3_0_2770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4248983d3_0_2778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4248983d3_0_2778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4248983d3_0_2778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4248983d3_0_2778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4248983d3_0_2783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4248983d3_0_27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4248983d3_0_278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4248983d3_0_278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4248983d3_0_2783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4248983d3_0_2783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4248983d3_0_2783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4248983d3_0_2791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4248983d3_0_27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4248983d3_0_2791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4248983d3_0_2791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4248983d3_0_2791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4248983d3_0_2791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4248983d3_0_2791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4248983d3_0_2791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4248983d3_0_2791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4248983d3_0_2791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4248983d3_0_2802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4248983d3_0_28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4248983d3_0_2802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4248983d3_0_2802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4248983d3_0_2802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4248983d3_0_2802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4248983d3_0_2802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4248983d3_0_2802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4248983d3_0_2802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4248983d3_0_2802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4248983d3_0_2802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4248983d3_0_2802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4248983d3_0_2802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4248983d3_0_2816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4248983d3_0_28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4248983d3_0_2816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4248983d3_0_2816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4248983d3_0_2816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4248983d3_0_2816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4248983d3_0_2816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4248983d3_0_2816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4248983d3_0_2816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4248983d3_0_2816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4248983d3_0_2816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4248983d3_0_2816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4248983d3_0_2816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4248983d3_0_2816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4248983d3_0_2816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4248983d3_0_2816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4248983d3_0_2833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4248983d3_0_2833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4248983d3_0_2833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4248983d3_0_2837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4248983d3_0_2837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4248983d3_0_28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4248983d3_0_2837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4248983d3_0_28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4248983d3_0_28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4248983d3_0_2837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4248983d3_0_2837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4248983d3_0_28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4248983d3_0_28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4248983d3_0_284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4248983d3_0_2847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4248983d3_0_28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4248983d3_0_2847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4248983d3_0_2847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4248983d3_0_28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4248983d3_0_285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4248983d3_0_2855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4248983d3_0_28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4248983d3_0_2855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4248983d3_0_28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4248983d3_0_2855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4248983d3_0_28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4248983d3_0_2863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4248983d3_0_2863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4248983d3_0_28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4248983d3_0_2863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4248983d3_0_28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4248983d3_0_2863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4248983d3_0_28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4248983d3_0_287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4248983d3_0_2871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4248983d3_0_287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4248983d3_0_28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4248983d3_0_2871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4248983d3_0_287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4248983d3_0_2877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4248983d3_0_287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4248983d3_0_2881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4248983d3_0_2881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4248983d3_0_288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4248983d3_0_28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4248983d3_0_2881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4248983d3_0_288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4248983d3_0_2887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4248983d3_0_288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4248983d3_0_28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4248983d3_0_2887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4248983d3_0_2893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4248983d3_0_289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4248983d3_0_289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4248983d3_0_28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4248983d3_0_2893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4248983d3_0_2899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4248983d3_0_289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4248983d3_0_289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4248983d3_0_28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4248983d3_0_2899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4248983d3_0_28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4248983d3_0_2899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4248983d3_0_2907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4248983d3_0_290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4248983d3_0_2907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4248983d3_0_29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4248983d3_0_2907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4248983d3_0_2907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4248983d3_0_291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4248983d3_0_291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4248983d3_0_291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4248983d3_0_29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4248983d3_0_2914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4248983d3_0_2914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4248983d3_0_292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4248983d3_0_292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4248983d3_0_292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4248983d3_0_29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4248983d3_0_292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4248983d3_0_2921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4248983d3_0_2928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4248983d3_0_292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4248983d3_0_29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4248983d3_0_29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4248983d3_0_2928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4248983d3_0_2934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4248983d3_0_293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4248983d3_0_293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4248983d3_0_29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4248983d3_0_2934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4248983d3_0_29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4248983d3_0_2934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4248983d3_0_2942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4248983d3_0_294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4248983d3_0_294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4248983d3_0_29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4248983d3_0_2942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4248983d3_0_2942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4248983d3_0_294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4248983d3_0_29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4248983d3_0_2949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4248983d3_0_294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4248983d3_0_2949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4248983d3_0_295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4248983d3_0_29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4248983d3_0_2955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4248983d3_0_295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4248983d3_0_2955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4248983d3_0_2961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4248983d3_0_2961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4248983d3_0_29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4248983d3_0_29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4248983d3_0_2961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4248983d3_0_2967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4248983d3_0_2967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4248983d3_0_29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4248983d3_0_29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4248983d3_0_2967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4248983d3_0_2973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4248983d3_0_2973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4248983d3_0_29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4248983d3_0_2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4248983d3_0_2973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4248983d3_0_2979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4248983d3_0_2979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4248983d3_0_29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4248983d3_0_29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4248983d3_0_2979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4248983d3_0_2985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4248983d3_0_2985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4248983d3_0_29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4248983d3_0_29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4248983d3_0_2985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4248983d3_0_2991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4248983d3_0_299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4248983d3_0_2991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4248983d3_0_299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4248983d3_0_299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4248983d3_0_299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4248983d3_0_29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4248983d3_0_2999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4248983d3_0_299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4248983d3_0_2999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4248983d3_0_299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4248983d3_0_299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4248983d3_0_299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4248983d3_0_29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4248983d3_0_3007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4248983d3_0_300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4248983d3_0_3007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4248983d3_0_300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4248983d3_0_300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4248983d3_0_300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4248983d3_0_30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4248983d3_0_3015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4248983d3_0_3015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4248983d3_0_3015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4248983d3_0_3015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4248983d3_0_3015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4248983d3_0_3015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4248983d3_0_30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4248983d3_0_3023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4248983d3_0_3023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4248983d3_0_3023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4248983d3_0_3023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4248983d3_0_3023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4248983d3_0_3023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4248983d3_0_3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4248983d3_0_30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4248983d3_0_3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4248983d3_0_30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4248983d3_0_3037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4248983d3_0_3039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4248983d3_0_153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4248983d3_0_1530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4248983d3_0_1530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4248983d3_0_1530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4248983d3_0_1530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the-nine-key-attitudes-of-mindfulness/the-power-of-letting-go?trk=learnermappingfile" TargetMode="External"/><Relationship Id="rId10" Type="http://schemas.openxmlformats.org/officeDocument/2006/relationships/hyperlink" Target="https://www.linkedin.com/learning/protect-your-well-being-through-change-and-uncertainty/how-can-you-find-support-with-colleagues?trk=learnermappingfile" TargetMode="External"/><Relationship Id="rId13" Type="http://schemas.openxmlformats.org/officeDocument/2006/relationships/hyperlink" Target="https://www.linkedin.com/learning/wellbeing-as-a-habit-tips-and-best-practices/using-personal-strengths-to-improve-wellbeing?trk=learnermappingfile" TargetMode="External"/><Relationship Id="rId12" Type="http://schemas.openxmlformats.org/officeDocument/2006/relationships/hyperlink" Target="https://www.linkedin.com/learning/overcome-overthinking/manage-your-energy?trk=learnermappingfile" TargetMode="External"/><Relationship Id="rId15" Type="http://schemas.openxmlformats.org/officeDocument/2006/relationships/hyperlink" Target="https://www.linkedin.com/learning/emotional-intelligence-basics/working-through-anxiety?trk=learnermappingfile" TargetMode="External"/><Relationship Id="rId14" Type="http://schemas.openxmlformats.org/officeDocument/2006/relationships/hyperlink" Target="https://www.linkedin.com/learning/nano-tips-for-using-mindfulness-to-handle-difficult-conversations-at-work-with-lillian-daniels/box-breathing-technique?trk=learnermappingfile" TargetMode="External"/><Relationship Id="rId17" Type="http://schemas.openxmlformats.org/officeDocument/2006/relationships/hyperlink" Target="https://www.linkedin.com/learning/protect-your-well-being-through-change-and-uncertainty/what-do-you-need-to-protect-your-well-being?trk=learnermappingfile" TargetMode="External"/><Relationship Id="rId16" Type="http://schemas.openxmlformats.org/officeDocument/2006/relationships/hyperlink" Target="https://www.linkedin.com/learning/train-your-brain-to-unwind-stress-and-anxiety-habits/step-1-map-anxiety-habit-loops?trk=learnermappingfile" TargetMode="External"/><Relationship Id="rId19" Type="http://schemas.openxmlformats.org/officeDocument/2006/relationships/image" Target="../media/image20.png"/><Relationship Id="rId18" Type="http://schemas.openxmlformats.org/officeDocument/2006/relationships/hyperlink" Target="https://www.linkedin.com/learning/building-optimism-for-performance-and-well-being/strategy-8-using-self-care-as-an-optimism-boosting-strategy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leading-with-stability-during-times-of-change-and-disruption/focus-on-well-being?trk=learnermappingfile" TargetMode="External"/><Relationship Id="rId9" Type="http://schemas.openxmlformats.org/officeDocument/2006/relationships/hyperlink" Target="https://www.linkedin.com/learning/owning-and-scaling-belonging-for-you/identifying-your-distinctive-and-instinctive-strengths?trk=learnermappingfile" TargetMode="External"/><Relationship Id="rId5" Type="http://schemas.openxmlformats.org/officeDocument/2006/relationships/hyperlink" Target="https://www.linkedin.com/learning/customer-service-serving-internal-customers-22153306/anchoring-your-workplace-attitude?trk=learnermappingfile" TargetMode="External"/><Relationship Id="rId6" Type="http://schemas.openxmlformats.org/officeDocument/2006/relationships/hyperlink" Target="https://www.linkedin.com/learning/wellbeing-as-a-habit-tips-and-best-practices/using-signature-strengths-to-improve-wellbeing?trk=learnermappingfile" TargetMode="External"/><Relationship Id="rId7" Type="http://schemas.openxmlformats.org/officeDocument/2006/relationships/hyperlink" Target="https://www.linkedin.com/learning/how-to-calm-your-mind-finding-presence-and-productivity-book-bite/understand-the-six-triggers-of-burnout?trk=learnermappingfile" TargetMode="External"/><Relationship Id="rId8" Type="http://schemas.openxmlformats.org/officeDocument/2006/relationships/hyperlink" Target="https://www.linkedin.com/learning/building-better-digital-habits-for-focus-and-well-being/build-better-digital-habits-with-sleep-exercise-and-mindfulnes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4248983d3_0_15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4248983d3_0_1522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4248983d3_0_1522"/>
          <p:cNvSpPr txBox="1"/>
          <p:nvPr/>
        </p:nvSpPr>
        <p:spPr>
          <a:xfrm>
            <a:off x="755175" y="546650"/>
            <a:ext cx="13415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Health and Wellness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4248983d3_0_1522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{9BB1991A-159B-4265-BF56-4EDA63206318}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Focus on well-being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19s)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Anchoring your workplace attitude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45s)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1155CC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Using personal strengths to improve wellbeing</a:t>
                      </a:r>
                      <a:endParaRPr sz="2000" u="sng">
                        <a:solidFill>
                          <a:srgbClr val="1155CC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37s)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Aim to drink eight 8 oz glasses of</a:t>
                      </a:r>
                      <a:br>
                        <a:rPr lang="en-US" sz="2000"/>
                      </a:br>
                      <a:r>
                        <a:rPr lang="en-US" sz="2000"/>
                        <a:t>water over the course of the day.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rgbClr val="1155CC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 the six triggers of burnout</a:t>
                      </a:r>
                      <a:endParaRPr sz="2000">
                        <a:solidFill>
                          <a:srgbClr val="1155CC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55s)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 better digital habits with sleep, exercise, and mindfulness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26s)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Identifying your distinctive and instinctive strengths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22s)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What are your favorite takeaways from the videos you explored?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can you find support with colleagues?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55s)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Power of Letting Go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(7m 58s)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Activity: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Set one intention for this week to keep you focused.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connection for well-being</a:t>
                      </a:r>
                      <a:endParaRPr b="1" sz="3000">
                        <a:solidFill>
                          <a:srgbClr val="3C78D8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(2m 34s)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Block off two 5-minute breaks in your calendar next week for a </a:t>
                      </a:r>
                      <a:br>
                        <a:rPr lang="en-US" sz="2000"/>
                      </a:br>
                      <a:r>
                        <a:rPr lang="en-US" sz="2000"/>
                        <a:t>mid-day stretch or a walk outside.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Box breathing technique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/>
                        <a:t>(1m 40s)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Step 1: Map anxiety habit loops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16s)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Set aside time to write down how you will implement your learning.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do you need to protect your well-being?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51s)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 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Brainstorm one way you can invest in yourself this month.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Strategy 8: Using self-care as an optimism-boosting strategy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34s)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b="1" lang="en-US" sz="2000"/>
                      </a:br>
                      <a:r>
                        <a:rPr lang="en-US" sz="2000"/>
                        <a:t>What were your biggest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takeaways from the Health &amp;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Wellness challenge?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3040" name="Google Shape;3040;g2f4248983d3_0_152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481291" y="546656"/>
            <a:ext cx="4399786" cy="224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