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1spTeHTc2uBTN2zuZHHTWwJk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7C6E11-98B8-4903-BFE1-B913DEC88CC9}">
  <a:tblStyle styleId="{677C6E11-98B8-4903-BFE1-B913DEC88C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4d81b4f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4d81b4f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4d81b4f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learning-sql-programming-8382385/overcoming-common-sql-mistakes?trk=learnermappingfile" TargetMode="External"/><Relationship Id="rId30" Type="http://schemas.openxmlformats.org/officeDocument/2006/relationships/hyperlink" Target="https://www.linkedin.com/learning/sql-server-fundamentals-master-basic-query-techniques/aggregates?trk=learnermappingfile" TargetMode="External"/><Relationship Id="rId32" Type="http://schemas.openxmlformats.org/officeDocument/2006/relationships/image" Target="../media/image11.png"/><Relationship Id="rId20" Type="http://schemas.openxmlformats.org/officeDocument/2006/relationships/hyperlink" Target="https://www.linkedin.com/learning/sql-data-reporting-and-analysis-18082247/use-string-functions-on-your-data?trk=learnermappingfile" TargetMode="External"/><Relationship Id="rId22" Type="http://schemas.openxmlformats.org/officeDocument/2006/relationships/hyperlink" Target="https://www.linkedin.com/learning/sql-for-non-programmers-23384399/from-equijoins-to-inner-joins?trk=learnermappingfile" TargetMode="External"/><Relationship Id="rId21" Type="http://schemas.openxmlformats.org/officeDocument/2006/relationships/hyperlink" Target="https://www.linkedin.com/learning/learning-sql-programming-8382385/understand-join-types?trk=learnermappingfile" TargetMode="External"/><Relationship Id="rId24" Type="http://schemas.openxmlformats.org/officeDocument/2006/relationships/hyperlink" Target="https://www.linkedin.com/learning/sql-server-fundamentals-master-basic-query-techniques/subqueries?trk=learnermappingfile" TargetMode="External"/><Relationship Id="rId23" Type="http://schemas.openxmlformats.org/officeDocument/2006/relationships/hyperlink" Target="https://www.linkedin.com/learning/sql-server-fundamentals-master-basic-query-techniques/outer-joins?trk=learnermappingfile" TargetMode="External"/><Relationship Id="rId26" Type="http://schemas.openxmlformats.org/officeDocument/2006/relationships/hyperlink" Target="https://www.linkedin.com/learning/sql-for-data-analysis-22645200/introduction-to-data-manipulation?trk=learnermappingfile" TargetMode="External"/><Relationship Id="rId25" Type="http://schemas.openxmlformats.org/officeDocument/2006/relationships/hyperlink" Target="https://www.linkedin.com/learning/sql-data-reporting-and-analysis-18082247/use-group-by-with-count?trk=learnermappingfile" TargetMode="External"/><Relationship Id="rId28" Type="http://schemas.openxmlformats.org/officeDocument/2006/relationships/hyperlink" Target="https://www.linkedin.com/learning/learning-sql-programming-8382385/modify-data-in-a-table?trk=learnermappingfile" TargetMode="External"/><Relationship Id="rId27" Type="http://schemas.openxmlformats.org/officeDocument/2006/relationships/hyperlink" Target="https://www.linkedin.com/learning/learning-sql-programming-8382385/add-data-to-a-table?trk=learnermappingfile" TargetMode="External"/><Relationship Id="rId29" Type="http://schemas.openxmlformats.org/officeDocument/2006/relationships/hyperlink" Target="https://www.linkedin.com/learning/learning-sql-programming-8382385/removing-data-from-a-table?trk=learnermappingfile" TargetMode="External"/><Relationship Id="rId11" Type="http://schemas.openxmlformats.org/officeDocument/2006/relationships/hyperlink" Target="https://www.linkedin.com/learning/quick-start-guide-to-sql/basic-select-statements?trk=learnermappingfile" TargetMode="External"/><Relationship Id="rId10" Type="http://schemas.openxmlformats.org/officeDocument/2006/relationships/hyperlink" Target="https://www.linkedin.com/learning/sql-for-data-analysis-22645200/using-data-types-and-identifying-the-wrong-data-types?trk=learnermappingfile" TargetMode="External"/><Relationship Id="rId13" Type="http://schemas.openxmlformats.org/officeDocument/2006/relationships/hyperlink" Target="https://www.linkedin.com/learning/top-five-things-to-know-in-sql/the-where-clause-finding-data-using-dates?trk=learnermappingfile" TargetMode="External"/><Relationship Id="rId12" Type="http://schemas.openxmlformats.org/officeDocument/2006/relationships/hyperlink" Target="https://www.linkedin.com/learning/learning-sql-programming-8382385/adding-more-criteria-to-a-statement?trk=learnermappingfile" TargetMode="External"/><Relationship Id="rId15" Type="http://schemas.openxmlformats.org/officeDocument/2006/relationships/hyperlink" Target="https://www.linkedin.com/learning/top-five-things-to-know-in-sql/the-where-clause-finding-data-using-dates?trk=learnermappingfile" TargetMode="External"/><Relationship Id="rId14" Type="http://schemas.openxmlformats.org/officeDocument/2006/relationships/hyperlink" Target="https://www.linkedin.com/learning/top-five-things-to-know-in-sql/the-where-clause-finding-data-using-dates?trk=learnermappingfile" TargetMode="External"/><Relationship Id="rId17" Type="http://schemas.openxmlformats.org/officeDocument/2006/relationships/hyperlink" Target="https://www.linkedin.com/learning/sql-data-reporting-and-analysis-18082247/use-like-in-and-wildcards-with-where?trk=learnermappingfile" TargetMode="External"/><Relationship Id="rId16" Type="http://schemas.openxmlformats.org/officeDocument/2006/relationships/hyperlink" Target="https://www.linkedin.com/learning/sql-data-reporting-and-analysis-18082247/use-like-in-and-wildcards-with-where?trk=learnermappingfile" TargetMode="External"/><Relationship Id="rId19" Type="http://schemas.openxmlformats.org/officeDocument/2006/relationships/hyperlink" Target="https://www.linkedin.com/learning/hands-on-introduction-sql/filtering-data?trk=learnermappingfile" TargetMode="External"/><Relationship Id="rId18" Type="http://schemas.openxmlformats.org/officeDocument/2006/relationships/hyperlink" Target="https://www.linkedin.com/learning/sql-data-reporting-and-analysis-18082247/use-like-in-and-wildcards-with-where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sql-server-2014-essential-training/what-is-sql?trk=learnermappingfile" TargetMode="External"/><Relationship Id="rId9" Type="http://schemas.openxmlformats.org/officeDocument/2006/relationships/hyperlink" Target="https://www.linkedin.com/learning/sql-server-fundamentals-master-basic-query-techniques/sql-data-types-and-nullability?trk=learnermappingfile" TargetMode="External"/><Relationship Id="rId5" Type="http://schemas.openxmlformats.org/officeDocument/2006/relationships/hyperlink" Target="https://www.linkedin.com/learning/sql-for-data-analysis-22645200/what-is-a-relational-database?trk=learnermappingfile" TargetMode="External"/><Relationship Id="rId6" Type="http://schemas.openxmlformats.org/officeDocument/2006/relationships/hyperlink" Target="https://www.linkedin.com/learning/sql-for-data-analysis/what-is-a-relational-database?trk=learnermappingfile" TargetMode="External"/><Relationship Id="rId7" Type="http://schemas.openxmlformats.org/officeDocument/2006/relationships/hyperlink" Target="https://www.linkedin.com/learning/complete-guide-to-sql-for-data-engineering-from-beginner-to-advanced/introduction-to-databases-and-tables?trk=learnermappingfile" TargetMode="External"/><Relationship Id="rId8" Type="http://schemas.openxmlformats.org/officeDocument/2006/relationships/hyperlink" Target="https://www.linkedin.com/learning/hands-on-introduction-sql/create-new-table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4d81b4f8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4d81b4f8_0_4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4d81b4f8_0_4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Get Started With SQL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SQL videos every day that can be completed in around 5-10 minutes.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4d81b4f8_0_4"/>
          <p:cNvGraphicFramePr/>
          <p:nvPr/>
        </p:nvGraphicFramePr>
        <p:xfrm>
          <a:off x="755155" y="24846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{677C6E11-98B8-4903-BFE1-B913DEC88CC9}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</a:t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SQL?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14s)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</a:t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a relational database?</a:t>
                      </a:r>
                      <a:br>
                        <a:rPr lang="en-US" sz="20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(6m 3s)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Introduction to databases and tables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(9m 5s)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new tables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(7m 46s)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does SQL stand for?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SQL data types and nullability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55s)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data types and identifying the wrong data types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46s)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Basic SELECT Statements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Adding more criteria to a statement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17s)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is a relational database?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WHERE Clause: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Finding Data Using Dates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(8m 09s)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LIKE, IN, and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Wildcards With WHERE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39s)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Filtering data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(12m 05s)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String Functions on Your Data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41s)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 JOIN types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40s)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From Equijoins to Inner Joins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(7m 34s)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446F2D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Outer joins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does a </a:t>
                      </a:r>
                      <a:br>
                        <a:rPr lang="en-US" sz="2000"/>
                      </a:br>
                      <a:r>
                        <a:rPr lang="en-US" sz="2000"/>
                        <a:t>SELECT statement do?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Subqueries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GROUP BY With Count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47s)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Introduction to data manipulation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ighlight>
                            <a:srgbClr val="FFFF00"/>
                          </a:highlight>
                        </a:rPr>
                      </a:br>
                      <a:r>
                        <a:rPr lang="en-US" sz="2000"/>
                        <a:t>(5m 30s)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Add data to a table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34s)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Modify data in a table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48s)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Removing data from a table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Aggregates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Overcoming common SQL mistakes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Visit LinkedIn Learning and select a full SQL course to explore next month.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4d81b4f8_0_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184950" y="204250"/>
            <a:ext cx="5511901" cy="262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