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cF6MNB/4bTHcsu24zHvmKSEXn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FACEDB2-24A8-4F04-BE05-1C7439F0F7A5}">
  <a:tblStyle styleId="{9FACEDB2-24A8-4F04-BE05-1C7439F0F7A5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7dad6de3d_0_15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7dad6de3d_0_15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7dad6de3d_0_15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8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f7dad6de3d_0_1607"/>
          <p:cNvSpPr/>
          <p:nvPr/>
        </p:nvSpPr>
        <p:spPr>
          <a:xfrm>
            <a:off x="2239654" y="1569090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2f7dad6de3d_0_1607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f7dad6de3d_0_1607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f7dad6de3d_0_1607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g2f7dad6de3d_0_1607"/>
          <p:cNvSpPr txBox="1"/>
          <p:nvPr>
            <p:ph idx="1" type="body"/>
          </p:nvPr>
        </p:nvSpPr>
        <p:spPr>
          <a:xfrm>
            <a:off x="5878513" y="6896066"/>
            <a:ext cx="89043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g2f7dad6de3d_0_16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g2f7dad6de3d_0_2405"/>
          <p:cNvSpPr txBox="1"/>
          <p:nvPr>
            <p:ph type="title"/>
          </p:nvPr>
        </p:nvSpPr>
        <p:spPr>
          <a:xfrm>
            <a:off x="10369033" y="2796267"/>
            <a:ext cx="11119500" cy="438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g2f7dad6de3d_0_2405"/>
          <p:cNvSpPr txBox="1"/>
          <p:nvPr>
            <p:ph idx="1" type="body"/>
          </p:nvPr>
        </p:nvSpPr>
        <p:spPr>
          <a:xfrm>
            <a:off x="10369033" y="7820603"/>
            <a:ext cx="6919500" cy="204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g2f7dad6de3d_0_2405"/>
          <p:cNvSpPr txBox="1"/>
          <p:nvPr>
            <p:ph idx="2" type="body"/>
          </p:nvPr>
        </p:nvSpPr>
        <p:spPr>
          <a:xfrm>
            <a:off x="10369033" y="9985635"/>
            <a:ext cx="6638100" cy="6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g2f7dad6de3d_0_2405"/>
          <p:cNvSpPr/>
          <p:nvPr>
            <p:ph idx="3" type="pic"/>
          </p:nvPr>
        </p:nvSpPr>
        <p:spPr>
          <a:xfrm>
            <a:off x="-6585692" y="-1478848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g2f7dad6de3d_0_24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g2f7dad6de3d_0_2411"/>
          <p:cNvSpPr txBox="1"/>
          <p:nvPr>
            <p:ph type="title"/>
          </p:nvPr>
        </p:nvSpPr>
        <p:spPr>
          <a:xfrm>
            <a:off x="15174931" y="3297460"/>
            <a:ext cx="7017900" cy="2534700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g2f7dad6de3d_0_2411"/>
          <p:cNvSpPr txBox="1"/>
          <p:nvPr>
            <p:ph idx="1" type="body"/>
          </p:nvPr>
        </p:nvSpPr>
        <p:spPr>
          <a:xfrm>
            <a:off x="15193963" y="6167641"/>
            <a:ext cx="6849000" cy="465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g2f7dad6de3d_0_2411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g2f7dad6de3d_0_2415"/>
          <p:cNvSpPr txBox="1"/>
          <p:nvPr>
            <p:ph type="title"/>
          </p:nvPr>
        </p:nvSpPr>
        <p:spPr>
          <a:xfrm>
            <a:off x="13192020" y="1395663"/>
            <a:ext cx="9616200" cy="1018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g2f7dad6de3d_0_2415"/>
          <p:cNvSpPr txBox="1"/>
          <p:nvPr>
            <p:ph idx="1" type="body"/>
          </p:nvPr>
        </p:nvSpPr>
        <p:spPr>
          <a:xfrm>
            <a:off x="13192020" y="3229222"/>
            <a:ext cx="9616200" cy="8702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g2f7dad6de3d_0_2415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g2f7dad6de3d_0_2419"/>
          <p:cNvSpPr txBox="1"/>
          <p:nvPr>
            <p:ph type="title"/>
          </p:nvPr>
        </p:nvSpPr>
        <p:spPr>
          <a:xfrm>
            <a:off x="12385676" y="4345697"/>
            <a:ext cx="8719800" cy="258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g2f7dad6de3d_0_2419"/>
          <p:cNvSpPr txBox="1"/>
          <p:nvPr>
            <p:ph idx="1" type="body"/>
          </p:nvPr>
        </p:nvSpPr>
        <p:spPr>
          <a:xfrm>
            <a:off x="12385676" y="6980501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g2f7dad6de3d_0_2419"/>
          <p:cNvSpPr/>
          <p:nvPr>
            <p:ph idx="2" type="pic"/>
          </p:nvPr>
        </p:nvSpPr>
        <p:spPr>
          <a:xfrm>
            <a:off x="0" y="0"/>
            <a:ext cx="82311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g2f7dad6de3d_0_2423"/>
          <p:cNvSpPr txBox="1"/>
          <p:nvPr>
            <p:ph type="title"/>
          </p:nvPr>
        </p:nvSpPr>
        <p:spPr>
          <a:xfrm>
            <a:off x="3719226" y="4423719"/>
            <a:ext cx="8736300" cy="270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g2f7dad6de3d_0_2423"/>
          <p:cNvSpPr txBox="1"/>
          <p:nvPr>
            <p:ph idx="1" type="body"/>
          </p:nvPr>
        </p:nvSpPr>
        <p:spPr>
          <a:xfrm>
            <a:off x="3719226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g2f7dad6de3d_0_2423"/>
          <p:cNvSpPr/>
          <p:nvPr>
            <p:ph idx="2" type="pic"/>
          </p:nvPr>
        </p:nvSpPr>
        <p:spPr>
          <a:xfrm>
            <a:off x="16155988" y="0"/>
            <a:ext cx="82311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g2f7dad6de3d_0_2427"/>
          <p:cNvSpPr txBox="1"/>
          <p:nvPr>
            <p:ph type="title"/>
          </p:nvPr>
        </p:nvSpPr>
        <p:spPr>
          <a:xfrm>
            <a:off x="16155988" y="3248640"/>
            <a:ext cx="6932700" cy="29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g2f7dad6de3d_0_2427"/>
          <p:cNvSpPr txBox="1"/>
          <p:nvPr>
            <p:ph idx="1" type="body"/>
          </p:nvPr>
        </p:nvSpPr>
        <p:spPr>
          <a:xfrm>
            <a:off x="16208375" y="6533454"/>
            <a:ext cx="6576900" cy="40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g2f7dad6de3d_0_2427"/>
          <p:cNvSpPr/>
          <p:nvPr>
            <p:ph idx="2" type="pic"/>
          </p:nvPr>
        </p:nvSpPr>
        <p:spPr>
          <a:xfrm>
            <a:off x="0" y="0"/>
            <a:ext cx="155082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g2f7dad6de3d_0_2431"/>
          <p:cNvSpPr txBox="1"/>
          <p:nvPr>
            <p:ph type="title"/>
          </p:nvPr>
        </p:nvSpPr>
        <p:spPr>
          <a:xfrm>
            <a:off x="1552802" y="3248640"/>
            <a:ext cx="6905400" cy="2923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g2f7dad6de3d_0_2431"/>
          <p:cNvSpPr txBox="1"/>
          <p:nvPr>
            <p:ph idx="1" type="body"/>
          </p:nvPr>
        </p:nvSpPr>
        <p:spPr>
          <a:xfrm>
            <a:off x="1573552" y="6533454"/>
            <a:ext cx="6576900" cy="401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g2f7dad6de3d_0_2431"/>
          <p:cNvSpPr/>
          <p:nvPr>
            <p:ph idx="2" type="pic"/>
          </p:nvPr>
        </p:nvSpPr>
        <p:spPr>
          <a:xfrm>
            <a:off x="8840788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g2f7dad6de3d_0_2435"/>
          <p:cNvSpPr txBox="1"/>
          <p:nvPr>
            <p:ph type="title"/>
          </p:nvPr>
        </p:nvSpPr>
        <p:spPr>
          <a:xfrm>
            <a:off x="1448014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g2f7dad6de3d_0_2435"/>
          <p:cNvSpPr txBox="1"/>
          <p:nvPr>
            <p:ph idx="1" type="body"/>
          </p:nvPr>
        </p:nvSpPr>
        <p:spPr>
          <a:xfrm>
            <a:off x="1441696" y="5386436"/>
            <a:ext cx="6745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g2f7dad6de3d_0_2435"/>
          <p:cNvSpPr/>
          <p:nvPr>
            <p:ph idx="2" type="pic"/>
          </p:nvPr>
        </p:nvSpPr>
        <p:spPr>
          <a:xfrm>
            <a:off x="8840787" y="2909778"/>
            <a:ext cx="15546300" cy="789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g2f7dad6de3d_0_2439"/>
          <p:cNvSpPr/>
          <p:nvPr>
            <p:ph idx="2" type="pic"/>
          </p:nvPr>
        </p:nvSpPr>
        <p:spPr>
          <a:xfrm>
            <a:off x="0" y="2909778"/>
            <a:ext cx="15546300" cy="789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g2f7dad6de3d_0_2439"/>
          <p:cNvSpPr txBox="1"/>
          <p:nvPr>
            <p:ph type="title"/>
          </p:nvPr>
        </p:nvSpPr>
        <p:spPr>
          <a:xfrm>
            <a:off x="16162306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g2f7dad6de3d_0_2439"/>
          <p:cNvSpPr txBox="1"/>
          <p:nvPr>
            <p:ph idx="1" type="body"/>
          </p:nvPr>
        </p:nvSpPr>
        <p:spPr>
          <a:xfrm>
            <a:off x="16155988" y="5386436"/>
            <a:ext cx="6745200" cy="53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g2f7dad6de3d_0_2443"/>
          <p:cNvSpPr txBox="1"/>
          <p:nvPr>
            <p:ph type="title"/>
          </p:nvPr>
        </p:nvSpPr>
        <p:spPr>
          <a:xfrm>
            <a:off x="1448014" y="2940443"/>
            <a:ext cx="67452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g2f7dad6de3d_0_2443"/>
          <p:cNvSpPr txBox="1"/>
          <p:nvPr>
            <p:ph idx="1" type="body"/>
          </p:nvPr>
        </p:nvSpPr>
        <p:spPr>
          <a:xfrm>
            <a:off x="1441697" y="5386436"/>
            <a:ext cx="6745200" cy="58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g2f7dad6de3d_0_2443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g2f7dad6de3d_0_2443"/>
          <p:cNvSpPr/>
          <p:nvPr>
            <p:ph idx="3" type="pic"/>
          </p:nvPr>
        </p:nvSpPr>
        <p:spPr>
          <a:xfrm>
            <a:off x="16501730" y="1524000"/>
            <a:ext cx="6283800" cy="31209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g2f7dad6de3d_0_2443"/>
          <p:cNvSpPr/>
          <p:nvPr>
            <p:ph idx="4" type="pic"/>
          </p:nvPr>
        </p:nvSpPr>
        <p:spPr>
          <a:xfrm>
            <a:off x="16501730" y="4965895"/>
            <a:ext cx="6283800" cy="7226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f7dad6de3d_0_1614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2f7dad6de3d_0_1614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f7dad6de3d_0_1614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2f7dad6de3d_0_1614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g2f7dad6de3d_0_1614"/>
          <p:cNvSpPr txBox="1"/>
          <p:nvPr>
            <p:ph idx="1" type="body"/>
          </p:nvPr>
        </p:nvSpPr>
        <p:spPr>
          <a:xfrm>
            <a:off x="5878513" y="6896066"/>
            <a:ext cx="88737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g2f7dad6de3d_0_16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g2f7dad6de3d_0_2449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g2f7dad6de3d_0_2449"/>
          <p:cNvSpPr txBox="1"/>
          <p:nvPr>
            <p:ph type="title"/>
          </p:nvPr>
        </p:nvSpPr>
        <p:spPr>
          <a:xfrm>
            <a:off x="1423990" y="4744995"/>
            <a:ext cx="75567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g2f7dad6de3d_0_2449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g2f7dad6de3d_0_2449"/>
          <p:cNvSpPr/>
          <p:nvPr>
            <p:ph idx="2" type="pic"/>
          </p:nvPr>
        </p:nvSpPr>
        <p:spPr>
          <a:xfrm>
            <a:off x="10720915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g2f7dad6de3d_0_2449"/>
          <p:cNvSpPr/>
          <p:nvPr>
            <p:ph idx="3" type="pic"/>
          </p:nvPr>
        </p:nvSpPr>
        <p:spPr>
          <a:xfrm>
            <a:off x="14845044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g2f7dad6de3d_0_2449"/>
          <p:cNvSpPr/>
          <p:nvPr>
            <p:ph idx="4" type="pic"/>
          </p:nvPr>
        </p:nvSpPr>
        <p:spPr>
          <a:xfrm>
            <a:off x="18990436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g2f7dad6de3d_0_2449"/>
          <p:cNvSpPr/>
          <p:nvPr>
            <p:ph idx="5" type="pic"/>
          </p:nvPr>
        </p:nvSpPr>
        <p:spPr>
          <a:xfrm>
            <a:off x="10720915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g2f7dad6de3d_0_2449"/>
          <p:cNvSpPr/>
          <p:nvPr>
            <p:ph idx="6" type="pic"/>
          </p:nvPr>
        </p:nvSpPr>
        <p:spPr>
          <a:xfrm>
            <a:off x="14866308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g2f7dad6de3d_0_2449"/>
          <p:cNvSpPr/>
          <p:nvPr>
            <p:ph idx="7" type="pic"/>
          </p:nvPr>
        </p:nvSpPr>
        <p:spPr>
          <a:xfrm>
            <a:off x="19011702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g2f7dad6de3d_0_2449"/>
          <p:cNvSpPr/>
          <p:nvPr>
            <p:ph idx="8" type="pic"/>
          </p:nvPr>
        </p:nvSpPr>
        <p:spPr>
          <a:xfrm>
            <a:off x="10720915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g2f7dad6de3d_0_2449"/>
          <p:cNvSpPr/>
          <p:nvPr>
            <p:ph idx="9" type="pic"/>
          </p:nvPr>
        </p:nvSpPr>
        <p:spPr>
          <a:xfrm>
            <a:off x="14866308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g2f7dad6de3d_0_2449"/>
          <p:cNvSpPr/>
          <p:nvPr>
            <p:ph idx="13" type="pic"/>
          </p:nvPr>
        </p:nvSpPr>
        <p:spPr>
          <a:xfrm>
            <a:off x="19011702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g2f7dad6de3d_0_2462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g2f7dad6de3d_0_2462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g2f7dad6de3d_0_2462"/>
          <p:cNvSpPr/>
          <p:nvPr>
            <p:ph idx="2" type="pic"/>
          </p:nvPr>
        </p:nvSpPr>
        <p:spPr>
          <a:xfrm>
            <a:off x="8840788" y="1524002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g2f7dad6de3d_0_2462"/>
          <p:cNvSpPr/>
          <p:nvPr>
            <p:ph idx="3" type="pic"/>
          </p:nvPr>
        </p:nvSpPr>
        <p:spPr>
          <a:xfrm>
            <a:off x="8840788" y="6904076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g2f7dad6de3d_0_2462"/>
          <p:cNvSpPr/>
          <p:nvPr>
            <p:ph idx="4" type="pic"/>
          </p:nvPr>
        </p:nvSpPr>
        <p:spPr>
          <a:xfrm>
            <a:off x="17835931" y="1524002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g2f7dad6de3d_0_2462"/>
          <p:cNvSpPr/>
          <p:nvPr>
            <p:ph idx="5" type="pic"/>
          </p:nvPr>
        </p:nvSpPr>
        <p:spPr>
          <a:xfrm>
            <a:off x="17835931" y="6904076"/>
            <a:ext cx="8298900" cy="46869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g2f7dad6de3d_0_2469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g2f7dad6de3d_0_2469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g2f7dad6de3d_0_2469"/>
          <p:cNvSpPr/>
          <p:nvPr>
            <p:ph idx="2" type="pic"/>
          </p:nvPr>
        </p:nvSpPr>
        <p:spPr>
          <a:xfrm>
            <a:off x="8840788" y="1524002"/>
            <a:ext cx="66675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g2f7dad6de3d_0_2469"/>
          <p:cNvSpPr/>
          <p:nvPr>
            <p:ph idx="3" type="pic"/>
          </p:nvPr>
        </p:nvSpPr>
        <p:spPr>
          <a:xfrm>
            <a:off x="16157575" y="1524002"/>
            <a:ext cx="66279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g2f7dad6de3d_0_2474"/>
          <p:cNvSpPr txBox="1"/>
          <p:nvPr>
            <p:ph type="title"/>
          </p:nvPr>
        </p:nvSpPr>
        <p:spPr>
          <a:xfrm>
            <a:off x="1525588" y="2940443"/>
            <a:ext cx="66675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g2f7dad6de3d_0_2474"/>
          <p:cNvSpPr txBox="1"/>
          <p:nvPr>
            <p:ph idx="1" type="body"/>
          </p:nvPr>
        </p:nvSpPr>
        <p:spPr>
          <a:xfrm>
            <a:off x="1525588" y="5470038"/>
            <a:ext cx="6661200" cy="612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g2f7dad6de3d_0_2474"/>
          <p:cNvSpPr/>
          <p:nvPr>
            <p:ph idx="2" type="pic"/>
          </p:nvPr>
        </p:nvSpPr>
        <p:spPr>
          <a:xfrm>
            <a:off x="10440987" y="1524002"/>
            <a:ext cx="10671000" cy="10668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g2f7dad6de3d_0_2478"/>
          <p:cNvSpPr/>
          <p:nvPr>
            <p:ph idx="2" type="pic"/>
          </p:nvPr>
        </p:nvSpPr>
        <p:spPr>
          <a:xfrm>
            <a:off x="-31582" y="1524000"/>
            <a:ext cx="1554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g2f7dad6de3d_0_2478"/>
          <p:cNvSpPr/>
          <p:nvPr>
            <p:ph idx="3" type="pic"/>
          </p:nvPr>
        </p:nvSpPr>
        <p:spPr>
          <a:xfrm>
            <a:off x="16155988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g2f7dad6de3d_0_2481"/>
          <p:cNvSpPr/>
          <p:nvPr>
            <p:ph idx="2" type="pic"/>
          </p:nvPr>
        </p:nvSpPr>
        <p:spPr>
          <a:xfrm>
            <a:off x="-31582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g2f7dad6de3d_0_2481"/>
          <p:cNvSpPr/>
          <p:nvPr>
            <p:ph idx="3" type="pic"/>
          </p:nvPr>
        </p:nvSpPr>
        <p:spPr>
          <a:xfrm>
            <a:off x="16155988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g2f7dad6de3d_0_2484"/>
          <p:cNvSpPr/>
          <p:nvPr>
            <p:ph idx="2" type="pic"/>
          </p:nvPr>
        </p:nvSpPr>
        <p:spPr>
          <a:xfrm>
            <a:off x="8858373" y="1524000"/>
            <a:ext cx="1554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g2f7dad6de3d_0_2484"/>
          <p:cNvSpPr/>
          <p:nvPr>
            <p:ph idx="3" type="pic"/>
          </p:nvPr>
        </p:nvSpPr>
        <p:spPr>
          <a:xfrm>
            <a:off x="-2477905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g2f7dad6de3d_0_2487"/>
          <p:cNvSpPr/>
          <p:nvPr>
            <p:ph idx="2" type="pic"/>
          </p:nvPr>
        </p:nvSpPr>
        <p:spPr>
          <a:xfrm>
            <a:off x="8858373" y="0"/>
            <a:ext cx="1554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g2f7dad6de3d_0_2487"/>
          <p:cNvSpPr/>
          <p:nvPr>
            <p:ph idx="3" type="pic"/>
          </p:nvPr>
        </p:nvSpPr>
        <p:spPr>
          <a:xfrm>
            <a:off x="-2477905" y="1513618"/>
            <a:ext cx="10671000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2f7dad6de3d_0_2490"/>
          <p:cNvSpPr/>
          <p:nvPr>
            <p:ph idx="2" type="pic"/>
          </p:nvPr>
        </p:nvSpPr>
        <p:spPr>
          <a:xfrm>
            <a:off x="0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2f7dad6de3d_0_2492"/>
          <p:cNvSpPr/>
          <p:nvPr>
            <p:ph idx="2" type="pic"/>
          </p:nvPr>
        </p:nvSpPr>
        <p:spPr>
          <a:xfrm>
            <a:off x="-1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g2f7dad6de3d_0_2492"/>
          <p:cNvSpPr txBox="1"/>
          <p:nvPr>
            <p:ph type="title"/>
          </p:nvPr>
        </p:nvSpPr>
        <p:spPr>
          <a:xfrm>
            <a:off x="3634722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g2f7dad6de3d_0_2492"/>
          <p:cNvSpPr txBox="1"/>
          <p:nvPr>
            <p:ph idx="1" type="body"/>
          </p:nvPr>
        </p:nvSpPr>
        <p:spPr>
          <a:xfrm flipH="1">
            <a:off x="3691915" y="7086600"/>
            <a:ext cx="61404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f7dad6de3d_0_1621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g2f7dad6de3d_0_1621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2f7dad6de3d_0_1621"/>
          <p:cNvSpPr txBox="1"/>
          <p:nvPr>
            <p:ph idx="1" type="body"/>
          </p:nvPr>
        </p:nvSpPr>
        <p:spPr>
          <a:xfrm>
            <a:off x="1525587" y="6976627"/>
            <a:ext cx="80160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g2f7dad6de3d_0_162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g2f7dad6de3d_0_1621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g2f7dad6de3d_0_16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g2f7dad6de3d_0_2496"/>
          <p:cNvSpPr/>
          <p:nvPr>
            <p:ph idx="2" type="pic"/>
          </p:nvPr>
        </p:nvSpPr>
        <p:spPr>
          <a:xfrm flipH="1">
            <a:off x="-125" y="0"/>
            <a:ext cx="243873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g2f7dad6de3d_0_2496"/>
          <p:cNvSpPr txBox="1"/>
          <p:nvPr>
            <p:ph type="title"/>
          </p:nvPr>
        </p:nvSpPr>
        <p:spPr>
          <a:xfrm>
            <a:off x="14588069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g2f7dad6de3d_0_2496"/>
          <p:cNvSpPr txBox="1"/>
          <p:nvPr>
            <p:ph idx="1" type="body"/>
          </p:nvPr>
        </p:nvSpPr>
        <p:spPr>
          <a:xfrm flipH="1">
            <a:off x="14645261" y="7086600"/>
            <a:ext cx="61404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g2f7dad6de3d_0_2500"/>
          <p:cNvSpPr/>
          <p:nvPr>
            <p:ph idx="2" type="pic"/>
          </p:nvPr>
        </p:nvSpPr>
        <p:spPr>
          <a:xfrm>
            <a:off x="1" y="0"/>
            <a:ext cx="121935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g2f7dad6de3d_0_2500"/>
          <p:cNvSpPr txBox="1"/>
          <p:nvPr>
            <p:ph type="title"/>
          </p:nvPr>
        </p:nvSpPr>
        <p:spPr>
          <a:xfrm>
            <a:off x="3262189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g2f7dad6de3d_0_2500"/>
          <p:cNvSpPr txBox="1"/>
          <p:nvPr>
            <p:ph idx="1" type="body"/>
          </p:nvPr>
        </p:nvSpPr>
        <p:spPr>
          <a:xfrm flipH="1">
            <a:off x="3319465" y="7086600"/>
            <a:ext cx="6058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g2f7dad6de3d_0_2504"/>
          <p:cNvSpPr/>
          <p:nvPr>
            <p:ph idx="2" type="pic"/>
          </p:nvPr>
        </p:nvSpPr>
        <p:spPr>
          <a:xfrm>
            <a:off x="12193587" y="0"/>
            <a:ext cx="12193500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g2f7dad6de3d_0_2504"/>
          <p:cNvSpPr txBox="1"/>
          <p:nvPr>
            <p:ph type="title"/>
          </p:nvPr>
        </p:nvSpPr>
        <p:spPr>
          <a:xfrm>
            <a:off x="15455775" y="4300151"/>
            <a:ext cx="61977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g2f7dad6de3d_0_2504"/>
          <p:cNvSpPr txBox="1"/>
          <p:nvPr>
            <p:ph idx="1" type="body"/>
          </p:nvPr>
        </p:nvSpPr>
        <p:spPr>
          <a:xfrm flipH="1">
            <a:off x="15513052" y="7086600"/>
            <a:ext cx="6058200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g2f7dad6de3d_0_2504"/>
          <p:cNvSpPr txBox="1"/>
          <p:nvPr/>
        </p:nvSpPr>
        <p:spPr>
          <a:xfrm>
            <a:off x="2815924" y="4300151"/>
            <a:ext cx="6198000" cy="58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lnSpcReduction="2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g2f7dad6de3d_0_2509"/>
          <p:cNvSpPr/>
          <p:nvPr>
            <p:ph idx="2" type="pic"/>
          </p:nvPr>
        </p:nvSpPr>
        <p:spPr>
          <a:xfrm>
            <a:off x="10311624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g2f7dad6de3d_0_2509"/>
          <p:cNvSpPr/>
          <p:nvPr>
            <p:ph idx="3" type="pic"/>
          </p:nvPr>
        </p:nvSpPr>
        <p:spPr>
          <a:xfrm>
            <a:off x="14435752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g2f7dad6de3d_0_2509"/>
          <p:cNvSpPr/>
          <p:nvPr>
            <p:ph idx="4" type="pic"/>
          </p:nvPr>
        </p:nvSpPr>
        <p:spPr>
          <a:xfrm>
            <a:off x="18581145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g2f7dad6de3d_0_2509"/>
          <p:cNvSpPr/>
          <p:nvPr>
            <p:ph idx="5" type="pic"/>
          </p:nvPr>
        </p:nvSpPr>
        <p:spPr>
          <a:xfrm>
            <a:off x="10311624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g2f7dad6de3d_0_2509"/>
          <p:cNvSpPr/>
          <p:nvPr>
            <p:ph idx="6" type="pic"/>
          </p:nvPr>
        </p:nvSpPr>
        <p:spPr>
          <a:xfrm>
            <a:off x="14457017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g2f7dad6de3d_0_2509"/>
          <p:cNvSpPr/>
          <p:nvPr>
            <p:ph idx="7" type="pic"/>
          </p:nvPr>
        </p:nvSpPr>
        <p:spPr>
          <a:xfrm>
            <a:off x="18602409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g2f7dad6de3d_0_2509"/>
          <p:cNvSpPr/>
          <p:nvPr>
            <p:ph idx="8" type="pic"/>
          </p:nvPr>
        </p:nvSpPr>
        <p:spPr>
          <a:xfrm>
            <a:off x="10311624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g2f7dad6de3d_0_2509"/>
          <p:cNvSpPr/>
          <p:nvPr>
            <p:ph idx="9" type="pic"/>
          </p:nvPr>
        </p:nvSpPr>
        <p:spPr>
          <a:xfrm>
            <a:off x="14457017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g2f7dad6de3d_0_2509"/>
          <p:cNvSpPr/>
          <p:nvPr>
            <p:ph idx="13" type="pic"/>
          </p:nvPr>
        </p:nvSpPr>
        <p:spPr>
          <a:xfrm>
            <a:off x="18602409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g2f7dad6de3d_0_2509"/>
          <p:cNvSpPr/>
          <p:nvPr>
            <p:ph idx="14" type="pic"/>
          </p:nvPr>
        </p:nvSpPr>
        <p:spPr>
          <a:xfrm>
            <a:off x="6157066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g2f7dad6de3d_0_2509"/>
          <p:cNvSpPr/>
          <p:nvPr>
            <p:ph idx="15" type="pic"/>
          </p:nvPr>
        </p:nvSpPr>
        <p:spPr>
          <a:xfrm>
            <a:off x="6157066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g2f7dad6de3d_0_2509"/>
          <p:cNvSpPr/>
          <p:nvPr>
            <p:ph idx="16" type="pic"/>
          </p:nvPr>
        </p:nvSpPr>
        <p:spPr>
          <a:xfrm>
            <a:off x="6157066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g2f7dad6de3d_0_2509"/>
          <p:cNvSpPr/>
          <p:nvPr>
            <p:ph idx="17" type="pic"/>
          </p:nvPr>
        </p:nvSpPr>
        <p:spPr>
          <a:xfrm>
            <a:off x="2022387" y="818709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g2f7dad6de3d_0_2509"/>
          <p:cNvSpPr/>
          <p:nvPr>
            <p:ph idx="18" type="pic"/>
          </p:nvPr>
        </p:nvSpPr>
        <p:spPr>
          <a:xfrm>
            <a:off x="2022387" y="4926421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g2f7dad6de3d_0_2509"/>
          <p:cNvSpPr/>
          <p:nvPr>
            <p:ph idx="19" type="pic"/>
          </p:nvPr>
        </p:nvSpPr>
        <p:spPr>
          <a:xfrm>
            <a:off x="2022387" y="9055397"/>
            <a:ext cx="3763800" cy="376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g2f7dad6de3d_0_2525"/>
          <p:cNvSpPr/>
          <p:nvPr>
            <p:ph idx="2" type="pic"/>
          </p:nvPr>
        </p:nvSpPr>
        <p:spPr>
          <a:xfrm>
            <a:off x="6023797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g2f7dad6de3d_0_2525"/>
          <p:cNvSpPr/>
          <p:nvPr>
            <p:ph idx="3" type="pic"/>
          </p:nvPr>
        </p:nvSpPr>
        <p:spPr>
          <a:xfrm>
            <a:off x="10379602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g2f7dad6de3d_0_2525"/>
          <p:cNvSpPr/>
          <p:nvPr>
            <p:ph idx="4" type="pic"/>
          </p:nvPr>
        </p:nvSpPr>
        <p:spPr>
          <a:xfrm>
            <a:off x="14735406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g2f7dad6de3d_0_2525"/>
          <p:cNvSpPr/>
          <p:nvPr>
            <p:ph idx="5" type="pic"/>
          </p:nvPr>
        </p:nvSpPr>
        <p:spPr>
          <a:xfrm>
            <a:off x="19091211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g2f7dad6de3d_0_2525"/>
          <p:cNvSpPr/>
          <p:nvPr>
            <p:ph idx="6" type="pic"/>
          </p:nvPr>
        </p:nvSpPr>
        <p:spPr>
          <a:xfrm>
            <a:off x="6023797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g2f7dad6de3d_0_2525"/>
          <p:cNvSpPr/>
          <p:nvPr>
            <p:ph idx="7" type="pic"/>
          </p:nvPr>
        </p:nvSpPr>
        <p:spPr>
          <a:xfrm>
            <a:off x="10379602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g2f7dad6de3d_0_2525"/>
          <p:cNvSpPr/>
          <p:nvPr>
            <p:ph idx="8" type="pic"/>
          </p:nvPr>
        </p:nvSpPr>
        <p:spPr>
          <a:xfrm>
            <a:off x="14735406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g2f7dad6de3d_0_2525"/>
          <p:cNvSpPr/>
          <p:nvPr>
            <p:ph idx="9" type="pic"/>
          </p:nvPr>
        </p:nvSpPr>
        <p:spPr>
          <a:xfrm>
            <a:off x="19091211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g2f7dad6de3d_0_2525"/>
          <p:cNvSpPr/>
          <p:nvPr>
            <p:ph idx="13" type="pic"/>
          </p:nvPr>
        </p:nvSpPr>
        <p:spPr>
          <a:xfrm>
            <a:off x="6023797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g2f7dad6de3d_0_2525"/>
          <p:cNvSpPr/>
          <p:nvPr>
            <p:ph idx="14" type="pic"/>
          </p:nvPr>
        </p:nvSpPr>
        <p:spPr>
          <a:xfrm>
            <a:off x="10379602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g2f7dad6de3d_0_2525"/>
          <p:cNvSpPr/>
          <p:nvPr>
            <p:ph idx="15" type="pic"/>
          </p:nvPr>
        </p:nvSpPr>
        <p:spPr>
          <a:xfrm>
            <a:off x="14735406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g2f7dad6de3d_0_2525"/>
          <p:cNvSpPr/>
          <p:nvPr>
            <p:ph idx="16" type="pic"/>
          </p:nvPr>
        </p:nvSpPr>
        <p:spPr>
          <a:xfrm>
            <a:off x="19091211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g2f7dad6de3d_0_2525"/>
          <p:cNvSpPr/>
          <p:nvPr>
            <p:ph idx="17" type="pic"/>
          </p:nvPr>
        </p:nvSpPr>
        <p:spPr>
          <a:xfrm>
            <a:off x="1719809" y="789615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g2f7dad6de3d_0_2525"/>
          <p:cNvSpPr/>
          <p:nvPr>
            <p:ph idx="18" type="pic"/>
          </p:nvPr>
        </p:nvSpPr>
        <p:spPr>
          <a:xfrm>
            <a:off x="1719809" y="5088713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g2f7dad6de3d_0_2525"/>
          <p:cNvSpPr/>
          <p:nvPr>
            <p:ph idx="19" type="pic"/>
          </p:nvPr>
        </p:nvSpPr>
        <p:spPr>
          <a:xfrm>
            <a:off x="1719809" y="9366546"/>
            <a:ext cx="3465600" cy="34656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g2f7dad6de3d_0_2541"/>
          <p:cNvSpPr/>
          <p:nvPr>
            <p:ph idx="2" type="pic"/>
          </p:nvPr>
        </p:nvSpPr>
        <p:spPr>
          <a:xfrm>
            <a:off x="1526719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g2f7dad6de3d_0_2541"/>
          <p:cNvSpPr/>
          <p:nvPr>
            <p:ph idx="3" type="pic"/>
          </p:nvPr>
        </p:nvSpPr>
        <p:spPr>
          <a:xfrm>
            <a:off x="8853282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g2f7dad6de3d_0_2541"/>
          <p:cNvSpPr/>
          <p:nvPr>
            <p:ph idx="4" type="pic"/>
          </p:nvPr>
        </p:nvSpPr>
        <p:spPr>
          <a:xfrm>
            <a:off x="16157119" y="1524000"/>
            <a:ext cx="66663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g2f7dad6de3d_0_2545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g2f7dad6de3d_0_2545"/>
          <p:cNvSpPr/>
          <p:nvPr/>
        </p:nvSpPr>
        <p:spPr>
          <a:xfrm>
            <a:off x="12521856" y="3125973"/>
            <a:ext cx="10263600" cy="90660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g2f7dad6de3d_0_2545"/>
          <p:cNvSpPr/>
          <p:nvPr/>
        </p:nvSpPr>
        <p:spPr>
          <a:xfrm flipH="1" rot="10800000">
            <a:off x="13050001" y="482553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g2f7dad6de3d_0_2545"/>
          <p:cNvSpPr/>
          <p:nvPr/>
        </p:nvSpPr>
        <p:spPr>
          <a:xfrm>
            <a:off x="1525588" y="3125973"/>
            <a:ext cx="10371300" cy="906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g2f7dad6de3d_0_2545"/>
          <p:cNvSpPr/>
          <p:nvPr/>
        </p:nvSpPr>
        <p:spPr>
          <a:xfrm flipH="1" rot="10800000">
            <a:off x="2119369" y="482553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g2f7dad6de3d_0_2545"/>
          <p:cNvSpPr txBox="1"/>
          <p:nvPr>
            <p:ph idx="1" type="body"/>
          </p:nvPr>
        </p:nvSpPr>
        <p:spPr>
          <a:xfrm>
            <a:off x="2119369" y="3812094"/>
            <a:ext cx="67752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g2f7dad6de3d_0_2545"/>
          <p:cNvSpPr txBox="1"/>
          <p:nvPr>
            <p:ph idx="2" type="body"/>
          </p:nvPr>
        </p:nvSpPr>
        <p:spPr>
          <a:xfrm>
            <a:off x="2119369" y="5271124"/>
            <a:ext cx="89841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g2f7dad6de3d_0_2545"/>
          <p:cNvSpPr txBox="1"/>
          <p:nvPr>
            <p:ph idx="3" type="body"/>
          </p:nvPr>
        </p:nvSpPr>
        <p:spPr>
          <a:xfrm>
            <a:off x="13001423" y="3812094"/>
            <a:ext cx="6753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g2f7dad6de3d_0_2545"/>
          <p:cNvSpPr txBox="1"/>
          <p:nvPr>
            <p:ph idx="4" type="body"/>
          </p:nvPr>
        </p:nvSpPr>
        <p:spPr>
          <a:xfrm>
            <a:off x="13051710" y="5271124"/>
            <a:ext cx="89592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g2f7dad6de3d_0_2555"/>
          <p:cNvSpPr/>
          <p:nvPr/>
        </p:nvSpPr>
        <p:spPr>
          <a:xfrm>
            <a:off x="0" y="1"/>
            <a:ext cx="121935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g2f7dad6de3d_0_2555"/>
          <p:cNvSpPr txBox="1"/>
          <p:nvPr>
            <p:ph type="title"/>
          </p:nvPr>
        </p:nvSpPr>
        <p:spPr>
          <a:xfrm>
            <a:off x="1" y="3741162"/>
            <a:ext cx="12193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g2f7dad6de3d_0_2555"/>
          <p:cNvSpPr txBox="1"/>
          <p:nvPr>
            <p:ph idx="1" type="body"/>
          </p:nvPr>
        </p:nvSpPr>
        <p:spPr>
          <a:xfrm>
            <a:off x="0" y="9383753"/>
            <a:ext cx="121935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g2f7dad6de3d_0_2555"/>
          <p:cNvSpPr txBox="1"/>
          <p:nvPr>
            <p:ph idx="2" type="body"/>
          </p:nvPr>
        </p:nvSpPr>
        <p:spPr>
          <a:xfrm>
            <a:off x="12193589" y="3741162"/>
            <a:ext cx="12193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g2f7dad6de3d_0_2555"/>
          <p:cNvSpPr txBox="1"/>
          <p:nvPr>
            <p:ph idx="3" type="body"/>
          </p:nvPr>
        </p:nvSpPr>
        <p:spPr>
          <a:xfrm>
            <a:off x="12193588" y="9383753"/>
            <a:ext cx="121935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g2f7dad6de3d_0_2561"/>
          <p:cNvSpPr txBox="1"/>
          <p:nvPr>
            <p:ph type="title"/>
          </p:nvPr>
        </p:nvSpPr>
        <p:spPr>
          <a:xfrm>
            <a:off x="1525585" y="3022706"/>
            <a:ext cx="6667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g2f7dad6de3d_0_2561"/>
          <p:cNvSpPr txBox="1"/>
          <p:nvPr>
            <p:ph idx="1" type="body"/>
          </p:nvPr>
        </p:nvSpPr>
        <p:spPr>
          <a:xfrm>
            <a:off x="1525588" y="9383753"/>
            <a:ext cx="66675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g2f7dad6de3d_0_2561"/>
          <p:cNvSpPr txBox="1"/>
          <p:nvPr>
            <p:ph idx="2" type="body"/>
          </p:nvPr>
        </p:nvSpPr>
        <p:spPr>
          <a:xfrm>
            <a:off x="8840788" y="3022706"/>
            <a:ext cx="66675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g2f7dad6de3d_0_2561"/>
          <p:cNvSpPr txBox="1"/>
          <p:nvPr>
            <p:ph idx="3" type="body"/>
          </p:nvPr>
        </p:nvSpPr>
        <p:spPr>
          <a:xfrm>
            <a:off x="8840787" y="9383753"/>
            <a:ext cx="66675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g2f7dad6de3d_0_2561"/>
          <p:cNvSpPr txBox="1"/>
          <p:nvPr>
            <p:ph idx="4" type="body"/>
          </p:nvPr>
        </p:nvSpPr>
        <p:spPr>
          <a:xfrm>
            <a:off x="16155989" y="3022706"/>
            <a:ext cx="66294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g2f7dad6de3d_0_2561"/>
          <p:cNvSpPr txBox="1"/>
          <p:nvPr>
            <p:ph idx="5" type="body"/>
          </p:nvPr>
        </p:nvSpPr>
        <p:spPr>
          <a:xfrm>
            <a:off x="16155988" y="9383753"/>
            <a:ext cx="6629400" cy="15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g2f7dad6de3d_0_2568"/>
          <p:cNvSpPr/>
          <p:nvPr/>
        </p:nvSpPr>
        <p:spPr>
          <a:xfrm>
            <a:off x="0" y="1"/>
            <a:ext cx="12193500" cy="137160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g2f7dad6de3d_0_2568"/>
          <p:cNvSpPr txBox="1"/>
          <p:nvPr>
            <p:ph idx="1" type="body"/>
          </p:nvPr>
        </p:nvSpPr>
        <p:spPr>
          <a:xfrm>
            <a:off x="298938" y="3741162"/>
            <a:ext cx="115899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g2f7dad6de3d_0_2568"/>
          <p:cNvSpPr txBox="1"/>
          <p:nvPr>
            <p:ph idx="2" type="body"/>
          </p:nvPr>
        </p:nvSpPr>
        <p:spPr>
          <a:xfrm>
            <a:off x="12492525" y="3741162"/>
            <a:ext cx="115956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g2f7dad6de3d_0_2568"/>
          <p:cNvSpPr txBox="1"/>
          <p:nvPr>
            <p:ph idx="3" type="body"/>
          </p:nvPr>
        </p:nvSpPr>
        <p:spPr>
          <a:xfrm>
            <a:off x="298938" y="9383753"/>
            <a:ext cx="115899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g2f7dad6de3d_0_2568"/>
          <p:cNvSpPr txBox="1"/>
          <p:nvPr>
            <p:ph idx="4" type="body"/>
          </p:nvPr>
        </p:nvSpPr>
        <p:spPr>
          <a:xfrm>
            <a:off x="12498388" y="9383753"/>
            <a:ext cx="115899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f7dad6de3d_0_1628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2f7dad6de3d_0_1628"/>
          <p:cNvSpPr txBox="1"/>
          <p:nvPr>
            <p:ph type="title"/>
          </p:nvPr>
        </p:nvSpPr>
        <p:spPr>
          <a:xfrm>
            <a:off x="1483161" y="4267200"/>
            <a:ext cx="7978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g2f7dad6de3d_0_1628"/>
          <p:cNvSpPr txBox="1"/>
          <p:nvPr>
            <p:ph idx="1" type="body"/>
          </p:nvPr>
        </p:nvSpPr>
        <p:spPr>
          <a:xfrm>
            <a:off x="1525588" y="6976627"/>
            <a:ext cx="79365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g2f7dad6de3d_0_1628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g2f7dad6de3d_0_1628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g2f7dad6de3d_0_2574"/>
          <p:cNvSpPr/>
          <p:nvPr/>
        </p:nvSpPr>
        <p:spPr>
          <a:xfrm>
            <a:off x="12193588" y="1"/>
            <a:ext cx="12193500" cy="137160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g2f7dad6de3d_0_2574"/>
          <p:cNvSpPr txBox="1"/>
          <p:nvPr>
            <p:ph idx="1" type="body"/>
          </p:nvPr>
        </p:nvSpPr>
        <p:spPr>
          <a:xfrm>
            <a:off x="316523" y="3741162"/>
            <a:ext cx="115722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g2f7dad6de3d_0_2574"/>
          <p:cNvSpPr txBox="1"/>
          <p:nvPr>
            <p:ph idx="2" type="body"/>
          </p:nvPr>
        </p:nvSpPr>
        <p:spPr>
          <a:xfrm>
            <a:off x="12498388" y="3741162"/>
            <a:ext cx="11572200" cy="56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g2f7dad6de3d_0_2574"/>
          <p:cNvSpPr txBox="1"/>
          <p:nvPr>
            <p:ph idx="3" type="body"/>
          </p:nvPr>
        </p:nvSpPr>
        <p:spPr>
          <a:xfrm>
            <a:off x="316523" y="9383753"/>
            <a:ext cx="115722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g2f7dad6de3d_0_2574"/>
          <p:cNvSpPr txBox="1"/>
          <p:nvPr>
            <p:ph idx="4" type="body"/>
          </p:nvPr>
        </p:nvSpPr>
        <p:spPr>
          <a:xfrm>
            <a:off x="12498389" y="9383753"/>
            <a:ext cx="11572200" cy="10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g2f7dad6de3d_0_258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g2f7dad6de3d_0_258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g2f7dad6de3d_0_2580"/>
          <p:cNvSpPr txBox="1"/>
          <p:nvPr>
            <p:ph idx="2" type="body"/>
          </p:nvPr>
        </p:nvSpPr>
        <p:spPr>
          <a:xfrm>
            <a:off x="6442900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g2f7dad6de3d_0_2580"/>
          <p:cNvSpPr txBox="1"/>
          <p:nvPr>
            <p:ph idx="3" type="body"/>
          </p:nvPr>
        </p:nvSpPr>
        <p:spPr>
          <a:xfrm>
            <a:off x="137562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g2f7dad6de3d_0_2580"/>
          <p:cNvSpPr/>
          <p:nvPr/>
        </p:nvSpPr>
        <p:spPr>
          <a:xfrm flipH="1" rot="10800000">
            <a:off x="8139126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g2f7dad6de3d_0_2580"/>
          <p:cNvSpPr/>
          <p:nvPr/>
        </p:nvSpPr>
        <p:spPr>
          <a:xfrm flipH="1" rot="10800000">
            <a:off x="15452455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g2f7dad6de3d_0_2580"/>
          <p:cNvSpPr/>
          <p:nvPr/>
        </p:nvSpPr>
        <p:spPr>
          <a:xfrm>
            <a:off x="6482873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g2f7dad6de3d_0_2580"/>
          <p:cNvSpPr/>
          <p:nvPr/>
        </p:nvSpPr>
        <p:spPr>
          <a:xfrm>
            <a:off x="137962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g2f7dad6de3d_0_258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g2f7dad6de3d_0_258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g2f7dad6de3d_0_2589"/>
          <p:cNvSpPr txBox="1"/>
          <p:nvPr>
            <p:ph idx="2" type="body"/>
          </p:nvPr>
        </p:nvSpPr>
        <p:spPr>
          <a:xfrm>
            <a:off x="2666978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g2f7dad6de3d_0_2589"/>
          <p:cNvSpPr txBox="1"/>
          <p:nvPr>
            <p:ph idx="3" type="body"/>
          </p:nvPr>
        </p:nvSpPr>
        <p:spPr>
          <a:xfrm>
            <a:off x="1525588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g2f7dad6de3d_0_2589"/>
          <p:cNvSpPr txBox="1"/>
          <p:nvPr>
            <p:ph idx="4" type="body"/>
          </p:nvPr>
        </p:nvSpPr>
        <p:spPr>
          <a:xfrm>
            <a:off x="10113866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g2f7dad6de3d_0_2589"/>
          <p:cNvSpPr txBox="1"/>
          <p:nvPr>
            <p:ph idx="5" type="body"/>
          </p:nvPr>
        </p:nvSpPr>
        <p:spPr>
          <a:xfrm>
            <a:off x="8840787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g2f7dad6de3d_0_2589"/>
          <p:cNvSpPr txBox="1"/>
          <p:nvPr>
            <p:ph idx="6" type="body"/>
          </p:nvPr>
        </p:nvSpPr>
        <p:spPr>
          <a:xfrm>
            <a:off x="17600728" y="8339909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g2f7dad6de3d_0_2589"/>
          <p:cNvSpPr txBox="1"/>
          <p:nvPr>
            <p:ph idx="7" type="body"/>
          </p:nvPr>
        </p:nvSpPr>
        <p:spPr>
          <a:xfrm>
            <a:off x="16155988" y="9153852"/>
            <a:ext cx="6667500" cy="310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g2f7dad6de3d_0_259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g2f7dad6de3d_0_2598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g2f7dad6de3d_0_2598"/>
          <p:cNvSpPr txBox="1"/>
          <p:nvPr>
            <p:ph idx="2" type="body"/>
          </p:nvPr>
        </p:nvSpPr>
        <p:spPr>
          <a:xfrm>
            <a:off x="266697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g2f7dad6de3d_0_2598"/>
          <p:cNvSpPr txBox="1"/>
          <p:nvPr>
            <p:ph idx="3" type="body"/>
          </p:nvPr>
        </p:nvSpPr>
        <p:spPr>
          <a:xfrm>
            <a:off x="10113866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g2f7dad6de3d_0_2598"/>
          <p:cNvSpPr txBox="1"/>
          <p:nvPr>
            <p:ph idx="4" type="body"/>
          </p:nvPr>
        </p:nvSpPr>
        <p:spPr>
          <a:xfrm>
            <a:off x="176007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g2f7dad6de3d_0_2598"/>
          <p:cNvSpPr/>
          <p:nvPr/>
        </p:nvSpPr>
        <p:spPr>
          <a:xfrm flipH="1" rot="10800000">
            <a:off x="4363204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g2f7dad6de3d_0_2598"/>
          <p:cNvSpPr/>
          <p:nvPr/>
        </p:nvSpPr>
        <p:spPr>
          <a:xfrm flipH="1" rot="10800000">
            <a:off x="19296955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g2f7dad6de3d_0_2598"/>
          <p:cNvSpPr/>
          <p:nvPr/>
        </p:nvSpPr>
        <p:spPr>
          <a:xfrm flipH="1" rot="10800000">
            <a:off x="11810092" y="10510990"/>
            <a:ext cx="7671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g2f7dad6de3d_0_2598"/>
          <p:cNvSpPr/>
          <p:nvPr/>
        </p:nvSpPr>
        <p:spPr>
          <a:xfrm>
            <a:off x="2706951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g2f7dad6de3d_0_2598"/>
          <p:cNvSpPr/>
          <p:nvPr/>
        </p:nvSpPr>
        <p:spPr>
          <a:xfrm>
            <a:off x="176407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g2f7dad6de3d_0_2598"/>
          <p:cNvSpPr/>
          <p:nvPr/>
        </p:nvSpPr>
        <p:spPr>
          <a:xfrm>
            <a:off x="10153839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g2f7dad6de3d_0_261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g2f7dad6de3d_0_261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g2f7dad6de3d_0_2610"/>
          <p:cNvSpPr txBox="1"/>
          <p:nvPr>
            <p:ph idx="2" type="body"/>
          </p:nvPr>
        </p:nvSpPr>
        <p:spPr>
          <a:xfrm>
            <a:off x="266697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g2f7dad6de3d_0_2610"/>
          <p:cNvSpPr txBox="1"/>
          <p:nvPr>
            <p:ph idx="3" type="body"/>
          </p:nvPr>
        </p:nvSpPr>
        <p:spPr>
          <a:xfrm>
            <a:off x="10113866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g2f7dad6de3d_0_2610"/>
          <p:cNvSpPr txBox="1"/>
          <p:nvPr>
            <p:ph idx="4" type="body"/>
          </p:nvPr>
        </p:nvSpPr>
        <p:spPr>
          <a:xfrm>
            <a:off x="17600728" y="9310057"/>
            <a:ext cx="4159500" cy="6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g2f7dad6de3d_0_2610"/>
          <p:cNvSpPr/>
          <p:nvPr/>
        </p:nvSpPr>
        <p:spPr>
          <a:xfrm flipH="1" rot="10800000">
            <a:off x="4558347" y="10733416"/>
            <a:ext cx="15453300" cy="53100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g2f7dad6de3d_0_2610"/>
          <p:cNvSpPr/>
          <p:nvPr/>
        </p:nvSpPr>
        <p:spPr>
          <a:xfrm>
            <a:off x="2706951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g2f7dad6de3d_0_2610"/>
          <p:cNvSpPr/>
          <p:nvPr/>
        </p:nvSpPr>
        <p:spPr>
          <a:xfrm>
            <a:off x="17640702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g2f7dad6de3d_0_2610"/>
          <p:cNvSpPr/>
          <p:nvPr/>
        </p:nvSpPr>
        <p:spPr>
          <a:xfrm>
            <a:off x="10153839" y="4686300"/>
            <a:ext cx="4079400" cy="4079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g2f7dad6de3d_0_2620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g2f7dad6de3d_0_2620"/>
          <p:cNvSpPr txBox="1"/>
          <p:nvPr>
            <p:ph idx="1" type="body"/>
          </p:nvPr>
        </p:nvSpPr>
        <p:spPr>
          <a:xfrm>
            <a:off x="1441696" y="2429313"/>
            <a:ext cx="21612000" cy="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g2f7dad6de3d_0_2620"/>
          <p:cNvSpPr txBox="1"/>
          <p:nvPr>
            <p:ph idx="2" type="body"/>
          </p:nvPr>
        </p:nvSpPr>
        <p:spPr>
          <a:xfrm>
            <a:off x="1563687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g2f7dad6de3d_0_2620"/>
          <p:cNvSpPr txBox="1"/>
          <p:nvPr>
            <p:ph idx="3" type="body"/>
          </p:nvPr>
        </p:nvSpPr>
        <p:spPr>
          <a:xfrm>
            <a:off x="1599728" y="10820400"/>
            <a:ext cx="6667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g2f7dad6de3d_0_2620"/>
          <p:cNvSpPr txBox="1"/>
          <p:nvPr>
            <p:ph idx="4" type="body"/>
          </p:nvPr>
        </p:nvSpPr>
        <p:spPr>
          <a:xfrm>
            <a:off x="8859838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g2f7dad6de3d_0_2620"/>
          <p:cNvSpPr txBox="1"/>
          <p:nvPr>
            <p:ph idx="5" type="body"/>
          </p:nvPr>
        </p:nvSpPr>
        <p:spPr>
          <a:xfrm>
            <a:off x="8914926" y="10820400"/>
            <a:ext cx="66675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g2f7dad6de3d_0_2620"/>
          <p:cNvSpPr txBox="1"/>
          <p:nvPr>
            <p:ph idx="6" type="body"/>
          </p:nvPr>
        </p:nvSpPr>
        <p:spPr>
          <a:xfrm>
            <a:off x="16194088" y="9960962"/>
            <a:ext cx="6667500" cy="7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g2f7dad6de3d_0_2620"/>
          <p:cNvSpPr txBox="1"/>
          <p:nvPr>
            <p:ph idx="7" type="body"/>
          </p:nvPr>
        </p:nvSpPr>
        <p:spPr>
          <a:xfrm>
            <a:off x="16230127" y="10820400"/>
            <a:ext cx="66294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g2f7dad6de3d_0_2620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g2f7dad6de3d_0_2620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g2f7dad6de3d_0_2620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g2f7dad6de3d_0_2632"/>
          <p:cNvSpPr txBox="1"/>
          <p:nvPr>
            <p:ph type="title"/>
          </p:nvPr>
        </p:nvSpPr>
        <p:spPr>
          <a:xfrm>
            <a:off x="1448013" y="1524001"/>
            <a:ext cx="21343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g2f7dad6de3d_0_2632"/>
          <p:cNvGrpSpPr/>
          <p:nvPr/>
        </p:nvGrpSpPr>
        <p:grpSpPr>
          <a:xfrm>
            <a:off x="1525588" y="3056020"/>
            <a:ext cx="21266100" cy="9380454"/>
            <a:chOff x="1525588" y="3056020"/>
            <a:chExt cx="21266100" cy="9380454"/>
          </a:xfrm>
        </p:grpSpPr>
        <p:cxnSp>
          <p:nvCxnSpPr>
            <p:cNvPr id="1115" name="Google Shape;1115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g2f7dad6de3d_0_2632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g2f7dad6de3d_0_2632"/>
            <p:cNvCxnSpPr/>
            <p:nvPr/>
          </p:nvCxnSpPr>
          <p:spPr>
            <a:xfrm>
              <a:off x="1525588" y="9309657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g2f7dad6de3d_0_2632"/>
            <p:cNvCxnSpPr/>
            <p:nvPr/>
          </p:nvCxnSpPr>
          <p:spPr>
            <a:xfrm>
              <a:off x="1525588" y="6182839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g2f7dad6de3d_0_2632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g2f7dad6de3d_0_2632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g2f7dad6de3d_0_2632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g2f7dad6de3d_0_2632"/>
            <p:cNvCxnSpPr/>
            <p:nvPr/>
          </p:nvCxnSpPr>
          <p:spPr>
            <a:xfrm>
              <a:off x="2279156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g2f7dad6de3d_0_2632"/>
            <p:cNvCxnSpPr/>
            <p:nvPr/>
          </p:nvCxnSpPr>
          <p:spPr>
            <a:xfrm>
              <a:off x="153181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g2f7dad6de3d_0_2632"/>
            <p:cNvCxnSpPr/>
            <p:nvPr/>
          </p:nvCxnSpPr>
          <p:spPr>
            <a:xfrm>
              <a:off x="4997610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g2f7dad6de3d_0_2632"/>
            <p:cNvCxnSpPr/>
            <p:nvPr/>
          </p:nvCxnSpPr>
          <p:spPr>
            <a:xfrm>
              <a:off x="8606279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g2f7dad6de3d_0_2632"/>
            <p:cNvCxnSpPr/>
            <p:nvPr/>
          </p:nvCxnSpPr>
          <p:spPr>
            <a:xfrm>
              <a:off x="12214948" y="3056021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g2f7dad6de3d_0_2632"/>
            <p:cNvCxnSpPr/>
            <p:nvPr/>
          </p:nvCxnSpPr>
          <p:spPr>
            <a:xfrm>
              <a:off x="1525588" y="12436474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g2f7dad6de3d_0_2632"/>
            <p:cNvCxnSpPr/>
            <p:nvPr/>
          </p:nvCxnSpPr>
          <p:spPr>
            <a:xfrm>
              <a:off x="1525588" y="3056020"/>
              <a:ext cx="21266100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g2f7dad6de3d_0_2632"/>
            <p:cNvCxnSpPr/>
            <p:nvPr/>
          </p:nvCxnSpPr>
          <p:spPr>
            <a:xfrm>
              <a:off x="15823617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g2f7dad6de3d_0_2632"/>
            <p:cNvCxnSpPr/>
            <p:nvPr/>
          </p:nvCxnSpPr>
          <p:spPr>
            <a:xfrm>
              <a:off x="19432286" y="3056020"/>
              <a:ext cx="0" cy="938040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g2f7dad6de3d_0_2660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g2f7dad6de3d_0_2660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g2f7dad6de3d_0_2660"/>
          <p:cNvSpPr txBox="1"/>
          <p:nvPr>
            <p:ph type="title"/>
          </p:nvPr>
        </p:nvSpPr>
        <p:spPr>
          <a:xfrm>
            <a:off x="1423990" y="4744995"/>
            <a:ext cx="70086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g2f7dad6de3d_0_2660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g2f7dad6de3d_0_2665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g2f7dad6de3d_0_2665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g2f7dad6de3d_0_2665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g2f7dad6de3d_0_2669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g2f7dad6de3d_0_2669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g2f7dad6de3d_0_2669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f7dad6de3d_0_1634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2f7dad6de3d_0_1634"/>
          <p:cNvSpPr txBox="1"/>
          <p:nvPr>
            <p:ph type="title"/>
          </p:nvPr>
        </p:nvSpPr>
        <p:spPr>
          <a:xfrm>
            <a:off x="1483161" y="4267200"/>
            <a:ext cx="81378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2f7dad6de3d_0_1634"/>
          <p:cNvSpPr txBox="1"/>
          <p:nvPr>
            <p:ph idx="1" type="body"/>
          </p:nvPr>
        </p:nvSpPr>
        <p:spPr>
          <a:xfrm>
            <a:off x="1525588" y="6976627"/>
            <a:ext cx="80556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g2f7dad6de3d_0_163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2f7dad6de3d_0_1634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g2f7dad6de3d_0_2673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g2f7dad6de3d_0_2673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g2f7dad6de3d_0_2673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g2f7dad6de3d_0_2677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g2f7dad6de3d_0_2677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g2f7dad6de3d_0_2677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g2f7dad6de3d_0_2681"/>
          <p:cNvSpPr/>
          <p:nvPr/>
        </p:nvSpPr>
        <p:spPr>
          <a:xfrm rot="-5400000">
            <a:off x="3066763" y="-2268973"/>
            <a:ext cx="18253800" cy="18253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g2f7dad6de3d_0_2681"/>
          <p:cNvSpPr txBox="1"/>
          <p:nvPr>
            <p:ph type="title"/>
          </p:nvPr>
        </p:nvSpPr>
        <p:spPr>
          <a:xfrm>
            <a:off x="4475968" y="5568609"/>
            <a:ext cx="15435300" cy="257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g2f7dad6de3d_0_2681"/>
          <p:cNvSpPr/>
          <p:nvPr/>
        </p:nvSpPr>
        <p:spPr>
          <a:xfrm flipH="1" rot="10800000">
            <a:off x="10226675" y="9490094"/>
            <a:ext cx="3933900" cy="53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g2f7dad6de3d_0_2685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g2f7dad6de3d_0_2687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g2f7dad6de3d_0_2689"/>
          <p:cNvSpPr txBox="1"/>
          <p:nvPr>
            <p:ph idx="1" type="body"/>
          </p:nvPr>
        </p:nvSpPr>
        <p:spPr>
          <a:xfrm>
            <a:off x="1525588" y="6234689"/>
            <a:ext cx="21259800" cy="50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g2f7dad6de3d_0_2691"/>
          <p:cNvSpPr txBox="1"/>
          <p:nvPr>
            <p:ph idx="1" type="body"/>
          </p:nvPr>
        </p:nvSpPr>
        <p:spPr>
          <a:xfrm>
            <a:off x="1525588" y="6234690"/>
            <a:ext cx="21259800" cy="502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g2f7dad6de3d_0_2693"/>
          <p:cNvSpPr txBox="1"/>
          <p:nvPr>
            <p:ph idx="1" type="body"/>
          </p:nvPr>
        </p:nvSpPr>
        <p:spPr>
          <a:xfrm>
            <a:off x="1438656" y="3259322"/>
            <a:ext cx="17597400" cy="67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g2f7dad6de3d_0_2695"/>
          <p:cNvSpPr txBox="1"/>
          <p:nvPr>
            <p:ph idx="1" type="body"/>
          </p:nvPr>
        </p:nvSpPr>
        <p:spPr>
          <a:xfrm>
            <a:off x="1438656" y="3259322"/>
            <a:ext cx="17597400" cy="6771000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g2f7dad6de3d_0_2697"/>
          <p:cNvSpPr txBox="1"/>
          <p:nvPr>
            <p:ph idx="1" type="body"/>
          </p:nvPr>
        </p:nvSpPr>
        <p:spPr>
          <a:xfrm>
            <a:off x="1588168" y="3167883"/>
            <a:ext cx="21363300" cy="100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g2f7dad6de3d_0_2697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f7dad6de3d_0_1640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f7dad6de3d_0_1640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g2f7dad6de3d_0_1640"/>
          <p:cNvSpPr txBox="1"/>
          <p:nvPr>
            <p:ph idx="1" type="body"/>
          </p:nvPr>
        </p:nvSpPr>
        <p:spPr>
          <a:xfrm>
            <a:off x="1525588" y="6976627"/>
            <a:ext cx="80556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g2f7dad6de3d_0_164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f7dad6de3d_0_1640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g2f7dad6de3d_0_2700"/>
          <p:cNvSpPr txBox="1"/>
          <p:nvPr>
            <p:ph idx="1" type="body"/>
          </p:nvPr>
        </p:nvSpPr>
        <p:spPr>
          <a:xfrm>
            <a:off x="1588168" y="3167883"/>
            <a:ext cx="21363300" cy="1002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g2f7dad6de3d_0_2700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g2f7dad6de3d_0_2703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g2f7dad6de3d_0_2703"/>
          <p:cNvSpPr txBox="1"/>
          <p:nvPr>
            <p:ph type="title"/>
          </p:nvPr>
        </p:nvSpPr>
        <p:spPr>
          <a:xfrm>
            <a:off x="1468437" y="5659394"/>
            <a:ext cx="14040000" cy="156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g2f7dad6de3d_0_2703"/>
          <p:cNvSpPr txBox="1"/>
          <p:nvPr>
            <p:ph idx="1" type="body"/>
          </p:nvPr>
        </p:nvSpPr>
        <p:spPr>
          <a:xfrm>
            <a:off x="1524216" y="7430079"/>
            <a:ext cx="103647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g2f7dad6de3d_0_2707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g2f7dad6de3d_0_2707"/>
          <p:cNvSpPr txBox="1"/>
          <p:nvPr>
            <p:ph type="title"/>
          </p:nvPr>
        </p:nvSpPr>
        <p:spPr>
          <a:xfrm>
            <a:off x="1394296" y="4843849"/>
            <a:ext cx="6410700" cy="237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g2f7dad6de3d_0_2707"/>
          <p:cNvSpPr txBox="1"/>
          <p:nvPr>
            <p:ph idx="1" type="body"/>
          </p:nvPr>
        </p:nvSpPr>
        <p:spPr>
          <a:xfrm>
            <a:off x="1474788" y="7430079"/>
            <a:ext cx="6092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g2f7dad6de3d_0_2707"/>
          <p:cNvSpPr txBox="1"/>
          <p:nvPr>
            <p:ph idx="2" type="body"/>
          </p:nvPr>
        </p:nvSpPr>
        <p:spPr>
          <a:xfrm>
            <a:off x="884562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g2f7dad6de3d_0_2707"/>
          <p:cNvSpPr txBox="1"/>
          <p:nvPr>
            <p:ph idx="3" type="body"/>
          </p:nvPr>
        </p:nvSpPr>
        <p:spPr>
          <a:xfrm>
            <a:off x="12414097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g2f7dad6de3d_0_2707"/>
          <p:cNvSpPr txBox="1"/>
          <p:nvPr>
            <p:ph idx="4" type="body"/>
          </p:nvPr>
        </p:nvSpPr>
        <p:spPr>
          <a:xfrm>
            <a:off x="1593353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g2f7dad6de3d_0_2707"/>
          <p:cNvSpPr txBox="1"/>
          <p:nvPr>
            <p:ph idx="5" type="body"/>
          </p:nvPr>
        </p:nvSpPr>
        <p:spPr>
          <a:xfrm>
            <a:off x="8845628" y="9170272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g2f7dad6de3d_0_2707"/>
          <p:cNvSpPr txBox="1"/>
          <p:nvPr>
            <p:ph idx="6" type="body"/>
          </p:nvPr>
        </p:nvSpPr>
        <p:spPr>
          <a:xfrm>
            <a:off x="12414096" y="9170272"/>
            <a:ext cx="30942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g2f7dad6de3d_0_2707"/>
          <p:cNvSpPr txBox="1"/>
          <p:nvPr>
            <p:ph idx="7" type="body"/>
          </p:nvPr>
        </p:nvSpPr>
        <p:spPr>
          <a:xfrm>
            <a:off x="15933538" y="9170272"/>
            <a:ext cx="31716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g2f7dad6de3d_0_2717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g2f7dad6de3d_0_2717"/>
          <p:cNvSpPr txBox="1"/>
          <p:nvPr>
            <p:ph type="title"/>
          </p:nvPr>
        </p:nvSpPr>
        <p:spPr>
          <a:xfrm>
            <a:off x="1423990" y="4744995"/>
            <a:ext cx="6237300" cy="247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g2f7dad6de3d_0_2717"/>
          <p:cNvSpPr txBox="1"/>
          <p:nvPr>
            <p:ph idx="1" type="body"/>
          </p:nvPr>
        </p:nvSpPr>
        <p:spPr>
          <a:xfrm>
            <a:off x="1474788" y="7430079"/>
            <a:ext cx="61863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g2f7dad6de3d_0_2717"/>
          <p:cNvSpPr txBox="1"/>
          <p:nvPr/>
        </p:nvSpPr>
        <p:spPr>
          <a:xfrm>
            <a:off x="8748583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g2f7dad6de3d_0_2717"/>
          <p:cNvSpPr txBox="1"/>
          <p:nvPr>
            <p:ph idx="2" type="body"/>
          </p:nvPr>
        </p:nvSpPr>
        <p:spPr>
          <a:xfrm>
            <a:off x="8771486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g2f7dad6de3d_0_2717"/>
          <p:cNvSpPr txBox="1"/>
          <p:nvPr/>
        </p:nvSpPr>
        <p:spPr>
          <a:xfrm>
            <a:off x="12345987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g2f7dad6de3d_0_2717"/>
          <p:cNvSpPr txBox="1"/>
          <p:nvPr>
            <p:ph idx="3" type="body"/>
          </p:nvPr>
        </p:nvSpPr>
        <p:spPr>
          <a:xfrm>
            <a:off x="12414097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g2f7dad6de3d_0_2717"/>
          <p:cNvSpPr txBox="1"/>
          <p:nvPr/>
        </p:nvSpPr>
        <p:spPr>
          <a:xfrm>
            <a:off x="16382523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g2f7dad6de3d_0_2717"/>
          <p:cNvSpPr txBox="1"/>
          <p:nvPr>
            <p:ph idx="4" type="body"/>
          </p:nvPr>
        </p:nvSpPr>
        <p:spPr>
          <a:xfrm>
            <a:off x="16353673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g2f7dad6de3d_0_2717"/>
          <p:cNvSpPr txBox="1"/>
          <p:nvPr/>
        </p:nvSpPr>
        <p:spPr>
          <a:xfrm>
            <a:off x="20276961" y="3731741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g2f7dad6de3d_0_2717"/>
          <p:cNvSpPr txBox="1"/>
          <p:nvPr>
            <p:ph idx="5" type="body"/>
          </p:nvPr>
        </p:nvSpPr>
        <p:spPr>
          <a:xfrm>
            <a:off x="20308238" y="5218356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g2f7dad6de3d_0_2717"/>
          <p:cNvSpPr txBox="1"/>
          <p:nvPr/>
        </p:nvSpPr>
        <p:spPr>
          <a:xfrm>
            <a:off x="8713101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g2f7dad6de3d_0_2717"/>
          <p:cNvSpPr txBox="1"/>
          <p:nvPr>
            <p:ph idx="6" type="body"/>
          </p:nvPr>
        </p:nvSpPr>
        <p:spPr>
          <a:xfrm>
            <a:off x="8771486" y="9170272"/>
            <a:ext cx="31173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g2f7dad6de3d_0_2717"/>
          <p:cNvSpPr txBox="1"/>
          <p:nvPr/>
        </p:nvSpPr>
        <p:spPr>
          <a:xfrm>
            <a:off x="12370701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g2f7dad6de3d_0_2717"/>
          <p:cNvSpPr txBox="1"/>
          <p:nvPr>
            <p:ph idx="7" type="body"/>
          </p:nvPr>
        </p:nvSpPr>
        <p:spPr>
          <a:xfrm>
            <a:off x="12414096" y="9170272"/>
            <a:ext cx="30942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g2f7dad6de3d_0_2717"/>
          <p:cNvSpPr txBox="1"/>
          <p:nvPr/>
        </p:nvSpPr>
        <p:spPr>
          <a:xfrm>
            <a:off x="16382523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g2f7dad6de3d_0_2717"/>
          <p:cNvSpPr txBox="1"/>
          <p:nvPr>
            <p:ph idx="8" type="body"/>
          </p:nvPr>
        </p:nvSpPr>
        <p:spPr>
          <a:xfrm>
            <a:off x="16353673" y="9170272"/>
            <a:ext cx="31716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g2f7dad6de3d_0_2717"/>
          <p:cNvSpPr txBox="1"/>
          <p:nvPr/>
        </p:nvSpPr>
        <p:spPr>
          <a:xfrm>
            <a:off x="20279020" y="7720914"/>
            <a:ext cx="1186200" cy="1557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g2f7dad6de3d_0_2717"/>
          <p:cNvSpPr txBox="1"/>
          <p:nvPr>
            <p:ph idx="9" type="body"/>
          </p:nvPr>
        </p:nvSpPr>
        <p:spPr>
          <a:xfrm>
            <a:off x="20308238" y="9170272"/>
            <a:ext cx="3129000" cy="159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g2f7dad6de3d_0_2737"/>
          <p:cNvSpPr txBox="1"/>
          <p:nvPr>
            <p:ph type="title"/>
          </p:nvPr>
        </p:nvSpPr>
        <p:spPr>
          <a:xfrm>
            <a:off x="1525587" y="4382266"/>
            <a:ext cx="8740500" cy="276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g2f7dad6de3d_0_2737"/>
          <p:cNvSpPr txBox="1"/>
          <p:nvPr>
            <p:ph idx="1" type="body"/>
          </p:nvPr>
        </p:nvSpPr>
        <p:spPr>
          <a:xfrm>
            <a:off x="1576384" y="7358577"/>
            <a:ext cx="8679600" cy="3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g2f7dad6de3d_0_2737"/>
          <p:cNvSpPr/>
          <p:nvPr/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g2f7dad6de3d_0_2737"/>
          <p:cNvSpPr txBox="1"/>
          <p:nvPr>
            <p:ph idx="2" type="body"/>
          </p:nvPr>
        </p:nvSpPr>
        <p:spPr>
          <a:xfrm>
            <a:off x="13504236" y="4382265"/>
            <a:ext cx="7665600" cy="68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g2f7dad6de3d_0_2742"/>
          <p:cNvSpPr txBox="1"/>
          <p:nvPr>
            <p:ph type="title"/>
          </p:nvPr>
        </p:nvSpPr>
        <p:spPr>
          <a:xfrm>
            <a:off x="1525587" y="4382266"/>
            <a:ext cx="8740500" cy="276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g2f7dad6de3d_0_2742"/>
          <p:cNvSpPr txBox="1"/>
          <p:nvPr>
            <p:ph idx="1" type="body"/>
          </p:nvPr>
        </p:nvSpPr>
        <p:spPr>
          <a:xfrm>
            <a:off x="1576384" y="7358577"/>
            <a:ext cx="8679600" cy="3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g2f7dad6de3d_0_2742"/>
          <p:cNvSpPr/>
          <p:nvPr/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g2f7dad6de3d_0_2742"/>
          <p:cNvSpPr txBox="1"/>
          <p:nvPr>
            <p:ph idx="2" type="body"/>
          </p:nvPr>
        </p:nvSpPr>
        <p:spPr>
          <a:xfrm>
            <a:off x="13504236" y="4382265"/>
            <a:ext cx="7665600" cy="68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g2f7dad6de3d_0_2747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g2f7dad6de3d_0_2747"/>
          <p:cNvSpPr txBox="1"/>
          <p:nvPr>
            <p:ph type="title"/>
          </p:nvPr>
        </p:nvSpPr>
        <p:spPr>
          <a:xfrm>
            <a:off x="1464421" y="3781176"/>
            <a:ext cx="8594100" cy="3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g2f7dad6de3d_0_2747"/>
          <p:cNvSpPr txBox="1"/>
          <p:nvPr>
            <p:ph idx="1" type="body"/>
          </p:nvPr>
        </p:nvSpPr>
        <p:spPr>
          <a:xfrm>
            <a:off x="1519919" y="7755111"/>
            <a:ext cx="85425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g2f7dad6de3d_0_2747"/>
          <p:cNvSpPr txBox="1"/>
          <p:nvPr>
            <p:ph idx="2" type="body"/>
          </p:nvPr>
        </p:nvSpPr>
        <p:spPr>
          <a:xfrm>
            <a:off x="14267281" y="4533900"/>
            <a:ext cx="7656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g2f7dad6de3d_0_2752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g2f7dad6de3d_0_2752"/>
          <p:cNvSpPr txBox="1"/>
          <p:nvPr>
            <p:ph type="title"/>
          </p:nvPr>
        </p:nvSpPr>
        <p:spPr>
          <a:xfrm>
            <a:off x="1464421" y="3781176"/>
            <a:ext cx="8594100" cy="37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g2f7dad6de3d_0_2752"/>
          <p:cNvSpPr txBox="1"/>
          <p:nvPr>
            <p:ph idx="1" type="body"/>
          </p:nvPr>
        </p:nvSpPr>
        <p:spPr>
          <a:xfrm>
            <a:off x="1519919" y="7755111"/>
            <a:ext cx="85425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g2f7dad6de3d_0_2752"/>
          <p:cNvSpPr txBox="1"/>
          <p:nvPr>
            <p:ph idx="2" type="body"/>
          </p:nvPr>
        </p:nvSpPr>
        <p:spPr>
          <a:xfrm>
            <a:off x="14267281" y="4533900"/>
            <a:ext cx="7656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g2f7dad6de3d_0_2757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g2f7dad6de3d_0_2757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g2f7dad6de3d_0_2757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g2f7dad6de3d_0_2757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g2f7dad6de3d_0_2757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g2f7dad6de3d_0_2757"/>
          <p:cNvSpPr txBox="1"/>
          <p:nvPr>
            <p:ph idx="2" type="body"/>
          </p:nvPr>
        </p:nvSpPr>
        <p:spPr>
          <a:xfrm>
            <a:off x="2205011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g2f7dad6de3d_0_2757"/>
          <p:cNvSpPr txBox="1"/>
          <p:nvPr>
            <p:ph idx="3" type="body"/>
          </p:nvPr>
        </p:nvSpPr>
        <p:spPr>
          <a:xfrm>
            <a:off x="1525588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g2f7dad6de3d_0_2757"/>
          <p:cNvSpPr txBox="1"/>
          <p:nvPr>
            <p:ph idx="4" type="body"/>
          </p:nvPr>
        </p:nvSpPr>
        <p:spPr>
          <a:xfrm>
            <a:off x="9435104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g2f7dad6de3d_0_2757"/>
          <p:cNvSpPr txBox="1"/>
          <p:nvPr>
            <p:ph idx="5" type="body"/>
          </p:nvPr>
        </p:nvSpPr>
        <p:spPr>
          <a:xfrm>
            <a:off x="8840787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g2f7dad6de3d_0_2757"/>
          <p:cNvSpPr txBox="1"/>
          <p:nvPr>
            <p:ph idx="6" type="body"/>
          </p:nvPr>
        </p:nvSpPr>
        <p:spPr>
          <a:xfrm>
            <a:off x="16706761" y="5503338"/>
            <a:ext cx="54864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g2f7dad6de3d_0_2757"/>
          <p:cNvSpPr txBox="1"/>
          <p:nvPr>
            <p:ph idx="7" type="body"/>
          </p:nvPr>
        </p:nvSpPr>
        <p:spPr>
          <a:xfrm>
            <a:off x="16155988" y="9834533"/>
            <a:ext cx="6667500" cy="26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g2f7dad6de3d_0_2769"/>
          <p:cNvSpPr txBox="1"/>
          <p:nvPr>
            <p:ph type="title"/>
          </p:nvPr>
        </p:nvSpPr>
        <p:spPr>
          <a:xfrm>
            <a:off x="1545372" y="2490930"/>
            <a:ext cx="10468200" cy="268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g2f7dad6de3d_0_2769"/>
          <p:cNvSpPr/>
          <p:nvPr/>
        </p:nvSpPr>
        <p:spPr>
          <a:xfrm flipH="1" rot="10800000">
            <a:off x="1545372" y="6974375"/>
            <a:ext cx="1170300" cy="63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g2f7dad6de3d_0_2769"/>
          <p:cNvSpPr/>
          <p:nvPr/>
        </p:nvSpPr>
        <p:spPr>
          <a:xfrm flipH="1" rot="10800000">
            <a:off x="12518172" y="6974375"/>
            <a:ext cx="1170300" cy="63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g2f7dad6de3d_0_2769"/>
          <p:cNvSpPr txBox="1"/>
          <p:nvPr>
            <p:ph idx="1" type="body"/>
          </p:nvPr>
        </p:nvSpPr>
        <p:spPr>
          <a:xfrm>
            <a:off x="1544638" y="5931539"/>
            <a:ext cx="102681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g2f7dad6de3d_0_2769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g2f7dad6de3d_0_2769"/>
          <p:cNvSpPr txBox="1"/>
          <p:nvPr>
            <p:ph idx="3" type="body"/>
          </p:nvPr>
        </p:nvSpPr>
        <p:spPr>
          <a:xfrm>
            <a:off x="12517438" y="5931539"/>
            <a:ext cx="10268100" cy="8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g2f7dad6de3d_0_2769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f7dad6de3d_0_1646"/>
          <p:cNvSpPr/>
          <p:nvPr/>
        </p:nvSpPr>
        <p:spPr>
          <a:xfrm>
            <a:off x="3740322" y="1552906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g2f7dad6de3d_0_1646"/>
          <p:cNvSpPr txBox="1"/>
          <p:nvPr>
            <p:ph type="title"/>
          </p:nvPr>
        </p:nvSpPr>
        <p:spPr>
          <a:xfrm>
            <a:off x="1483161" y="4267200"/>
            <a:ext cx="80583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g2f7dad6de3d_0_1646"/>
          <p:cNvSpPr txBox="1"/>
          <p:nvPr>
            <p:ph idx="1" type="body"/>
          </p:nvPr>
        </p:nvSpPr>
        <p:spPr>
          <a:xfrm>
            <a:off x="1525587" y="6976627"/>
            <a:ext cx="8016000" cy="214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g2f7dad6de3d_0_1646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g2f7dad6de3d_0_1646"/>
          <p:cNvSpPr/>
          <p:nvPr>
            <p:ph idx="2" type="pic"/>
          </p:nvPr>
        </p:nvSpPr>
        <p:spPr>
          <a:xfrm>
            <a:off x="1219933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g2f7dad6de3d_0_16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g2f7dad6de3d_0_2777"/>
          <p:cNvSpPr/>
          <p:nvPr/>
        </p:nvSpPr>
        <p:spPr>
          <a:xfrm>
            <a:off x="-4677093" y="-1902344"/>
            <a:ext cx="17520600" cy="175206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g2f7dad6de3d_0_2777"/>
          <p:cNvSpPr/>
          <p:nvPr>
            <p:ph idx="2" type="pic"/>
          </p:nvPr>
        </p:nvSpPr>
        <p:spPr>
          <a:xfrm>
            <a:off x="9530817" y="-1"/>
            <a:ext cx="148563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g2f7dad6de3d_0_2777"/>
          <p:cNvSpPr txBox="1"/>
          <p:nvPr>
            <p:ph type="title"/>
          </p:nvPr>
        </p:nvSpPr>
        <p:spPr>
          <a:xfrm>
            <a:off x="1440940" y="4816476"/>
            <a:ext cx="9235200" cy="204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g2f7dad6de3d_0_2777"/>
          <p:cNvSpPr txBox="1"/>
          <p:nvPr>
            <p:ph idx="1" type="body"/>
          </p:nvPr>
        </p:nvSpPr>
        <p:spPr>
          <a:xfrm>
            <a:off x="1421062" y="7285545"/>
            <a:ext cx="9235200" cy="2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g2f7dad6de3d_0_2782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g2f7dad6de3d_0_27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g2f7dad6de3d_0_2782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g2f7dad6de3d_0_2782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g2f7dad6de3d_0_2782"/>
          <p:cNvSpPr/>
          <p:nvPr>
            <p:ph idx="2" type="pic"/>
          </p:nvPr>
        </p:nvSpPr>
        <p:spPr>
          <a:xfrm>
            <a:off x="202428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g2f7dad6de3d_0_2782"/>
          <p:cNvSpPr txBox="1"/>
          <p:nvPr>
            <p:ph idx="3" type="body"/>
          </p:nvPr>
        </p:nvSpPr>
        <p:spPr>
          <a:xfrm>
            <a:off x="1573249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g2f7dad6de3d_0_2782"/>
          <p:cNvSpPr txBox="1"/>
          <p:nvPr>
            <p:ph idx="4" type="body"/>
          </p:nvPr>
        </p:nvSpPr>
        <p:spPr>
          <a:xfrm>
            <a:off x="1573249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g2f7dad6de3d_0_2790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g2f7dad6de3d_0_27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g2f7dad6de3d_0_2790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g2f7dad6de3d_0_2790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g2f7dad6de3d_0_2790"/>
          <p:cNvSpPr/>
          <p:nvPr>
            <p:ph idx="2" type="pic"/>
          </p:nvPr>
        </p:nvSpPr>
        <p:spPr>
          <a:xfrm>
            <a:off x="2024286" y="7343355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g2f7dad6de3d_0_2790"/>
          <p:cNvSpPr txBox="1"/>
          <p:nvPr>
            <p:ph idx="3" type="body"/>
          </p:nvPr>
        </p:nvSpPr>
        <p:spPr>
          <a:xfrm>
            <a:off x="1573249" y="11073260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g2f7dad6de3d_0_2790"/>
          <p:cNvSpPr txBox="1"/>
          <p:nvPr>
            <p:ph idx="4" type="body"/>
          </p:nvPr>
        </p:nvSpPr>
        <p:spPr>
          <a:xfrm>
            <a:off x="1573249" y="1170501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g2f7dad6de3d_0_2790"/>
          <p:cNvSpPr/>
          <p:nvPr>
            <p:ph idx="5" type="pic"/>
          </p:nvPr>
        </p:nvSpPr>
        <p:spPr>
          <a:xfrm>
            <a:off x="7778356" y="7343355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g2f7dad6de3d_0_2790"/>
          <p:cNvSpPr txBox="1"/>
          <p:nvPr>
            <p:ph idx="6" type="body"/>
          </p:nvPr>
        </p:nvSpPr>
        <p:spPr>
          <a:xfrm>
            <a:off x="7403435" y="11073259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g2f7dad6de3d_0_2790"/>
          <p:cNvSpPr txBox="1"/>
          <p:nvPr>
            <p:ph idx="7" type="body"/>
          </p:nvPr>
        </p:nvSpPr>
        <p:spPr>
          <a:xfrm>
            <a:off x="7403435" y="1170501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g2f7dad6de3d_0_2801"/>
          <p:cNvSpPr/>
          <p:nvPr/>
        </p:nvSpPr>
        <p:spPr>
          <a:xfrm>
            <a:off x="0" y="0"/>
            <a:ext cx="24387300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g2f7dad6de3d_0_28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g2f7dad6de3d_0_2801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g2f7dad6de3d_0_2801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g2f7dad6de3d_0_2801"/>
          <p:cNvSpPr/>
          <p:nvPr>
            <p:ph idx="2" type="pic"/>
          </p:nvPr>
        </p:nvSpPr>
        <p:spPr>
          <a:xfrm>
            <a:off x="202428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g2f7dad6de3d_0_2801"/>
          <p:cNvSpPr/>
          <p:nvPr>
            <p:ph idx="3" type="pic"/>
          </p:nvPr>
        </p:nvSpPr>
        <p:spPr>
          <a:xfrm>
            <a:off x="7778356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g2f7dad6de3d_0_2801"/>
          <p:cNvSpPr/>
          <p:nvPr>
            <p:ph idx="4" type="pic"/>
          </p:nvPr>
        </p:nvSpPr>
        <p:spPr>
          <a:xfrm>
            <a:off x="13663394" y="735424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g2f7dad6de3d_0_2801"/>
          <p:cNvSpPr txBox="1"/>
          <p:nvPr>
            <p:ph idx="5" type="body"/>
          </p:nvPr>
        </p:nvSpPr>
        <p:spPr>
          <a:xfrm>
            <a:off x="1573249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g2f7dad6de3d_0_2801"/>
          <p:cNvSpPr txBox="1"/>
          <p:nvPr>
            <p:ph idx="6" type="body"/>
          </p:nvPr>
        </p:nvSpPr>
        <p:spPr>
          <a:xfrm>
            <a:off x="1573249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g2f7dad6de3d_0_2801"/>
          <p:cNvSpPr txBox="1"/>
          <p:nvPr>
            <p:ph idx="7" type="body"/>
          </p:nvPr>
        </p:nvSpPr>
        <p:spPr>
          <a:xfrm>
            <a:off x="7403435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g2f7dad6de3d_0_2801"/>
          <p:cNvSpPr txBox="1"/>
          <p:nvPr>
            <p:ph idx="8" type="body"/>
          </p:nvPr>
        </p:nvSpPr>
        <p:spPr>
          <a:xfrm>
            <a:off x="7403435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g2f7dad6de3d_0_2801"/>
          <p:cNvSpPr txBox="1"/>
          <p:nvPr>
            <p:ph idx="9" type="body"/>
          </p:nvPr>
        </p:nvSpPr>
        <p:spPr>
          <a:xfrm>
            <a:off x="13212356" y="1105874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g2f7dad6de3d_0_2801"/>
          <p:cNvSpPr txBox="1"/>
          <p:nvPr>
            <p:ph idx="13" type="body"/>
          </p:nvPr>
        </p:nvSpPr>
        <p:spPr>
          <a:xfrm>
            <a:off x="13212356" y="1169049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g2f7dad6de3d_0_2815"/>
          <p:cNvSpPr/>
          <p:nvPr/>
        </p:nvSpPr>
        <p:spPr>
          <a:xfrm>
            <a:off x="0" y="0"/>
            <a:ext cx="24387300" cy="63618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g2f7dad6de3d_0_28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g2f7dad6de3d_0_2815"/>
          <p:cNvSpPr txBox="1"/>
          <p:nvPr>
            <p:ph type="title"/>
          </p:nvPr>
        </p:nvSpPr>
        <p:spPr>
          <a:xfrm>
            <a:off x="2211387" y="3104393"/>
            <a:ext cx="19274700" cy="11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g2f7dad6de3d_0_2815"/>
          <p:cNvSpPr txBox="1"/>
          <p:nvPr>
            <p:ph idx="1" type="body"/>
          </p:nvPr>
        </p:nvSpPr>
        <p:spPr>
          <a:xfrm>
            <a:off x="2211387" y="4431157"/>
            <a:ext cx="19274700" cy="9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g2f7dad6de3d_0_2815"/>
          <p:cNvSpPr/>
          <p:nvPr>
            <p:ph idx="2" type="pic"/>
          </p:nvPr>
        </p:nvSpPr>
        <p:spPr>
          <a:xfrm>
            <a:off x="2024286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g2f7dad6de3d_0_2815"/>
          <p:cNvSpPr/>
          <p:nvPr>
            <p:ph idx="3" type="pic"/>
          </p:nvPr>
        </p:nvSpPr>
        <p:spPr>
          <a:xfrm>
            <a:off x="7778356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g2f7dad6de3d_0_2815"/>
          <p:cNvSpPr/>
          <p:nvPr>
            <p:ph idx="4" type="pic"/>
          </p:nvPr>
        </p:nvSpPr>
        <p:spPr>
          <a:xfrm>
            <a:off x="13663394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g2f7dad6de3d_0_2815"/>
          <p:cNvSpPr/>
          <p:nvPr>
            <p:ph idx="5" type="pic"/>
          </p:nvPr>
        </p:nvSpPr>
        <p:spPr>
          <a:xfrm>
            <a:off x="19493580" y="7354246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g2f7dad6de3d_0_2815"/>
          <p:cNvSpPr txBox="1"/>
          <p:nvPr>
            <p:ph idx="6" type="body"/>
          </p:nvPr>
        </p:nvSpPr>
        <p:spPr>
          <a:xfrm>
            <a:off x="1573249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g2f7dad6de3d_0_2815"/>
          <p:cNvSpPr txBox="1"/>
          <p:nvPr>
            <p:ph idx="7" type="body"/>
          </p:nvPr>
        </p:nvSpPr>
        <p:spPr>
          <a:xfrm>
            <a:off x="1573249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g2f7dad6de3d_0_2815"/>
          <p:cNvSpPr txBox="1"/>
          <p:nvPr>
            <p:ph idx="8" type="body"/>
          </p:nvPr>
        </p:nvSpPr>
        <p:spPr>
          <a:xfrm>
            <a:off x="7403435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g2f7dad6de3d_0_2815"/>
          <p:cNvSpPr txBox="1"/>
          <p:nvPr>
            <p:ph idx="9" type="body"/>
          </p:nvPr>
        </p:nvSpPr>
        <p:spPr>
          <a:xfrm>
            <a:off x="7403435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g2f7dad6de3d_0_2815"/>
          <p:cNvSpPr txBox="1"/>
          <p:nvPr>
            <p:ph idx="13" type="body"/>
          </p:nvPr>
        </p:nvSpPr>
        <p:spPr>
          <a:xfrm>
            <a:off x="13212356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g2f7dad6de3d_0_2815"/>
          <p:cNvSpPr txBox="1"/>
          <p:nvPr>
            <p:ph idx="14" type="body"/>
          </p:nvPr>
        </p:nvSpPr>
        <p:spPr>
          <a:xfrm>
            <a:off x="13212356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g2f7dad6de3d_0_2815"/>
          <p:cNvSpPr txBox="1"/>
          <p:nvPr>
            <p:ph idx="15" type="body"/>
          </p:nvPr>
        </p:nvSpPr>
        <p:spPr>
          <a:xfrm>
            <a:off x="19042542" y="11058751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g2f7dad6de3d_0_2815"/>
          <p:cNvSpPr txBox="1"/>
          <p:nvPr>
            <p:ph idx="16" type="body"/>
          </p:nvPr>
        </p:nvSpPr>
        <p:spPr>
          <a:xfrm>
            <a:off x="19042542" y="11690502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g2f7dad6de3d_0_2832"/>
          <p:cNvSpPr txBox="1"/>
          <p:nvPr>
            <p:ph type="title"/>
          </p:nvPr>
        </p:nvSpPr>
        <p:spPr>
          <a:xfrm>
            <a:off x="6576559" y="4414157"/>
            <a:ext cx="11234100" cy="48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g2f7dad6de3d_0_2832"/>
          <p:cNvSpPr/>
          <p:nvPr>
            <p:ph idx="2" type="pic"/>
          </p:nvPr>
        </p:nvSpPr>
        <p:spPr>
          <a:xfrm>
            <a:off x="15099436" y="0"/>
            <a:ext cx="9284400" cy="13813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g2f7dad6de3d_0_2832"/>
          <p:cNvSpPr/>
          <p:nvPr>
            <p:ph idx="3" type="pic"/>
          </p:nvPr>
        </p:nvSpPr>
        <p:spPr>
          <a:xfrm>
            <a:off x="0" y="0"/>
            <a:ext cx="92877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g2f7dad6de3d_0_2836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g2f7dad6de3d_0_2836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g2f7dad6de3d_0_28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7" cy="8865599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g2f7dad6de3d_0_2836"/>
          <p:cNvSpPr/>
          <p:nvPr>
            <p:ph idx="2" type="pic"/>
          </p:nvPr>
        </p:nvSpPr>
        <p:spPr>
          <a:xfrm>
            <a:off x="16190366" y="1935554"/>
            <a:ext cx="11849100" cy="7105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g2f7dad6de3d_0_28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4" y="6361249"/>
            <a:ext cx="3701143" cy="774658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g2f7dad6de3d_0_28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6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g2f7dad6de3d_0_2836"/>
          <p:cNvSpPr/>
          <p:nvPr>
            <p:ph idx="3" type="pic"/>
          </p:nvPr>
        </p:nvSpPr>
        <p:spPr>
          <a:xfrm>
            <a:off x="12689881" y="3952931"/>
            <a:ext cx="3318300" cy="723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g2f7dad6de3d_0_2836"/>
          <p:cNvSpPr/>
          <p:nvPr>
            <p:ph idx="4" type="pic"/>
          </p:nvPr>
        </p:nvSpPr>
        <p:spPr>
          <a:xfrm>
            <a:off x="17140209" y="8554645"/>
            <a:ext cx="6913500" cy="33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g2f7dad6de3d_0_283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g2f7dad6de3d_0_28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7" cy="12656417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g2f7dad6de3d_0_284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g2f7dad6de3d_0_2846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g2f7dad6de3d_0_28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7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g2f7dad6de3d_0_2846"/>
          <p:cNvSpPr/>
          <p:nvPr>
            <p:ph idx="2" type="pic"/>
          </p:nvPr>
        </p:nvSpPr>
        <p:spPr>
          <a:xfrm>
            <a:off x="13635903" y="1028039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g2f7dad6de3d_0_2846"/>
          <p:cNvSpPr/>
          <p:nvPr>
            <p:ph idx="3" type="pic"/>
          </p:nvPr>
        </p:nvSpPr>
        <p:spPr>
          <a:xfrm>
            <a:off x="20116031" y="1219715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g2f7dad6de3d_0_284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g2f7dad6de3d_0_2854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g2f7dad6de3d_0_2854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g2f7dad6de3d_0_28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9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g2f7dad6de3d_0_2854"/>
          <p:cNvSpPr/>
          <p:nvPr>
            <p:ph idx="2" type="pic"/>
          </p:nvPr>
        </p:nvSpPr>
        <p:spPr>
          <a:xfrm>
            <a:off x="19295313" y="1324971"/>
            <a:ext cx="17121600" cy="1026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g2f7dad6de3d_0_285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g2f7dad6de3d_0_2854"/>
          <p:cNvSpPr/>
          <p:nvPr>
            <p:ph idx="3" type="pic"/>
          </p:nvPr>
        </p:nvSpPr>
        <p:spPr>
          <a:xfrm>
            <a:off x="13036458" y="2493791"/>
            <a:ext cx="4777200" cy="10409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g2f7dad6de3d_0_285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g2f7dad6de3d_0_2862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g2f7dad6de3d_0_2862"/>
          <p:cNvSpPr txBox="1"/>
          <p:nvPr>
            <p:ph type="title"/>
          </p:nvPr>
        </p:nvSpPr>
        <p:spPr>
          <a:xfrm>
            <a:off x="1491297" y="4206240"/>
            <a:ext cx="8910000" cy="534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g2f7dad6de3d_0_28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2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g2f7dad6de3d_0_2862"/>
          <p:cNvSpPr/>
          <p:nvPr>
            <p:ph idx="2" type="pic"/>
          </p:nvPr>
        </p:nvSpPr>
        <p:spPr>
          <a:xfrm>
            <a:off x="19295313" y="1324971"/>
            <a:ext cx="17121600" cy="10267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g2f7dad6de3d_0_286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7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g2f7dad6de3d_0_2862"/>
          <p:cNvSpPr/>
          <p:nvPr>
            <p:ph idx="3" type="pic"/>
          </p:nvPr>
        </p:nvSpPr>
        <p:spPr>
          <a:xfrm>
            <a:off x="12755111" y="2623883"/>
            <a:ext cx="4895100" cy="100563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g2f7dad6de3d_0_286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f7dad6de3d_0_1653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2f7dad6de3d_0_1653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g2f7dad6de3d_0_1653"/>
          <p:cNvSpPr txBox="1"/>
          <p:nvPr>
            <p:ph idx="1" type="body"/>
          </p:nvPr>
        </p:nvSpPr>
        <p:spPr>
          <a:xfrm>
            <a:off x="13661994" y="6761748"/>
            <a:ext cx="6515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g2f7dad6de3d_0_1653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g2f7dad6de3d_0_1653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g2f7dad6de3d_0_16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g2f7dad6de3d_0_287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g2f7dad6de3d_0_2870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g2f7dad6de3d_0_287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g2f7dad6de3d_0_28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g2f7dad6de3d_0_2870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g2f7dad6de3d_0_287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g2f7dad6de3d_0_2876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g2f7dad6de3d_0_287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g2f7dad6de3d_0_288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g2f7dad6de3d_0_2880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g2f7dad6de3d_0_288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g2f7dad6de3d_0_28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g2f7dad6de3d_0_2880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g2f7dad6de3d_0_2886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g2f7dad6de3d_0_2886"/>
          <p:cNvSpPr txBox="1"/>
          <p:nvPr>
            <p:ph type="title"/>
          </p:nvPr>
        </p:nvSpPr>
        <p:spPr>
          <a:xfrm>
            <a:off x="1441696" y="4343400"/>
            <a:ext cx="7179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g2f7dad6de3d_0_288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g2f7dad6de3d_0_28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9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g2f7dad6de3d_0_2886"/>
          <p:cNvSpPr/>
          <p:nvPr>
            <p:ph idx="2" type="pic"/>
          </p:nvPr>
        </p:nvSpPr>
        <p:spPr>
          <a:xfrm>
            <a:off x="10460736" y="2948638"/>
            <a:ext cx="11832300" cy="71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g2f7dad6de3d_0_2892"/>
          <p:cNvSpPr txBox="1"/>
          <p:nvPr>
            <p:ph type="title"/>
          </p:nvPr>
        </p:nvSpPr>
        <p:spPr>
          <a:xfrm>
            <a:off x="1441695" y="4343400"/>
            <a:ext cx="73431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g2f7dad6de3d_0_2892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g2f7dad6de3d_0_289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g2f7dad6de3d_0_28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g2f7dad6de3d_0_2892"/>
          <p:cNvSpPr/>
          <p:nvPr>
            <p:ph idx="2" type="pic"/>
          </p:nvPr>
        </p:nvSpPr>
        <p:spPr>
          <a:xfrm>
            <a:off x="12883128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g2f7dad6de3d_0_2898"/>
          <p:cNvSpPr txBox="1"/>
          <p:nvPr>
            <p:ph type="title"/>
          </p:nvPr>
        </p:nvSpPr>
        <p:spPr>
          <a:xfrm>
            <a:off x="1441695" y="4343400"/>
            <a:ext cx="71472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g2f7dad6de3d_0_2898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g2f7dad6de3d_0_289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g2f7dad6de3d_0_28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g2f7dad6de3d_0_2898"/>
          <p:cNvSpPr/>
          <p:nvPr>
            <p:ph idx="2" type="pic"/>
          </p:nvPr>
        </p:nvSpPr>
        <p:spPr>
          <a:xfrm>
            <a:off x="12883128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g2f7dad6de3d_0_28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8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g2f7dad6de3d_0_2898"/>
          <p:cNvSpPr/>
          <p:nvPr>
            <p:ph idx="3" type="pic"/>
          </p:nvPr>
        </p:nvSpPr>
        <p:spPr>
          <a:xfrm>
            <a:off x="19155913" y="860145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g2f7dad6de3d_0_2906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g2f7dad6de3d_0_2906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g2f7dad6de3d_0_2906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g2f7dad6de3d_0_29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69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g2f7dad6de3d_0_2906"/>
          <p:cNvSpPr/>
          <p:nvPr>
            <p:ph idx="2" type="pic"/>
          </p:nvPr>
        </p:nvSpPr>
        <p:spPr>
          <a:xfrm rot="5400000">
            <a:off x="13835005" y="860193"/>
            <a:ext cx="5512500" cy="120117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g2f7dad6de3d_0_2906"/>
          <p:cNvSpPr txBox="1"/>
          <p:nvPr/>
        </p:nvSpPr>
        <p:spPr>
          <a:xfrm>
            <a:off x="10585277" y="4109773"/>
            <a:ext cx="12011700" cy="551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g2f7dad6de3d_0_2913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g2f7dad6de3d_0_2913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g2f7dad6de3d_0_291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g2f7dad6de3d_0_29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g2f7dad6de3d_0_2913"/>
          <p:cNvSpPr/>
          <p:nvPr>
            <p:ph idx="2" type="pic"/>
          </p:nvPr>
        </p:nvSpPr>
        <p:spPr>
          <a:xfrm>
            <a:off x="12835464" y="-1290625"/>
            <a:ext cx="7504500" cy="16352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g2f7dad6de3d_0_2913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g2f7dad6de3d_0_2920"/>
          <p:cNvSpPr txBox="1"/>
          <p:nvPr>
            <p:ph type="title"/>
          </p:nvPr>
        </p:nvSpPr>
        <p:spPr>
          <a:xfrm>
            <a:off x="1441696" y="4343400"/>
            <a:ext cx="70818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g2f7dad6de3d_0_2920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g2f7dad6de3d_0_292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g2f7dad6de3d_0_29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89"/>
            <a:ext cx="8037218" cy="16770197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g2f7dad6de3d_0_2920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g2f7dad6de3d_0_2920"/>
          <p:cNvSpPr/>
          <p:nvPr>
            <p:ph idx="2" type="pic"/>
          </p:nvPr>
        </p:nvSpPr>
        <p:spPr>
          <a:xfrm>
            <a:off x="10569386" y="3122625"/>
            <a:ext cx="16324200" cy="7491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g2f7dad6de3d_0_2927"/>
          <p:cNvSpPr txBox="1"/>
          <p:nvPr>
            <p:ph type="title"/>
          </p:nvPr>
        </p:nvSpPr>
        <p:spPr>
          <a:xfrm>
            <a:off x="1441695" y="4343400"/>
            <a:ext cx="72123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g2f7dad6de3d_0_2927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g2f7dad6de3d_0_29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g2f7dad6de3d_0_29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g2f7dad6de3d_0_2927"/>
          <p:cNvSpPr/>
          <p:nvPr>
            <p:ph idx="2" type="pic"/>
          </p:nvPr>
        </p:nvSpPr>
        <p:spPr>
          <a:xfrm>
            <a:off x="12847319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f7dad6de3d_0_1660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2f7dad6de3d_0_1660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g2f7dad6de3d_0_1660"/>
          <p:cNvSpPr txBox="1"/>
          <p:nvPr>
            <p:ph idx="1" type="body"/>
          </p:nvPr>
        </p:nvSpPr>
        <p:spPr>
          <a:xfrm>
            <a:off x="13661994" y="6761748"/>
            <a:ext cx="65766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g2f7dad6de3d_0_1660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2f7dad6de3d_0_1660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g2f7dad6de3d_0_16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g2f7dad6de3d_0_2933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g2f7dad6de3d_0_2933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g2f7dad6de3d_0_293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g2f7dad6de3d_0_29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g2f7dad6de3d_0_2933"/>
          <p:cNvSpPr/>
          <p:nvPr>
            <p:ph idx="2" type="pic"/>
          </p:nvPr>
        </p:nvSpPr>
        <p:spPr>
          <a:xfrm>
            <a:off x="12847319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g2f7dad6de3d_0_29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5" cy="12551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g2f7dad6de3d_0_2933"/>
          <p:cNvSpPr/>
          <p:nvPr>
            <p:ph idx="3" type="pic"/>
          </p:nvPr>
        </p:nvSpPr>
        <p:spPr>
          <a:xfrm>
            <a:off x="19100525" y="1188720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g2f7dad6de3d_0_2941"/>
          <p:cNvSpPr txBox="1"/>
          <p:nvPr>
            <p:ph type="title"/>
          </p:nvPr>
        </p:nvSpPr>
        <p:spPr>
          <a:xfrm>
            <a:off x="1441695" y="4343400"/>
            <a:ext cx="71679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g2f7dad6de3d_0_2941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g2f7dad6de3d_0_294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g2f7dad6de3d_0_29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3" y="465716"/>
            <a:ext cx="5999378" cy="12556834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g2f7dad6de3d_0_2941"/>
          <p:cNvSpPr/>
          <p:nvPr>
            <p:ph idx="2" type="pic"/>
          </p:nvPr>
        </p:nvSpPr>
        <p:spPr>
          <a:xfrm rot="5400000">
            <a:off x="13524642" y="1017896"/>
            <a:ext cx="5578500" cy="11460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g2f7dad6de3d_0_2941"/>
          <p:cNvSpPr txBox="1"/>
          <p:nvPr/>
        </p:nvSpPr>
        <p:spPr>
          <a:xfrm>
            <a:off x="10583699" y="3958925"/>
            <a:ext cx="11460600" cy="55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g2f7dad6de3d_0_294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g2f7dad6de3d_0_29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7" cy="18465547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g2f7dad6de3d_0_2948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g2f7dad6de3d_0_2948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g2f7dad6de3d_0_2948"/>
          <p:cNvSpPr/>
          <p:nvPr>
            <p:ph idx="2" type="pic"/>
          </p:nvPr>
        </p:nvSpPr>
        <p:spPr>
          <a:xfrm>
            <a:off x="12896721" y="-1573557"/>
            <a:ext cx="8154000" cy="167856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g2f7dad6de3d_0_2954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g2f7dad6de3d_0_29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4"/>
            <a:ext cx="8823365" cy="18467511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g2f7dad6de3d_0_2954"/>
          <p:cNvSpPr txBox="1"/>
          <p:nvPr>
            <p:ph type="title"/>
          </p:nvPr>
        </p:nvSpPr>
        <p:spPr>
          <a:xfrm>
            <a:off x="1441695" y="4343400"/>
            <a:ext cx="71145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g2f7dad6de3d_0_2954"/>
          <p:cNvSpPr txBox="1"/>
          <p:nvPr>
            <p:ph idx="1" type="body"/>
          </p:nvPr>
        </p:nvSpPr>
        <p:spPr>
          <a:xfrm>
            <a:off x="1441696" y="6949440"/>
            <a:ext cx="6745200" cy="23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g2f7dad6de3d_0_2954"/>
          <p:cNvSpPr/>
          <p:nvPr>
            <p:ph idx="2" type="pic"/>
          </p:nvPr>
        </p:nvSpPr>
        <p:spPr>
          <a:xfrm>
            <a:off x="11100672" y="2742173"/>
            <a:ext cx="16785600" cy="8154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g2f7dad6de3d_0_2960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g2f7dad6de3d_0_2960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g2f7dad6de3d_0_29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g2f7dad6de3d_0_29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g2f7dad6de3d_0_2960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g2f7dad6de3d_0_2966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g2f7dad6de3d_0_2966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g2f7dad6de3d_0_29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g2f7dad6de3d_0_29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g2f7dad6de3d_0_2966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g2f7dad6de3d_0_2972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g2f7dad6de3d_0_2972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g2f7dad6de3d_0_29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g2f7dad6de3d_0_297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g2f7dad6de3d_0_2972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g2f7dad6de3d_0_2978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g2f7dad6de3d_0_2978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g2f7dad6de3d_0_29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g2f7dad6de3d_0_297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g2f7dad6de3d_0_2978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g2f7dad6de3d_0_2984"/>
          <p:cNvSpPr/>
          <p:nvPr/>
        </p:nvSpPr>
        <p:spPr>
          <a:xfrm>
            <a:off x="0" y="8700655"/>
            <a:ext cx="24387300" cy="5015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g2f7dad6de3d_0_2984"/>
          <p:cNvSpPr txBox="1"/>
          <p:nvPr>
            <p:ph type="title"/>
          </p:nvPr>
        </p:nvSpPr>
        <p:spPr>
          <a:xfrm>
            <a:off x="1525588" y="9892146"/>
            <a:ext cx="13657500" cy="289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g2f7dad6de3d_0_29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g2f7dad6de3d_0_29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g2f7dad6de3d_0_2984"/>
          <p:cNvSpPr/>
          <p:nvPr>
            <p:ph idx="2" type="pic"/>
          </p:nvPr>
        </p:nvSpPr>
        <p:spPr>
          <a:xfrm>
            <a:off x="-2883433" y="2"/>
            <a:ext cx="30153900" cy="75081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g2f7dad6de3d_0_2990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g2f7dad6de3d_0_299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g2f7dad6de3d_0_2990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g2f7dad6de3d_0_299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g2f7dad6de3d_0_299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g2f7dad6de3d_0_299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g2f7dad6de3d_0_29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f7dad6de3d_0_1667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g2f7dad6de3d_0_1667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g2f7dad6de3d_0_1667"/>
          <p:cNvSpPr txBox="1"/>
          <p:nvPr>
            <p:ph idx="1" type="body"/>
          </p:nvPr>
        </p:nvSpPr>
        <p:spPr>
          <a:xfrm>
            <a:off x="13661994" y="6761748"/>
            <a:ext cx="63939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g2f7dad6de3d_0_16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g2f7dad6de3d_0_1667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g2f7dad6de3d_0_16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g2f7dad6de3d_0_2998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g2f7dad6de3d_0_299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g2f7dad6de3d_0_2998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g2f7dad6de3d_0_299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g2f7dad6de3d_0_299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g2f7dad6de3d_0_299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g2f7dad6de3d_0_29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g2f7dad6de3d_0_3006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g2f7dad6de3d_0_3006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g2f7dad6de3d_0_3006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g2f7dad6de3d_0_3006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g2f7dad6de3d_0_3006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g2f7dad6de3d_0_3006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g2f7dad6de3d_0_30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g2f7dad6de3d_0_3014"/>
          <p:cNvSpPr/>
          <p:nvPr/>
        </p:nvSpPr>
        <p:spPr>
          <a:xfrm>
            <a:off x="0" y="10134601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g2f7dad6de3d_0_3014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g2f7dad6de3d_0_3014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g2f7dad6de3d_0_3014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g2f7dad6de3d_0_3014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g2f7dad6de3d_0_3014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g2f7dad6de3d_0_30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g2f7dad6de3d_0_3022"/>
          <p:cNvSpPr/>
          <p:nvPr/>
        </p:nvSpPr>
        <p:spPr>
          <a:xfrm>
            <a:off x="-1" y="10116820"/>
            <a:ext cx="24387300" cy="37593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g2f7dad6de3d_0_3022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g2f7dad6de3d_0_3022"/>
          <p:cNvSpPr txBox="1"/>
          <p:nvPr>
            <p:ph idx="1" type="body"/>
          </p:nvPr>
        </p:nvSpPr>
        <p:spPr>
          <a:xfrm>
            <a:off x="4890051" y="4382711"/>
            <a:ext cx="14590500" cy="317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g2f7dad6de3d_0_3022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g2f7dad6de3d_0_3022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g2f7dad6de3d_0_3022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g2f7dad6de3d_0_30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g2f7dad6de3d_0_30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g2f7dad6de3d_0_30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g2f7dad6de3d_0_30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1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g2f7dad6de3d_0_3036"/>
          <p:cNvSpPr/>
          <p:nvPr/>
        </p:nvSpPr>
        <p:spPr>
          <a:xfrm>
            <a:off x="1587" y="0"/>
            <a:ext cx="24384000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g2f7dad6de3d_0_3038"/>
          <p:cNvSpPr txBox="1"/>
          <p:nvPr>
            <p:ph idx="1" type="body"/>
          </p:nvPr>
        </p:nvSpPr>
        <p:spPr>
          <a:xfrm>
            <a:off x="1310699" y="5029200"/>
            <a:ext cx="17919300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g2f7dad6de3d_0_153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18" name="Google Shape;18;g2f7dad6de3d_0_153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g2f7dad6de3d_0_153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20" name="Google Shape;20;g2f7dad6de3d_0_153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g2f7dad6de3d_0_153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g2f7dad6de3d_0_15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2f7dad6de3d_0_153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g2f7dad6de3d_0_153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g2f7dad6de3d_0_153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f7dad6de3d_0_1674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f7dad6de3d_0_1674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g2f7dad6de3d_0_1674"/>
          <p:cNvSpPr txBox="1"/>
          <p:nvPr>
            <p:ph idx="1" type="body"/>
          </p:nvPr>
        </p:nvSpPr>
        <p:spPr>
          <a:xfrm>
            <a:off x="13661994" y="6761748"/>
            <a:ext cx="6515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g2f7dad6de3d_0_1674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g2f7dad6de3d_0_1674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g2f7dad6de3d_0_16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f7dad6de3d_0_1681"/>
          <p:cNvSpPr/>
          <p:nvPr/>
        </p:nvSpPr>
        <p:spPr>
          <a:xfrm>
            <a:off x="10100138" y="1552906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g2f7dad6de3d_0_1681"/>
          <p:cNvSpPr txBox="1"/>
          <p:nvPr>
            <p:ph type="title"/>
          </p:nvPr>
        </p:nvSpPr>
        <p:spPr>
          <a:xfrm>
            <a:off x="13636752" y="3980454"/>
            <a:ext cx="9224700" cy="267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g2f7dad6de3d_0_1681"/>
          <p:cNvSpPr txBox="1"/>
          <p:nvPr>
            <p:ph idx="1" type="body"/>
          </p:nvPr>
        </p:nvSpPr>
        <p:spPr>
          <a:xfrm>
            <a:off x="13661994" y="6761748"/>
            <a:ext cx="64947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g2f7dad6de3d_0_1681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g2f7dad6de3d_0_1681"/>
          <p:cNvSpPr/>
          <p:nvPr>
            <p:ph idx="2" type="pic"/>
          </p:nvPr>
        </p:nvSpPr>
        <p:spPr>
          <a:xfrm>
            <a:off x="1587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g2f7dad6de3d_0_16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f7dad6de3d_0_1688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g2f7dad6de3d_0_1688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g2f7dad6de3d_0_1688"/>
          <p:cNvSpPr txBox="1"/>
          <p:nvPr>
            <p:ph idx="1" type="body"/>
          </p:nvPr>
        </p:nvSpPr>
        <p:spPr>
          <a:xfrm>
            <a:off x="10307403" y="7246430"/>
            <a:ext cx="6913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g2f7dad6de3d_0_1688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g2f7dad6de3d_0_1688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g2f7dad6de3d_0_16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f7dad6de3d_0_1695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g2f7dad6de3d_0_1695"/>
          <p:cNvSpPr txBox="1"/>
          <p:nvPr>
            <p:ph type="title"/>
          </p:nvPr>
        </p:nvSpPr>
        <p:spPr>
          <a:xfrm>
            <a:off x="10247437" y="4171949"/>
            <a:ext cx="9489900" cy="2971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g2f7dad6de3d_0_1695"/>
          <p:cNvSpPr txBox="1"/>
          <p:nvPr>
            <p:ph idx="1" type="body"/>
          </p:nvPr>
        </p:nvSpPr>
        <p:spPr>
          <a:xfrm>
            <a:off x="10307403" y="7246430"/>
            <a:ext cx="6792000" cy="21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g2f7dad6de3d_0_1695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f7dad6de3d_0_1695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g2f7dad6de3d_0_16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f7dad6de3d_0_1702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g2f7dad6de3d_0_1702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g2f7dad6de3d_0_1702"/>
          <p:cNvSpPr txBox="1"/>
          <p:nvPr>
            <p:ph idx="1" type="body"/>
          </p:nvPr>
        </p:nvSpPr>
        <p:spPr>
          <a:xfrm>
            <a:off x="10307403" y="7246430"/>
            <a:ext cx="68832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g2f7dad6de3d_0_170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f7dad6de3d_0_1702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g2f7dad6de3d_0_170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f7dad6de3d_0_1709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f7dad6de3d_0_1709"/>
          <p:cNvSpPr txBox="1"/>
          <p:nvPr>
            <p:ph type="title"/>
          </p:nvPr>
        </p:nvSpPr>
        <p:spPr>
          <a:xfrm>
            <a:off x="10247437" y="3505201"/>
            <a:ext cx="95661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g2f7dad6de3d_0_1709"/>
          <p:cNvSpPr txBox="1"/>
          <p:nvPr>
            <p:ph idx="1" type="body"/>
          </p:nvPr>
        </p:nvSpPr>
        <p:spPr>
          <a:xfrm>
            <a:off x="10307403" y="7246430"/>
            <a:ext cx="65481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g2f7dad6de3d_0_1709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g2f7dad6de3d_0_1709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g2f7dad6de3d_0_17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f7dad6de3d_0_1716"/>
          <p:cNvSpPr/>
          <p:nvPr/>
        </p:nvSpPr>
        <p:spPr>
          <a:xfrm rot="10800000">
            <a:off x="6745587" y="1524069"/>
            <a:ext cx="10553400" cy="10553400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g2f7dad6de3d_0_1716"/>
          <p:cNvSpPr txBox="1"/>
          <p:nvPr>
            <p:ph type="title"/>
          </p:nvPr>
        </p:nvSpPr>
        <p:spPr>
          <a:xfrm>
            <a:off x="10247437" y="3505201"/>
            <a:ext cx="9489900" cy="3638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g2f7dad6de3d_0_1716"/>
          <p:cNvSpPr txBox="1"/>
          <p:nvPr>
            <p:ph idx="1" type="body"/>
          </p:nvPr>
        </p:nvSpPr>
        <p:spPr>
          <a:xfrm>
            <a:off x="10307403" y="7246430"/>
            <a:ext cx="67920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g2f7dad6de3d_0_1716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g2f7dad6de3d_0_1716"/>
          <p:cNvSpPr/>
          <p:nvPr>
            <p:ph idx="2" type="pic"/>
          </p:nvPr>
        </p:nvSpPr>
        <p:spPr>
          <a:xfrm>
            <a:off x="-83227" y="0"/>
            <a:ext cx="89256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g2f7dad6de3d_0_17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f7dad6de3d_0_1723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g2f7dad6de3d_0_1723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g2f7dad6de3d_0_1723"/>
          <p:cNvSpPr/>
          <p:nvPr/>
        </p:nvSpPr>
        <p:spPr>
          <a:xfrm>
            <a:off x="2261507" y="3141824"/>
            <a:ext cx="1507591" cy="7435622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2f7dad6de3d_0_1723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g2f7dad6de3d_0_1723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g2f7dad6de3d_0_17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g2f7dad6de3d_0_1730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12" name="Google Shape;212;g2f7dad6de3d_0_1730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g2f7dad6de3d_0_1730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g2f7dad6de3d_0_1730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g2f7dad6de3d_0_1730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g2f7dad6de3d_0_1730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g2f7dad6de3d_0_17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g2f7dad6de3d_0_1738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20" name="Google Shape;220;g2f7dad6de3d_0_1738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g2f7dad6de3d_0_1738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g2f7dad6de3d_0_1738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g2f7dad6de3d_0_1738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g2f7dad6de3d_0_1738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g2f7dad6de3d_0_17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g2f7dad6de3d_0_154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28" name="Google Shape;28;g2f7dad6de3d_0_154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g2f7dad6de3d_0_154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30" name="Google Shape;30;g2f7dad6de3d_0_154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g2f7dad6de3d_0_154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g2f7dad6de3d_0_15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g2f7dad6de3d_0_154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g2f7dad6de3d_0_154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g2f7dad6de3d_0_154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g2f7dad6de3d_0_1746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28" name="Google Shape;228;g2f7dad6de3d_0_1746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g2f7dad6de3d_0_1746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g2f7dad6de3d_0_1746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g2f7dad6de3d_0_1746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g2f7dad6de3d_0_1746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f7dad6de3d_0_1746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g2f7dad6de3d_0_17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g2f7dad6de3d_0_1755"/>
          <p:cNvGrpSpPr/>
          <p:nvPr/>
        </p:nvGrpSpPr>
        <p:grpSpPr>
          <a:xfrm>
            <a:off x="9236" y="0"/>
            <a:ext cx="3759300" cy="13716000"/>
            <a:chOff x="9236" y="0"/>
            <a:chExt cx="3759300" cy="13716000"/>
          </a:xfrm>
        </p:grpSpPr>
        <p:sp>
          <p:nvSpPr>
            <p:cNvPr id="237" name="Google Shape;237;g2f7dad6de3d_0_1755"/>
            <p:cNvSpPr/>
            <p:nvPr/>
          </p:nvSpPr>
          <p:spPr>
            <a:xfrm>
              <a:off x="9236" y="0"/>
              <a:ext cx="3759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g2f7dad6de3d_0_1755"/>
            <p:cNvSpPr/>
            <p:nvPr/>
          </p:nvSpPr>
          <p:spPr>
            <a:xfrm>
              <a:off x="2267961" y="3156359"/>
              <a:ext cx="1492701" cy="736218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g2f7dad6de3d_0_1755"/>
          <p:cNvSpPr txBox="1"/>
          <p:nvPr>
            <p:ph type="title"/>
          </p:nvPr>
        </p:nvSpPr>
        <p:spPr>
          <a:xfrm>
            <a:off x="14035409" y="4343400"/>
            <a:ext cx="8750100" cy="2773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g2f7dad6de3d_0_1755"/>
          <p:cNvSpPr txBox="1"/>
          <p:nvPr>
            <p:ph idx="1" type="body"/>
          </p:nvPr>
        </p:nvSpPr>
        <p:spPr>
          <a:xfrm>
            <a:off x="14035409" y="7116776"/>
            <a:ext cx="87501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g2f7dad6de3d_0_1755"/>
          <p:cNvSpPr/>
          <p:nvPr>
            <p:ph idx="2" type="pic"/>
          </p:nvPr>
        </p:nvSpPr>
        <p:spPr>
          <a:xfrm>
            <a:off x="3768437" y="1575929"/>
            <a:ext cx="9045600" cy="10574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g2f7dad6de3d_0_17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2f7dad6de3d_0_1763"/>
          <p:cNvSpPr/>
          <p:nvPr/>
        </p:nvSpPr>
        <p:spPr>
          <a:xfrm flipH="1">
            <a:off x="374403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g2f7dad6de3d_0_1763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g2f7dad6de3d_0_1763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g2f7dad6de3d_0_1763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g2f7dad6de3d_0_176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g2f7dad6de3d_0_17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2f7dad6de3d_0_1770"/>
          <p:cNvSpPr/>
          <p:nvPr/>
        </p:nvSpPr>
        <p:spPr>
          <a:xfrm flipH="1">
            <a:off x="3740255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g2f7dad6de3d_0_1770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g2f7dad6de3d_0_177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g2f7dad6de3d_0_1770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g2f7dad6de3d_0_1770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g2f7dad6de3d_0_17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f7dad6de3d_0_1777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g2f7dad6de3d_0_1777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g2f7dad6de3d_0_1777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g2f7dad6de3d_0_1777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g2f7dad6de3d_0_1777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g2f7dad6de3d_0_1777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g2f7dad6de3d_0_17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2f7dad6de3d_0_1785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g2f7dad6de3d_0_1785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g2f7dad6de3d_0_1785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g2f7dad6de3d_0_1785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g2f7dad6de3d_0_1785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g2f7dad6de3d_0_17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2f7dad6de3d_0_1792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g2f7dad6de3d_0_1792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g2f7dad6de3d_0_1792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g2f7dad6de3d_0_179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g2f7dad6de3d_0_1792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g2f7dad6de3d_0_17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f7dad6de3d_0_1799"/>
          <p:cNvSpPr/>
          <p:nvPr/>
        </p:nvSpPr>
        <p:spPr>
          <a:xfrm flipH="1">
            <a:off x="3718086" y="1538838"/>
            <a:ext cx="10553400" cy="1055340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g2f7dad6de3d_0_1799"/>
          <p:cNvSpPr txBox="1"/>
          <p:nvPr>
            <p:ph type="title"/>
          </p:nvPr>
        </p:nvSpPr>
        <p:spPr>
          <a:xfrm>
            <a:off x="1495946" y="3124200"/>
            <a:ext cx="8866500" cy="34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g2f7dad6de3d_0_1799"/>
          <p:cNvSpPr txBox="1"/>
          <p:nvPr>
            <p:ph idx="1" type="body"/>
          </p:nvPr>
        </p:nvSpPr>
        <p:spPr>
          <a:xfrm>
            <a:off x="1496625" y="6858000"/>
            <a:ext cx="8866500" cy="26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g2f7dad6de3d_0_1799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g2f7dad6de3d_0_1799"/>
          <p:cNvSpPr/>
          <p:nvPr>
            <p:ph idx="2" type="pic"/>
          </p:nvPr>
        </p:nvSpPr>
        <p:spPr>
          <a:xfrm>
            <a:off x="12193588" y="0"/>
            <a:ext cx="1219350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g2f7dad6de3d_0_17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2f7dad6de3d_0_1806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g2f7dad6de3d_0_1806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g2f7dad6de3d_0_1806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g2f7dad6de3d_0_1806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g2f7dad6de3d_0_1806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g2f7dad6de3d_0_18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2f7dad6de3d_0_1813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g2f7dad6de3d_0_1813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g2f7dad6de3d_0_1813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g2f7dad6de3d_0_1813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g2f7dad6de3d_0_1813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g2f7dad6de3d_0_18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g2f7dad6de3d_0_155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38" name="Google Shape;38;g2f7dad6de3d_0_155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g2f7dad6de3d_0_155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40" name="Google Shape;40;g2f7dad6de3d_0_155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g2f7dad6de3d_0_155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g2f7dad6de3d_0_15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g2f7dad6de3d_0_155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g2f7dad6de3d_0_155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g2f7dad6de3d_0_155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f7dad6de3d_0_1820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g2f7dad6de3d_0_1820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g2f7dad6de3d_0_1820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g2f7dad6de3d_0_1820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g2f7dad6de3d_0_1820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g2f7dad6de3d_0_18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2f7dad6de3d_0_1827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g2f7dad6de3d_0_1827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g2f7dad6de3d_0_1827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g2f7dad6de3d_0_1827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g2f7dad6de3d_0_1827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g2f7dad6de3d_0_18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2f7dad6de3d_0_1834"/>
          <p:cNvSpPr txBox="1"/>
          <p:nvPr>
            <p:ph type="title"/>
          </p:nvPr>
        </p:nvSpPr>
        <p:spPr>
          <a:xfrm>
            <a:off x="15089188" y="4691855"/>
            <a:ext cx="7696200" cy="2561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g2f7dad6de3d_0_1834"/>
          <p:cNvSpPr txBox="1"/>
          <p:nvPr>
            <p:ph idx="1" type="body"/>
          </p:nvPr>
        </p:nvSpPr>
        <p:spPr>
          <a:xfrm>
            <a:off x="15099323" y="7430079"/>
            <a:ext cx="72504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g2f7dad6de3d_0_1834"/>
          <p:cNvSpPr/>
          <p:nvPr>
            <p:ph idx="2" type="pic"/>
          </p:nvPr>
        </p:nvSpPr>
        <p:spPr>
          <a:xfrm>
            <a:off x="3776004" y="1499236"/>
            <a:ext cx="9141000" cy="106074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g2f7dad6de3d_0_1834"/>
          <p:cNvSpPr/>
          <p:nvPr/>
        </p:nvSpPr>
        <p:spPr>
          <a:xfrm>
            <a:off x="9236" y="0"/>
            <a:ext cx="37593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2f7dad6de3d_0_1834"/>
          <p:cNvSpPr/>
          <p:nvPr/>
        </p:nvSpPr>
        <p:spPr>
          <a:xfrm>
            <a:off x="2267961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g2f7dad6de3d_0_18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f7dad6de3d_0_1841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g2f7dad6de3d_0_1841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g2f7dad6de3d_0_1841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g2f7dad6de3d_0_1841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2f7dad6de3d_0_1841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g2f7dad6de3d_0_1841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2f7dad6de3d_0_1848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g2f7dad6de3d_0_1848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g2f7dad6de3d_0_1848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g2f7dad6de3d_0_1848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g2f7dad6de3d_0_1848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g2f7dad6de3d_0_1848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f7dad6de3d_0_1855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g2f7dad6de3d_0_1855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g2f7dad6de3d_0_1855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g2f7dad6de3d_0_1855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g2f7dad6de3d_0_1855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g2f7dad6de3d_0_1855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2f7dad6de3d_0_1862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g2f7dad6de3d_0_1862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g2f7dad6de3d_0_1862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g2f7dad6de3d_0_1862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g2f7dad6de3d_0_1862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g2f7dad6de3d_0_1862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2f7dad6de3d_0_1869"/>
          <p:cNvSpPr txBox="1"/>
          <p:nvPr>
            <p:ph type="title"/>
          </p:nvPr>
        </p:nvSpPr>
        <p:spPr>
          <a:xfrm>
            <a:off x="1525588" y="1524000"/>
            <a:ext cx="19113600" cy="9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g2f7dad6de3d_0_1869"/>
          <p:cNvSpPr txBox="1"/>
          <p:nvPr>
            <p:ph idx="1" type="body"/>
          </p:nvPr>
        </p:nvSpPr>
        <p:spPr>
          <a:xfrm>
            <a:off x="1525588" y="2429313"/>
            <a:ext cx="1061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g2f7dad6de3d_0_1869"/>
          <p:cNvSpPr txBox="1"/>
          <p:nvPr>
            <p:ph idx="2" type="body"/>
          </p:nvPr>
        </p:nvSpPr>
        <p:spPr>
          <a:xfrm>
            <a:off x="1378831" y="5026472"/>
            <a:ext cx="10814700" cy="66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g2f7dad6de3d_0_1869"/>
          <p:cNvSpPr/>
          <p:nvPr/>
        </p:nvSpPr>
        <p:spPr>
          <a:xfrm>
            <a:off x="20607270" y="1"/>
            <a:ext cx="37800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g2f7dad6de3d_0_1869"/>
          <p:cNvSpPr/>
          <p:nvPr>
            <p:ph idx="3" type="pic"/>
          </p:nvPr>
        </p:nvSpPr>
        <p:spPr>
          <a:xfrm>
            <a:off x="13333069" y="3030614"/>
            <a:ext cx="7274100" cy="84552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g2f7dad6de3d_0_1869"/>
          <p:cNvSpPr/>
          <p:nvPr/>
        </p:nvSpPr>
        <p:spPr>
          <a:xfrm flipH="1">
            <a:off x="20607016" y="4337181"/>
            <a:ext cx="1187461" cy="58383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g2f7dad6de3d_0_187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g2f7dad6de3d_0_1876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g2f7dad6de3d_0_187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g2f7dad6de3d_0_1876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g2f7dad6de3d_0_1876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g2f7dad6de3d_0_1876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g2f7dad6de3d_0_1876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g2f7dad6de3d_0_18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g2f7dad6de3d_0_1885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g2f7dad6de3d_0_1885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g2f7dad6de3d_0_1885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g2f7dad6de3d_0_1885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g2f7dad6de3d_0_1885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g2f7dad6de3d_0_1885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g2f7dad6de3d_0_1885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g2f7dad6de3d_0_18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g2f7dad6de3d_0_156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48" name="Google Shape;48;g2f7dad6de3d_0_156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g2f7dad6de3d_0_156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50" name="Google Shape;50;g2f7dad6de3d_0_156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g2f7dad6de3d_0_156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g2f7dad6de3d_0_15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g2f7dad6de3d_0_156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g2f7dad6de3d_0_156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g2f7dad6de3d_0_156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g2f7dad6de3d_0_1894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g2f7dad6de3d_0_1894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g2f7dad6de3d_0_189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g2f7dad6de3d_0_1894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g2f7dad6de3d_0_1894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g2f7dad6de3d_0_1894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g2f7dad6de3d_0_1894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g2f7dad6de3d_0_18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g2f7dad6de3d_0_1903"/>
          <p:cNvSpPr/>
          <p:nvPr/>
        </p:nvSpPr>
        <p:spPr>
          <a:xfrm>
            <a:off x="0" y="0"/>
            <a:ext cx="7123800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g2f7dad6de3d_0_1903"/>
          <p:cNvGrpSpPr/>
          <p:nvPr/>
        </p:nvGrpSpPr>
        <p:grpSpPr>
          <a:xfrm>
            <a:off x="7123711" y="0"/>
            <a:ext cx="17263500" cy="13716000"/>
            <a:chOff x="7123711" y="0"/>
            <a:chExt cx="17263500" cy="13716000"/>
          </a:xfrm>
        </p:grpSpPr>
        <p:sp>
          <p:nvSpPr>
            <p:cNvPr id="386" name="Google Shape;386;g2f7dad6de3d_0_1903"/>
            <p:cNvSpPr/>
            <p:nvPr/>
          </p:nvSpPr>
          <p:spPr>
            <a:xfrm>
              <a:off x="7123711" y="0"/>
              <a:ext cx="17263500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g2f7dad6de3d_0_1903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g2f7dad6de3d_0_1903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g2f7dad6de3d_0_1903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g2f7dad6de3d_0_1903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g2f7dad6de3d_0_1903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g2f7dad6de3d_0_1903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g2f7dad6de3d_0_19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g2f7dad6de3d_0_1914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g2f7dad6de3d_0_1914"/>
            <p:cNvSpPr/>
            <p:nvPr/>
          </p:nvSpPr>
          <p:spPr>
            <a:xfrm>
              <a:off x="0" y="0"/>
              <a:ext cx="71238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g2f7dad6de3d_0_191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g2f7dad6de3d_0_1914"/>
          <p:cNvSpPr/>
          <p:nvPr>
            <p:ph idx="2" type="pic"/>
          </p:nvPr>
        </p:nvSpPr>
        <p:spPr>
          <a:xfrm>
            <a:off x="-763744" y="2076448"/>
            <a:ext cx="7887600" cy="9855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g2f7dad6de3d_0_1914"/>
          <p:cNvSpPr txBox="1"/>
          <p:nvPr>
            <p:ph type="title"/>
          </p:nvPr>
        </p:nvSpPr>
        <p:spPr>
          <a:xfrm>
            <a:off x="10502434" y="3429000"/>
            <a:ext cx="12282900" cy="386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g2f7dad6de3d_0_1914"/>
          <p:cNvSpPr txBox="1"/>
          <p:nvPr>
            <p:ph idx="1" type="body"/>
          </p:nvPr>
        </p:nvSpPr>
        <p:spPr>
          <a:xfrm>
            <a:off x="10502434" y="7814582"/>
            <a:ext cx="56334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g2f7dad6de3d_0_1914"/>
          <p:cNvSpPr txBox="1"/>
          <p:nvPr>
            <p:ph idx="3" type="body"/>
          </p:nvPr>
        </p:nvSpPr>
        <p:spPr>
          <a:xfrm>
            <a:off x="10472454" y="10019080"/>
            <a:ext cx="5660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g2f7dad6de3d_0_19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g2f7dad6de3d_0_1923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05" name="Google Shape;405;g2f7dad6de3d_0_1923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g2f7dad6de3d_0_1923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g2f7dad6de3d_0_1923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g2f7dad6de3d_0_1923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g2f7dad6de3d_0_1923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g2f7dad6de3d_0_1923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g2f7dad6de3d_0_1931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13" name="Google Shape;413;g2f7dad6de3d_0_1931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g2f7dad6de3d_0_1931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g2f7dad6de3d_0_1931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g2f7dad6de3d_0_1931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g2f7dad6de3d_0_1931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g2f7dad6de3d_0_1931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g2f7dad6de3d_0_1939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21" name="Google Shape;421;g2f7dad6de3d_0_1939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g2f7dad6de3d_0_1939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g2f7dad6de3d_0_1939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g2f7dad6de3d_0_1939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g2f7dad6de3d_0_1939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g2f7dad6de3d_0_1939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g2f7dad6de3d_0_1947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29" name="Google Shape;429;g2f7dad6de3d_0_1947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g2f7dad6de3d_0_1947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g2f7dad6de3d_0_1947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g2f7dad6de3d_0_1947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g2f7dad6de3d_0_1947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g2f7dad6de3d_0_1947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g2f7dad6de3d_0_1955"/>
          <p:cNvGrpSpPr/>
          <p:nvPr/>
        </p:nvGrpSpPr>
        <p:grpSpPr>
          <a:xfrm>
            <a:off x="-126" y="0"/>
            <a:ext cx="24387302" cy="13729448"/>
            <a:chOff x="-126" y="0"/>
            <a:chExt cx="24387302" cy="13729448"/>
          </a:xfrm>
        </p:grpSpPr>
        <p:sp>
          <p:nvSpPr>
            <p:cNvPr id="437" name="Google Shape;437;g2f7dad6de3d_0_1955"/>
            <p:cNvSpPr/>
            <p:nvPr/>
          </p:nvSpPr>
          <p:spPr>
            <a:xfrm rot="10800000">
              <a:off x="0" y="0"/>
              <a:ext cx="24387176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g2f7dad6de3d_0_1955"/>
            <p:cNvSpPr/>
            <p:nvPr/>
          </p:nvSpPr>
          <p:spPr>
            <a:xfrm rot="5400000">
              <a:off x="10421874" y="-235852"/>
              <a:ext cx="3543300" cy="243873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g2f7dad6de3d_0_1955"/>
            <p:cNvSpPr/>
            <p:nvPr/>
          </p:nvSpPr>
          <p:spPr>
            <a:xfrm rot="-5400000">
              <a:off x="10966981" y="4652747"/>
              <a:ext cx="2806725" cy="13843108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g2f7dad6de3d_0_1955"/>
            <p:cNvSpPr/>
            <p:nvPr/>
          </p:nvSpPr>
          <p:spPr>
            <a:xfrm>
              <a:off x="11576365" y="7690654"/>
              <a:ext cx="1234500" cy="75600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g2f7dad6de3d_0_1955"/>
          <p:cNvSpPr txBox="1"/>
          <p:nvPr>
            <p:ph type="title"/>
          </p:nvPr>
        </p:nvSpPr>
        <p:spPr>
          <a:xfrm>
            <a:off x="5115697" y="1359243"/>
            <a:ext cx="14160900" cy="58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g2f7dad6de3d_0_1955"/>
          <p:cNvSpPr txBox="1"/>
          <p:nvPr>
            <p:ph idx="1" type="body"/>
          </p:nvPr>
        </p:nvSpPr>
        <p:spPr>
          <a:xfrm>
            <a:off x="5178915" y="8214834"/>
            <a:ext cx="141042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g2f7dad6de3d_0_1963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g2f7dad6de3d_0_1963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46" name="Google Shape;446;g2f7dad6de3d_0_1963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g2f7dad6de3d_0_1963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g2f7dad6de3d_0_1963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2f7dad6de3d_0_1969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g2f7dad6de3d_0_1969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52" name="Google Shape;452;g2f7dad6de3d_0_1969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g2f7dad6de3d_0_196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g2f7dad6de3d_0_1969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g2f7dad6de3d_0_1576"/>
          <p:cNvGrpSpPr/>
          <p:nvPr/>
        </p:nvGrpSpPr>
        <p:grpSpPr>
          <a:xfrm>
            <a:off x="-2594171" y="-1791691"/>
            <a:ext cx="26981470" cy="15507791"/>
            <a:chOff x="-2594171" y="-1791691"/>
            <a:chExt cx="26981470" cy="15507791"/>
          </a:xfrm>
        </p:grpSpPr>
        <p:sp>
          <p:nvSpPr>
            <p:cNvPr id="58" name="Google Shape;58;g2f7dad6de3d_0_1576"/>
            <p:cNvSpPr/>
            <p:nvPr/>
          </p:nvSpPr>
          <p:spPr>
            <a:xfrm>
              <a:off x="-1" y="9956800"/>
              <a:ext cx="24387300" cy="37593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g2f7dad6de3d_0_1576"/>
            <p:cNvGrpSpPr/>
            <p:nvPr/>
          </p:nvGrpSpPr>
          <p:grpSpPr>
            <a:xfrm rot="-5400000">
              <a:off x="-2594171" y="-1791691"/>
              <a:ext cx="14663949" cy="14663949"/>
              <a:chOff x="6061747" y="1538838"/>
              <a:chExt cx="10553400" cy="10553400"/>
            </a:xfrm>
          </p:grpSpPr>
          <p:sp>
            <p:nvSpPr>
              <p:cNvPr id="60" name="Google Shape;60;g2f7dad6de3d_0_1576"/>
              <p:cNvSpPr/>
              <p:nvPr/>
            </p:nvSpPr>
            <p:spPr>
              <a:xfrm>
                <a:off x="6061747" y="1538838"/>
                <a:ext cx="10553400" cy="10553400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g2f7dad6de3d_0_157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g2f7dad6de3d_0_15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g2f7dad6de3d_0_1576"/>
          <p:cNvSpPr txBox="1"/>
          <p:nvPr>
            <p:ph type="title"/>
          </p:nvPr>
        </p:nvSpPr>
        <p:spPr>
          <a:xfrm>
            <a:off x="1902960" y="3962400"/>
            <a:ext cx="13605300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g2f7dad6de3d_0_1576"/>
          <p:cNvSpPr txBox="1"/>
          <p:nvPr>
            <p:ph idx="1" type="body"/>
          </p:nvPr>
        </p:nvSpPr>
        <p:spPr>
          <a:xfrm>
            <a:off x="1902961" y="7933764"/>
            <a:ext cx="6194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g2f7dad6de3d_0_1576"/>
          <p:cNvSpPr txBox="1"/>
          <p:nvPr>
            <p:ph idx="2" type="body"/>
          </p:nvPr>
        </p:nvSpPr>
        <p:spPr>
          <a:xfrm>
            <a:off x="1902961" y="10770110"/>
            <a:ext cx="6224700" cy="4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2f7dad6de3d_0_1975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g2f7dad6de3d_0_1975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58" name="Google Shape;458;g2f7dad6de3d_0_1975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g2f7dad6de3d_0_1975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g2f7dad6de3d_0_1975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2f7dad6de3d_0_1981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g2f7dad6de3d_0_1981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64" name="Google Shape;464;g2f7dad6de3d_0_1981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g2f7dad6de3d_0_1981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g2f7dad6de3d_0_1981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f7dad6de3d_0_1987"/>
          <p:cNvSpPr/>
          <p:nvPr/>
        </p:nvSpPr>
        <p:spPr>
          <a:xfrm>
            <a:off x="3176" y="8875059"/>
            <a:ext cx="24380700" cy="483930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g2f7dad6de3d_0_1987"/>
          <p:cNvGrpSpPr/>
          <p:nvPr/>
        </p:nvGrpSpPr>
        <p:grpSpPr>
          <a:xfrm rot="-5400000">
            <a:off x="6478565" y="1246732"/>
            <a:ext cx="11429572" cy="11429572"/>
            <a:chOff x="5985246" y="649659"/>
            <a:chExt cx="12416700" cy="12416700"/>
          </a:xfrm>
        </p:grpSpPr>
        <p:sp>
          <p:nvSpPr>
            <p:cNvPr id="470" name="Google Shape;470;g2f7dad6de3d_0_1987"/>
            <p:cNvSpPr/>
            <p:nvPr/>
          </p:nvSpPr>
          <p:spPr>
            <a:xfrm>
              <a:off x="5985246" y="649659"/>
              <a:ext cx="12416700" cy="12416700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g2f7dad6de3d_0_198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g2f7dad6de3d_0_1987"/>
          <p:cNvSpPr txBox="1"/>
          <p:nvPr>
            <p:ph type="title"/>
          </p:nvPr>
        </p:nvSpPr>
        <p:spPr>
          <a:xfrm>
            <a:off x="1403989" y="2056885"/>
            <a:ext cx="143880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g2f7dad6de3d_0_1993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75" name="Google Shape;475;g2f7dad6de3d_0_1993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g2f7dad6de3d_0_1993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g2f7dad6de3d_0_1993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g2f7dad6de3d_0_1993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g2f7dad6de3d_0_1999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81" name="Google Shape;481;g2f7dad6de3d_0_1999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g2f7dad6de3d_0_1999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g2f7dad6de3d_0_1999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g2f7dad6de3d_0_1999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g2f7dad6de3d_0_2005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87" name="Google Shape;487;g2f7dad6de3d_0_2005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g2f7dad6de3d_0_2005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g2f7dad6de3d_0_2005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g2f7dad6de3d_0_2005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g2f7dad6de3d_0_2011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93" name="Google Shape;493;g2f7dad6de3d_0_2011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g2f7dad6de3d_0_2011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g2f7dad6de3d_0_2011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g2f7dad6de3d_0_2011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g2f7dad6de3d_0_2017"/>
          <p:cNvGrpSpPr/>
          <p:nvPr/>
        </p:nvGrpSpPr>
        <p:grpSpPr>
          <a:xfrm>
            <a:off x="0" y="-1404763"/>
            <a:ext cx="24387300" cy="16561800"/>
            <a:chOff x="0" y="-1404763"/>
            <a:chExt cx="24387300" cy="16561800"/>
          </a:xfrm>
        </p:grpSpPr>
        <p:sp>
          <p:nvSpPr>
            <p:cNvPr id="499" name="Google Shape;499;g2f7dad6de3d_0_2017"/>
            <p:cNvSpPr/>
            <p:nvPr/>
          </p:nvSpPr>
          <p:spPr>
            <a:xfrm>
              <a:off x="0" y="0"/>
              <a:ext cx="243873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g2f7dad6de3d_0_2017"/>
            <p:cNvSpPr/>
            <p:nvPr/>
          </p:nvSpPr>
          <p:spPr>
            <a:xfrm>
              <a:off x="21799295" y="0"/>
              <a:ext cx="2587800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g2f7dad6de3d_0_2017"/>
            <p:cNvSpPr/>
            <p:nvPr/>
          </p:nvSpPr>
          <p:spPr>
            <a:xfrm>
              <a:off x="4131162" y="-1404763"/>
              <a:ext cx="16561800" cy="165618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g2f7dad6de3d_0_2017"/>
          <p:cNvSpPr txBox="1"/>
          <p:nvPr>
            <p:ph type="title"/>
          </p:nvPr>
        </p:nvSpPr>
        <p:spPr>
          <a:xfrm>
            <a:off x="1888567" y="2916195"/>
            <a:ext cx="14224500" cy="84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2f7dad6de3d_0_2023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g2f7dad6de3d_0_2023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g2f7dad6de3d_0_2023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g2f7dad6de3d_0_2023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g2f7dad6de3d_0_20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2f7dad6de3d_0_2029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g2f7dad6de3d_0_2029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g2f7dad6de3d_0_2029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g2f7dad6de3d_0_2029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g2f7dad6de3d_0_20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7dad6de3d_0_1586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g2f7dad6de3d_0_1586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g2f7dad6de3d_0_1586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g2f7dad6de3d_0_1586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g2f7dad6de3d_0_1586"/>
          <p:cNvSpPr txBox="1"/>
          <p:nvPr>
            <p:ph idx="1" type="body"/>
          </p:nvPr>
        </p:nvSpPr>
        <p:spPr>
          <a:xfrm>
            <a:off x="5878513" y="6896066"/>
            <a:ext cx="89349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g2f7dad6de3d_0_15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2f7dad6de3d_0_2035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g2f7dad6de3d_0_2035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g2f7dad6de3d_0_2035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g2f7dad6de3d_0_2035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g2f7dad6de3d_0_20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g2f7dad6de3d_0_2041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g2f7dad6de3d_0_2041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g2f7dad6de3d_0_2041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g2f7dad6de3d_0_2041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g2f7dad6de3d_0_20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f7dad6de3d_0_2047"/>
          <p:cNvSpPr/>
          <p:nvPr>
            <p:ph idx="2" type="pic"/>
          </p:nvPr>
        </p:nvSpPr>
        <p:spPr>
          <a:xfrm>
            <a:off x="-5034677" y="-1524484"/>
            <a:ext cx="15083700" cy="1750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g2f7dad6de3d_0_2047"/>
          <p:cNvSpPr txBox="1"/>
          <p:nvPr>
            <p:ph type="title"/>
          </p:nvPr>
        </p:nvSpPr>
        <p:spPr>
          <a:xfrm>
            <a:off x="12498388" y="4158974"/>
            <a:ext cx="8763000" cy="2699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g2f7dad6de3d_0_2047"/>
          <p:cNvSpPr txBox="1"/>
          <p:nvPr>
            <p:ph idx="1" type="body"/>
          </p:nvPr>
        </p:nvSpPr>
        <p:spPr>
          <a:xfrm>
            <a:off x="12498388" y="7515501"/>
            <a:ext cx="6672300" cy="162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g2f7dad6de3d_0_2047"/>
          <p:cNvSpPr txBox="1"/>
          <p:nvPr>
            <p:ph idx="3" type="body"/>
          </p:nvPr>
        </p:nvSpPr>
        <p:spPr>
          <a:xfrm>
            <a:off x="12498388" y="9557025"/>
            <a:ext cx="6672300" cy="7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g2f7dad6de3d_0_20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g2f7dad6de3d_0_2053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g2f7dad6de3d_0_2053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2f7dad6de3d_0_2056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g2f7dad6de3d_0_2056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g2f7dad6de3d_0_2059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g2f7dad6de3d_0_2059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g2f7dad6de3d_0_2062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g2f7dad6de3d_0_2062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2f7dad6de3d_0_2065"/>
          <p:cNvSpPr/>
          <p:nvPr/>
        </p:nvSpPr>
        <p:spPr>
          <a:xfrm>
            <a:off x="-2176725" y="2347666"/>
            <a:ext cx="9020700" cy="902070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g2f7dad6de3d_0_2065"/>
          <p:cNvSpPr txBox="1"/>
          <p:nvPr>
            <p:ph type="title"/>
          </p:nvPr>
        </p:nvSpPr>
        <p:spPr>
          <a:xfrm>
            <a:off x="1403988" y="4226012"/>
            <a:ext cx="21381300" cy="52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2f7dad6de3d_0_2068"/>
          <p:cNvSpPr/>
          <p:nvPr/>
        </p:nvSpPr>
        <p:spPr>
          <a:xfrm>
            <a:off x="-2089931" y="3261864"/>
            <a:ext cx="7192200" cy="71922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g2f7dad6de3d_0_2068"/>
          <p:cNvSpPr txBox="1"/>
          <p:nvPr>
            <p:ph type="title"/>
          </p:nvPr>
        </p:nvSpPr>
        <p:spPr>
          <a:xfrm>
            <a:off x="2206991" y="4772151"/>
            <a:ext cx="8994300" cy="407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g2f7dad6de3d_0_2068"/>
          <p:cNvSpPr txBox="1"/>
          <p:nvPr>
            <p:ph idx="1" type="body"/>
          </p:nvPr>
        </p:nvSpPr>
        <p:spPr>
          <a:xfrm>
            <a:off x="13412788" y="4772151"/>
            <a:ext cx="9372600" cy="410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2f7dad6de3d_0_2072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g2f7dad6de3d_0_2072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g2f7dad6de3d_0_2072"/>
          <p:cNvSpPr/>
          <p:nvPr/>
        </p:nvSpPr>
        <p:spPr>
          <a:xfrm>
            <a:off x="11785944" y="3255258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g2f7dad6de3d_0_2072"/>
          <p:cNvSpPr/>
          <p:nvPr/>
        </p:nvSpPr>
        <p:spPr>
          <a:xfrm>
            <a:off x="11785944" y="6136899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g2f7dad6de3d_0_2072"/>
          <p:cNvSpPr/>
          <p:nvPr/>
        </p:nvSpPr>
        <p:spPr>
          <a:xfrm>
            <a:off x="11785944" y="9045001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g2f7dad6de3d_0_2072"/>
          <p:cNvSpPr txBox="1"/>
          <p:nvPr>
            <p:ph idx="1" type="body"/>
          </p:nvPr>
        </p:nvSpPr>
        <p:spPr>
          <a:xfrm>
            <a:off x="13156116" y="3397793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g2f7dad6de3d_0_2072"/>
          <p:cNvSpPr txBox="1"/>
          <p:nvPr>
            <p:ph idx="2" type="body"/>
          </p:nvPr>
        </p:nvSpPr>
        <p:spPr>
          <a:xfrm>
            <a:off x="13156116" y="631324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g2f7dad6de3d_0_2072"/>
          <p:cNvSpPr txBox="1"/>
          <p:nvPr>
            <p:ph idx="3" type="body"/>
          </p:nvPr>
        </p:nvSpPr>
        <p:spPr>
          <a:xfrm>
            <a:off x="13156116" y="918753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f7dad6de3d_0_1593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g2f7dad6de3d_0_1593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g2f7dad6de3d_0_1593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2f7dad6de3d_0_1593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g2f7dad6de3d_0_1593"/>
          <p:cNvSpPr txBox="1"/>
          <p:nvPr>
            <p:ph idx="1" type="body"/>
          </p:nvPr>
        </p:nvSpPr>
        <p:spPr>
          <a:xfrm>
            <a:off x="5878513" y="6896066"/>
            <a:ext cx="88737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g2f7dad6de3d_0_15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g2f7dad6de3d_0_2081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g2f7dad6de3d_0_2081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g2f7dad6de3d_0_2081"/>
          <p:cNvSpPr txBox="1"/>
          <p:nvPr>
            <p:ph idx="1" type="body"/>
          </p:nvPr>
        </p:nvSpPr>
        <p:spPr>
          <a:xfrm>
            <a:off x="13156116" y="1902575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g2f7dad6de3d_0_2081"/>
          <p:cNvSpPr txBox="1"/>
          <p:nvPr>
            <p:ph idx="2" type="body"/>
          </p:nvPr>
        </p:nvSpPr>
        <p:spPr>
          <a:xfrm>
            <a:off x="13156116" y="4818030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g2f7dad6de3d_0_2081"/>
          <p:cNvSpPr txBox="1"/>
          <p:nvPr>
            <p:ph idx="3" type="body"/>
          </p:nvPr>
        </p:nvSpPr>
        <p:spPr>
          <a:xfrm>
            <a:off x="13156116" y="766945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g2f7dad6de3d_0_2081"/>
          <p:cNvSpPr txBox="1"/>
          <p:nvPr>
            <p:ph idx="4" type="body"/>
          </p:nvPr>
        </p:nvSpPr>
        <p:spPr>
          <a:xfrm>
            <a:off x="13156116" y="1031640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g2f7dad6de3d_0_2088"/>
          <p:cNvSpPr/>
          <p:nvPr/>
        </p:nvSpPr>
        <p:spPr>
          <a:xfrm>
            <a:off x="-2622293" y="29299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g2f7dad6de3d_0_208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g2f7dad6de3d_0_2088"/>
          <p:cNvSpPr/>
          <p:nvPr/>
        </p:nvSpPr>
        <p:spPr>
          <a:xfrm>
            <a:off x="11785944" y="1441984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g2f7dad6de3d_0_2088"/>
          <p:cNvSpPr/>
          <p:nvPr/>
        </p:nvSpPr>
        <p:spPr>
          <a:xfrm>
            <a:off x="11785944" y="3687519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g2f7dad6de3d_0_2088"/>
          <p:cNvSpPr/>
          <p:nvPr/>
        </p:nvSpPr>
        <p:spPr>
          <a:xfrm>
            <a:off x="11785944" y="6016167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g2f7dad6de3d_0_2088"/>
          <p:cNvSpPr/>
          <p:nvPr/>
        </p:nvSpPr>
        <p:spPr>
          <a:xfrm>
            <a:off x="11785944" y="8345061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g2f7dad6de3d_0_2088"/>
          <p:cNvSpPr txBox="1"/>
          <p:nvPr>
            <p:ph idx="1" type="body"/>
          </p:nvPr>
        </p:nvSpPr>
        <p:spPr>
          <a:xfrm>
            <a:off x="13156116" y="1584519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g2f7dad6de3d_0_2088"/>
          <p:cNvSpPr txBox="1"/>
          <p:nvPr>
            <p:ph idx="2" type="body"/>
          </p:nvPr>
        </p:nvSpPr>
        <p:spPr>
          <a:xfrm>
            <a:off x="13156116" y="386386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g2f7dad6de3d_0_2088"/>
          <p:cNvSpPr txBox="1"/>
          <p:nvPr>
            <p:ph idx="3" type="body"/>
          </p:nvPr>
        </p:nvSpPr>
        <p:spPr>
          <a:xfrm>
            <a:off x="13156116" y="6158702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g2f7dad6de3d_0_2088"/>
          <p:cNvSpPr txBox="1"/>
          <p:nvPr>
            <p:ph idx="4" type="body"/>
          </p:nvPr>
        </p:nvSpPr>
        <p:spPr>
          <a:xfrm>
            <a:off x="13156116" y="8487596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g2f7dad6de3d_0_2088"/>
          <p:cNvSpPr/>
          <p:nvPr/>
        </p:nvSpPr>
        <p:spPr>
          <a:xfrm>
            <a:off x="11785944" y="10531673"/>
            <a:ext cx="11886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g2f7dad6de3d_0_2088"/>
          <p:cNvSpPr txBox="1"/>
          <p:nvPr>
            <p:ph idx="5" type="body"/>
          </p:nvPr>
        </p:nvSpPr>
        <p:spPr>
          <a:xfrm>
            <a:off x="13156116" y="10674208"/>
            <a:ext cx="6415200" cy="1543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g2f7dad6de3d_0_2101"/>
          <p:cNvGrpSpPr/>
          <p:nvPr/>
        </p:nvGrpSpPr>
        <p:grpSpPr>
          <a:xfrm>
            <a:off x="-23928" y="-2"/>
            <a:ext cx="24411191" cy="13735201"/>
            <a:chOff x="-23928" y="-2"/>
            <a:chExt cx="24411191" cy="13735201"/>
          </a:xfrm>
        </p:grpSpPr>
        <p:sp>
          <p:nvSpPr>
            <p:cNvPr id="583" name="Google Shape;583;g2f7dad6de3d_0_2101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g2f7dad6de3d_0_2101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g2f7dad6de3d_0_2101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g2f7dad6de3d_0_210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g2f7dad6de3d_0_2101"/>
          <p:cNvSpPr txBox="1"/>
          <p:nvPr>
            <p:ph type="title"/>
          </p:nvPr>
        </p:nvSpPr>
        <p:spPr>
          <a:xfrm>
            <a:off x="2274262" y="3256365"/>
            <a:ext cx="13233900" cy="170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g2f7dad6de3d_0_2101"/>
          <p:cNvSpPr txBox="1"/>
          <p:nvPr>
            <p:ph idx="1" type="body"/>
          </p:nvPr>
        </p:nvSpPr>
        <p:spPr>
          <a:xfrm>
            <a:off x="2363787" y="5185409"/>
            <a:ext cx="5918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g2f7dad6de3d_0_2101"/>
          <p:cNvSpPr/>
          <p:nvPr>
            <p:ph idx="2" type="pic"/>
          </p:nvPr>
        </p:nvSpPr>
        <p:spPr>
          <a:xfrm>
            <a:off x="226412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g2f7dad6de3d_0_2101"/>
          <p:cNvSpPr txBox="1"/>
          <p:nvPr>
            <p:ph idx="3" type="body"/>
          </p:nvPr>
        </p:nvSpPr>
        <p:spPr>
          <a:xfrm>
            <a:off x="1813089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g2f7dad6de3d_0_2101"/>
          <p:cNvSpPr txBox="1"/>
          <p:nvPr>
            <p:ph idx="4" type="body"/>
          </p:nvPr>
        </p:nvSpPr>
        <p:spPr>
          <a:xfrm>
            <a:off x="1813089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g2f7dad6de3d_0_2101"/>
          <p:cNvSpPr/>
          <p:nvPr>
            <p:ph idx="5" type="pic"/>
          </p:nvPr>
        </p:nvSpPr>
        <p:spPr>
          <a:xfrm>
            <a:off x="777228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g2f7dad6de3d_0_2101"/>
          <p:cNvSpPr txBox="1"/>
          <p:nvPr>
            <p:ph idx="6" type="body"/>
          </p:nvPr>
        </p:nvSpPr>
        <p:spPr>
          <a:xfrm>
            <a:off x="7397365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g2f7dad6de3d_0_2101"/>
          <p:cNvSpPr txBox="1"/>
          <p:nvPr>
            <p:ph idx="7" type="body"/>
          </p:nvPr>
        </p:nvSpPr>
        <p:spPr>
          <a:xfrm>
            <a:off x="7397365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g2f7dad6de3d_0_2101"/>
          <p:cNvSpPr/>
          <p:nvPr>
            <p:ph idx="8" type="pic"/>
          </p:nvPr>
        </p:nvSpPr>
        <p:spPr>
          <a:xfrm>
            <a:off x="13663394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g2f7dad6de3d_0_2101"/>
          <p:cNvSpPr txBox="1"/>
          <p:nvPr>
            <p:ph idx="9" type="body"/>
          </p:nvPr>
        </p:nvSpPr>
        <p:spPr>
          <a:xfrm>
            <a:off x="13212356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g2f7dad6de3d_0_2101"/>
          <p:cNvSpPr txBox="1"/>
          <p:nvPr>
            <p:ph idx="13" type="body"/>
          </p:nvPr>
        </p:nvSpPr>
        <p:spPr>
          <a:xfrm>
            <a:off x="13212356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g2f7dad6de3d_0_2118"/>
          <p:cNvGrpSpPr/>
          <p:nvPr/>
        </p:nvGrpSpPr>
        <p:grpSpPr>
          <a:xfrm>
            <a:off x="-23928" y="-2"/>
            <a:ext cx="24411191" cy="13735201"/>
            <a:chOff x="-23928" y="-2"/>
            <a:chExt cx="24411191" cy="13735201"/>
          </a:xfrm>
        </p:grpSpPr>
        <p:sp>
          <p:nvSpPr>
            <p:cNvPr id="600" name="Google Shape;600;g2f7dad6de3d_0_2118"/>
            <p:cNvSpPr/>
            <p:nvPr/>
          </p:nvSpPr>
          <p:spPr>
            <a:xfrm>
              <a:off x="12193588" y="-1"/>
              <a:ext cx="10092900" cy="13735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g2f7dad6de3d_0_2118"/>
            <p:cNvSpPr/>
            <p:nvPr/>
          </p:nvSpPr>
          <p:spPr>
            <a:xfrm>
              <a:off x="-23928" y="-2"/>
              <a:ext cx="20028138" cy="13725655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g2f7dad6de3d_0_2118"/>
            <p:cNvSpPr/>
            <p:nvPr/>
          </p:nvSpPr>
          <p:spPr>
            <a:xfrm>
              <a:off x="21961763" y="0"/>
              <a:ext cx="2425500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g2f7dad6de3d_0_2118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g2f7dad6de3d_0_2118"/>
          <p:cNvSpPr txBox="1"/>
          <p:nvPr>
            <p:ph type="title"/>
          </p:nvPr>
        </p:nvSpPr>
        <p:spPr>
          <a:xfrm>
            <a:off x="2274262" y="3256365"/>
            <a:ext cx="13233900" cy="170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g2f7dad6de3d_0_2118"/>
          <p:cNvSpPr txBox="1"/>
          <p:nvPr>
            <p:ph idx="1" type="body"/>
          </p:nvPr>
        </p:nvSpPr>
        <p:spPr>
          <a:xfrm>
            <a:off x="2363787" y="5185409"/>
            <a:ext cx="5918700" cy="1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g2f7dad6de3d_0_2118"/>
          <p:cNvSpPr/>
          <p:nvPr>
            <p:ph idx="2" type="pic"/>
          </p:nvPr>
        </p:nvSpPr>
        <p:spPr>
          <a:xfrm>
            <a:off x="226412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g2f7dad6de3d_0_2118"/>
          <p:cNvSpPr txBox="1"/>
          <p:nvPr>
            <p:ph idx="3" type="body"/>
          </p:nvPr>
        </p:nvSpPr>
        <p:spPr>
          <a:xfrm>
            <a:off x="1813089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g2f7dad6de3d_0_2118"/>
          <p:cNvSpPr txBox="1"/>
          <p:nvPr>
            <p:ph idx="4" type="body"/>
          </p:nvPr>
        </p:nvSpPr>
        <p:spPr>
          <a:xfrm>
            <a:off x="1813089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g2f7dad6de3d_0_2118"/>
          <p:cNvSpPr/>
          <p:nvPr>
            <p:ph idx="5" type="pic"/>
          </p:nvPr>
        </p:nvSpPr>
        <p:spPr>
          <a:xfrm>
            <a:off x="7772286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g2f7dad6de3d_0_2118"/>
          <p:cNvSpPr txBox="1"/>
          <p:nvPr>
            <p:ph idx="6" type="body"/>
          </p:nvPr>
        </p:nvSpPr>
        <p:spPr>
          <a:xfrm>
            <a:off x="7397365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g2f7dad6de3d_0_2118"/>
          <p:cNvSpPr txBox="1"/>
          <p:nvPr>
            <p:ph idx="7" type="body"/>
          </p:nvPr>
        </p:nvSpPr>
        <p:spPr>
          <a:xfrm>
            <a:off x="7397365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g2f7dad6de3d_0_2118"/>
          <p:cNvSpPr/>
          <p:nvPr>
            <p:ph idx="8" type="pic"/>
          </p:nvPr>
        </p:nvSpPr>
        <p:spPr>
          <a:xfrm>
            <a:off x="13663394" y="7339251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g2f7dad6de3d_0_2118"/>
          <p:cNvSpPr txBox="1"/>
          <p:nvPr>
            <p:ph idx="9" type="body"/>
          </p:nvPr>
        </p:nvSpPr>
        <p:spPr>
          <a:xfrm>
            <a:off x="13212356" y="1104375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g2f7dad6de3d_0_2118"/>
          <p:cNvSpPr txBox="1"/>
          <p:nvPr>
            <p:ph idx="13" type="body"/>
          </p:nvPr>
        </p:nvSpPr>
        <p:spPr>
          <a:xfrm>
            <a:off x="13212356" y="11675507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2f7dad6de3d_0_2135"/>
          <p:cNvSpPr/>
          <p:nvPr/>
        </p:nvSpPr>
        <p:spPr>
          <a:xfrm>
            <a:off x="8198219" y="0"/>
            <a:ext cx="16194000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g2f7dad6de3d_0_2135"/>
          <p:cNvSpPr txBox="1"/>
          <p:nvPr>
            <p:ph type="title"/>
          </p:nvPr>
        </p:nvSpPr>
        <p:spPr>
          <a:xfrm>
            <a:off x="1404746" y="7467600"/>
            <a:ext cx="4997700" cy="202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g2f7dad6de3d_0_2135"/>
          <p:cNvSpPr txBox="1"/>
          <p:nvPr>
            <p:ph idx="1" type="body"/>
          </p:nvPr>
        </p:nvSpPr>
        <p:spPr>
          <a:xfrm>
            <a:off x="1398428" y="9788405"/>
            <a:ext cx="4997700" cy="19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g2f7dad6de3d_0_2135"/>
          <p:cNvSpPr/>
          <p:nvPr>
            <p:ph idx="2" type="pic"/>
          </p:nvPr>
        </p:nvSpPr>
        <p:spPr>
          <a:xfrm>
            <a:off x="1609817" y="1598067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g2f7dad6de3d_0_2135"/>
          <p:cNvSpPr txBox="1"/>
          <p:nvPr>
            <p:ph idx="3" type="body"/>
          </p:nvPr>
        </p:nvSpPr>
        <p:spPr>
          <a:xfrm>
            <a:off x="1525587" y="5264888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g2f7dad6de3d_0_2135"/>
          <p:cNvSpPr txBox="1"/>
          <p:nvPr>
            <p:ph idx="4" type="body"/>
          </p:nvPr>
        </p:nvSpPr>
        <p:spPr>
          <a:xfrm>
            <a:off x="1525587" y="5896639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g2f7dad6de3d_0_2135"/>
          <p:cNvSpPr txBox="1"/>
          <p:nvPr>
            <p:ph idx="5" type="body"/>
          </p:nvPr>
        </p:nvSpPr>
        <p:spPr>
          <a:xfrm>
            <a:off x="8916987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g2f7dad6de3d_0_2135"/>
          <p:cNvSpPr txBox="1"/>
          <p:nvPr>
            <p:ph idx="6" type="body"/>
          </p:nvPr>
        </p:nvSpPr>
        <p:spPr>
          <a:xfrm>
            <a:off x="8916987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g2f7dad6de3d_0_2135"/>
          <p:cNvSpPr txBox="1"/>
          <p:nvPr>
            <p:ph idx="7" type="body"/>
          </p:nvPr>
        </p:nvSpPr>
        <p:spPr>
          <a:xfrm>
            <a:off x="12653690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g2f7dad6de3d_0_2135"/>
          <p:cNvSpPr txBox="1"/>
          <p:nvPr>
            <p:ph idx="8" type="body"/>
          </p:nvPr>
        </p:nvSpPr>
        <p:spPr>
          <a:xfrm>
            <a:off x="12653690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g2f7dad6de3d_0_2135"/>
          <p:cNvSpPr txBox="1"/>
          <p:nvPr>
            <p:ph idx="9" type="body"/>
          </p:nvPr>
        </p:nvSpPr>
        <p:spPr>
          <a:xfrm>
            <a:off x="16393045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g2f7dad6de3d_0_2135"/>
          <p:cNvSpPr txBox="1"/>
          <p:nvPr>
            <p:ph idx="13" type="body"/>
          </p:nvPr>
        </p:nvSpPr>
        <p:spPr>
          <a:xfrm>
            <a:off x="16393045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g2f7dad6de3d_0_2135"/>
          <p:cNvSpPr txBox="1"/>
          <p:nvPr>
            <p:ph idx="14" type="body"/>
          </p:nvPr>
        </p:nvSpPr>
        <p:spPr>
          <a:xfrm>
            <a:off x="20127095" y="508694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g2f7dad6de3d_0_2135"/>
          <p:cNvSpPr txBox="1"/>
          <p:nvPr>
            <p:ph idx="15" type="body"/>
          </p:nvPr>
        </p:nvSpPr>
        <p:spPr>
          <a:xfrm>
            <a:off x="20127095" y="5718692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g2f7dad6de3d_0_2135"/>
          <p:cNvSpPr txBox="1"/>
          <p:nvPr>
            <p:ph idx="16" type="body"/>
          </p:nvPr>
        </p:nvSpPr>
        <p:spPr>
          <a:xfrm>
            <a:off x="8916987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g2f7dad6de3d_0_2135"/>
          <p:cNvSpPr txBox="1"/>
          <p:nvPr>
            <p:ph idx="17" type="body"/>
          </p:nvPr>
        </p:nvSpPr>
        <p:spPr>
          <a:xfrm>
            <a:off x="8916987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g2f7dad6de3d_0_2135"/>
          <p:cNvSpPr txBox="1"/>
          <p:nvPr>
            <p:ph idx="18" type="body"/>
          </p:nvPr>
        </p:nvSpPr>
        <p:spPr>
          <a:xfrm>
            <a:off x="12647993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g2f7dad6de3d_0_2135"/>
          <p:cNvSpPr txBox="1"/>
          <p:nvPr>
            <p:ph idx="19" type="body"/>
          </p:nvPr>
        </p:nvSpPr>
        <p:spPr>
          <a:xfrm>
            <a:off x="12647993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g2f7dad6de3d_0_2135"/>
          <p:cNvSpPr txBox="1"/>
          <p:nvPr>
            <p:ph idx="20" type="body"/>
          </p:nvPr>
        </p:nvSpPr>
        <p:spPr>
          <a:xfrm>
            <a:off x="16393045" y="10665685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g2f7dad6de3d_0_2135"/>
          <p:cNvSpPr txBox="1"/>
          <p:nvPr>
            <p:ph idx="21" type="body"/>
          </p:nvPr>
        </p:nvSpPr>
        <p:spPr>
          <a:xfrm>
            <a:off x="16393045" y="1129743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g2f7dad6de3d_0_2135"/>
          <p:cNvSpPr/>
          <p:nvPr>
            <p:ph idx="22" type="pic"/>
          </p:nvPr>
        </p:nvSpPr>
        <p:spPr>
          <a:xfrm>
            <a:off x="9368023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g2f7dad6de3d_0_2135"/>
          <p:cNvSpPr/>
          <p:nvPr>
            <p:ph idx="23" type="pic"/>
          </p:nvPr>
        </p:nvSpPr>
        <p:spPr>
          <a:xfrm>
            <a:off x="13104726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g2f7dad6de3d_0_2135"/>
          <p:cNvSpPr/>
          <p:nvPr>
            <p:ph idx="24" type="pic"/>
          </p:nvPr>
        </p:nvSpPr>
        <p:spPr>
          <a:xfrm>
            <a:off x="13022913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g2f7dad6de3d_0_2135"/>
          <p:cNvSpPr/>
          <p:nvPr>
            <p:ph idx="25" type="pic"/>
          </p:nvPr>
        </p:nvSpPr>
        <p:spPr>
          <a:xfrm>
            <a:off x="9368023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g2f7dad6de3d_0_2135"/>
          <p:cNvSpPr/>
          <p:nvPr>
            <p:ph idx="26" type="pic"/>
          </p:nvPr>
        </p:nvSpPr>
        <p:spPr>
          <a:xfrm>
            <a:off x="16765116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g2f7dad6de3d_0_2135"/>
          <p:cNvSpPr/>
          <p:nvPr>
            <p:ph idx="27" type="pic"/>
          </p:nvPr>
        </p:nvSpPr>
        <p:spPr>
          <a:xfrm>
            <a:off x="20578131" y="1866484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g2f7dad6de3d_0_2135"/>
          <p:cNvSpPr/>
          <p:nvPr>
            <p:ph idx="28" type="pic"/>
          </p:nvPr>
        </p:nvSpPr>
        <p:spPr>
          <a:xfrm>
            <a:off x="16765116" y="7445228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g2f7dad6de3d_0_2163"/>
          <p:cNvSpPr txBox="1"/>
          <p:nvPr>
            <p:ph type="title"/>
          </p:nvPr>
        </p:nvSpPr>
        <p:spPr>
          <a:xfrm>
            <a:off x="10047465" y="2438400"/>
            <a:ext cx="12785100" cy="193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g2f7dad6de3d_0_2163"/>
          <p:cNvSpPr txBox="1"/>
          <p:nvPr>
            <p:ph idx="1" type="body"/>
          </p:nvPr>
        </p:nvSpPr>
        <p:spPr>
          <a:xfrm>
            <a:off x="10041147" y="4463852"/>
            <a:ext cx="12785100" cy="17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g2f7dad6de3d_0_2163"/>
          <p:cNvSpPr/>
          <p:nvPr/>
        </p:nvSpPr>
        <p:spPr>
          <a:xfrm>
            <a:off x="8203755" y="2133600"/>
            <a:ext cx="27300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g2f7dad6de3d_0_2163"/>
          <p:cNvSpPr txBox="1"/>
          <p:nvPr>
            <p:ph idx="2" type="body"/>
          </p:nvPr>
        </p:nvSpPr>
        <p:spPr>
          <a:xfrm>
            <a:off x="2471546" y="5602815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g2f7dad6de3d_0_2163"/>
          <p:cNvSpPr txBox="1"/>
          <p:nvPr>
            <p:ph idx="3" type="body"/>
          </p:nvPr>
        </p:nvSpPr>
        <p:spPr>
          <a:xfrm>
            <a:off x="2471546" y="6234566"/>
            <a:ext cx="4159500" cy="50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g2f7dad6de3d_0_2163"/>
          <p:cNvSpPr txBox="1"/>
          <p:nvPr>
            <p:ph idx="4" type="body"/>
          </p:nvPr>
        </p:nvSpPr>
        <p:spPr>
          <a:xfrm>
            <a:off x="1051692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g2f7dad6de3d_0_2163"/>
          <p:cNvSpPr txBox="1"/>
          <p:nvPr>
            <p:ph idx="5" type="body"/>
          </p:nvPr>
        </p:nvSpPr>
        <p:spPr>
          <a:xfrm>
            <a:off x="1051692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g2f7dad6de3d_0_2163"/>
          <p:cNvSpPr txBox="1"/>
          <p:nvPr>
            <p:ph idx="6" type="body"/>
          </p:nvPr>
        </p:nvSpPr>
        <p:spPr>
          <a:xfrm>
            <a:off x="4774978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g2f7dad6de3d_0_2163"/>
          <p:cNvSpPr txBox="1"/>
          <p:nvPr>
            <p:ph idx="7" type="body"/>
          </p:nvPr>
        </p:nvSpPr>
        <p:spPr>
          <a:xfrm>
            <a:off x="4774978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g2f7dad6de3d_0_2163"/>
          <p:cNvSpPr txBox="1"/>
          <p:nvPr>
            <p:ph idx="8" type="body"/>
          </p:nvPr>
        </p:nvSpPr>
        <p:spPr>
          <a:xfrm>
            <a:off x="8511681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g2f7dad6de3d_0_2163"/>
          <p:cNvSpPr txBox="1"/>
          <p:nvPr>
            <p:ph idx="9" type="body"/>
          </p:nvPr>
        </p:nvSpPr>
        <p:spPr>
          <a:xfrm>
            <a:off x="8511681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g2f7dad6de3d_0_2163"/>
          <p:cNvSpPr txBox="1"/>
          <p:nvPr>
            <p:ph idx="13" type="body"/>
          </p:nvPr>
        </p:nvSpPr>
        <p:spPr>
          <a:xfrm>
            <a:off x="12248384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g2f7dad6de3d_0_2163"/>
          <p:cNvSpPr txBox="1"/>
          <p:nvPr>
            <p:ph idx="14" type="body"/>
          </p:nvPr>
        </p:nvSpPr>
        <p:spPr>
          <a:xfrm>
            <a:off x="12248384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g2f7dad6de3d_0_2163"/>
          <p:cNvSpPr txBox="1"/>
          <p:nvPr>
            <p:ph idx="15" type="body"/>
          </p:nvPr>
        </p:nvSpPr>
        <p:spPr>
          <a:xfrm>
            <a:off x="15985088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g2f7dad6de3d_0_2163"/>
          <p:cNvSpPr txBox="1"/>
          <p:nvPr>
            <p:ph idx="16" type="body"/>
          </p:nvPr>
        </p:nvSpPr>
        <p:spPr>
          <a:xfrm>
            <a:off x="15985088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g2f7dad6de3d_0_2163"/>
          <p:cNvSpPr txBox="1"/>
          <p:nvPr>
            <p:ph idx="17" type="body"/>
          </p:nvPr>
        </p:nvSpPr>
        <p:spPr>
          <a:xfrm>
            <a:off x="19721791" y="11201400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g2f7dad6de3d_0_2163"/>
          <p:cNvSpPr txBox="1"/>
          <p:nvPr>
            <p:ph idx="18" type="body"/>
          </p:nvPr>
        </p:nvSpPr>
        <p:spPr>
          <a:xfrm>
            <a:off x="19721791" y="11833151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g2f7dad6de3d_0_2163"/>
          <p:cNvSpPr/>
          <p:nvPr>
            <p:ph idx="19" type="pic"/>
          </p:nvPr>
        </p:nvSpPr>
        <p:spPr>
          <a:xfrm>
            <a:off x="2922583" y="1898310"/>
            <a:ext cx="3257400" cy="3257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g2f7dad6de3d_0_2163"/>
          <p:cNvSpPr/>
          <p:nvPr>
            <p:ph idx="20" type="pic"/>
          </p:nvPr>
        </p:nvSpPr>
        <p:spPr>
          <a:xfrm>
            <a:off x="1502728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g2f7dad6de3d_0_2163"/>
          <p:cNvSpPr/>
          <p:nvPr>
            <p:ph idx="21" type="pic"/>
          </p:nvPr>
        </p:nvSpPr>
        <p:spPr>
          <a:xfrm>
            <a:off x="5149898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g2f7dad6de3d_0_2163"/>
          <p:cNvSpPr/>
          <p:nvPr>
            <p:ph idx="22" type="pic"/>
          </p:nvPr>
        </p:nvSpPr>
        <p:spPr>
          <a:xfrm>
            <a:off x="8962717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g2f7dad6de3d_0_2163"/>
          <p:cNvSpPr/>
          <p:nvPr>
            <p:ph idx="23" type="pic"/>
          </p:nvPr>
        </p:nvSpPr>
        <p:spPr>
          <a:xfrm>
            <a:off x="12699420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g2f7dad6de3d_0_2163"/>
          <p:cNvSpPr/>
          <p:nvPr>
            <p:ph idx="24" type="pic"/>
          </p:nvPr>
        </p:nvSpPr>
        <p:spPr>
          <a:xfrm>
            <a:off x="16436123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g2f7dad6de3d_0_2163"/>
          <p:cNvSpPr/>
          <p:nvPr>
            <p:ph idx="25" type="pic"/>
          </p:nvPr>
        </p:nvSpPr>
        <p:spPr>
          <a:xfrm>
            <a:off x="20172827" y="7980943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g2f7dad6de3d_0_218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g2f7dad6de3d_0_2188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g2f7dad6de3d_0_2188"/>
          <p:cNvSpPr txBox="1"/>
          <p:nvPr>
            <p:ph idx="2" type="body"/>
          </p:nvPr>
        </p:nvSpPr>
        <p:spPr>
          <a:xfrm>
            <a:off x="1039927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g2f7dad6de3d_0_2188"/>
          <p:cNvSpPr txBox="1"/>
          <p:nvPr>
            <p:ph idx="3" type="body"/>
          </p:nvPr>
        </p:nvSpPr>
        <p:spPr>
          <a:xfrm>
            <a:off x="1039927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g2f7dad6de3d_0_2188"/>
          <p:cNvSpPr txBox="1"/>
          <p:nvPr>
            <p:ph idx="4" type="body"/>
          </p:nvPr>
        </p:nvSpPr>
        <p:spPr>
          <a:xfrm>
            <a:off x="47749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g2f7dad6de3d_0_2188"/>
          <p:cNvSpPr txBox="1"/>
          <p:nvPr>
            <p:ph idx="5" type="body"/>
          </p:nvPr>
        </p:nvSpPr>
        <p:spPr>
          <a:xfrm>
            <a:off x="47749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g2f7dad6de3d_0_2188"/>
          <p:cNvSpPr txBox="1"/>
          <p:nvPr>
            <p:ph idx="6" type="body"/>
          </p:nvPr>
        </p:nvSpPr>
        <p:spPr>
          <a:xfrm>
            <a:off x="851168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g2f7dad6de3d_0_2188"/>
          <p:cNvSpPr txBox="1"/>
          <p:nvPr>
            <p:ph idx="7" type="body"/>
          </p:nvPr>
        </p:nvSpPr>
        <p:spPr>
          <a:xfrm>
            <a:off x="851168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g2f7dad6de3d_0_2188"/>
          <p:cNvSpPr txBox="1"/>
          <p:nvPr>
            <p:ph idx="8" type="body"/>
          </p:nvPr>
        </p:nvSpPr>
        <p:spPr>
          <a:xfrm>
            <a:off x="1224838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g2f7dad6de3d_0_2188"/>
          <p:cNvSpPr txBox="1"/>
          <p:nvPr>
            <p:ph idx="9" type="body"/>
          </p:nvPr>
        </p:nvSpPr>
        <p:spPr>
          <a:xfrm>
            <a:off x="1224838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g2f7dad6de3d_0_2188"/>
          <p:cNvSpPr txBox="1"/>
          <p:nvPr>
            <p:ph idx="13" type="body"/>
          </p:nvPr>
        </p:nvSpPr>
        <p:spPr>
          <a:xfrm>
            <a:off x="1598508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g2f7dad6de3d_0_2188"/>
          <p:cNvSpPr txBox="1"/>
          <p:nvPr>
            <p:ph idx="14" type="body"/>
          </p:nvPr>
        </p:nvSpPr>
        <p:spPr>
          <a:xfrm>
            <a:off x="1598508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g2f7dad6de3d_0_2188"/>
          <p:cNvCxnSpPr/>
          <p:nvPr/>
        </p:nvCxnSpPr>
        <p:spPr>
          <a:xfrm>
            <a:off x="6477730" y="8022414"/>
            <a:ext cx="113418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g2f7dad6de3d_0_2188"/>
          <p:cNvCxnSpPr/>
          <p:nvPr/>
        </p:nvCxnSpPr>
        <p:spPr>
          <a:xfrm>
            <a:off x="6477730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g2f7dad6de3d_0_2188"/>
          <p:cNvCxnSpPr/>
          <p:nvPr/>
        </p:nvCxnSpPr>
        <p:spPr>
          <a:xfrm>
            <a:off x="1781956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g2f7dad6de3d_0_2188"/>
          <p:cNvCxnSpPr/>
          <p:nvPr/>
        </p:nvCxnSpPr>
        <p:spPr>
          <a:xfrm>
            <a:off x="6477730" y="8022414"/>
            <a:ext cx="113418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g2f7dad6de3d_0_2188"/>
          <p:cNvCxnSpPr/>
          <p:nvPr/>
        </p:nvCxnSpPr>
        <p:spPr>
          <a:xfrm>
            <a:off x="6477730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g2f7dad6de3d_0_2188"/>
          <p:cNvCxnSpPr/>
          <p:nvPr/>
        </p:nvCxnSpPr>
        <p:spPr>
          <a:xfrm>
            <a:off x="1781956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g2f7dad6de3d_0_2188"/>
          <p:cNvSpPr/>
          <p:nvPr>
            <p:ph idx="15" type="pic"/>
          </p:nvPr>
        </p:nvSpPr>
        <p:spPr>
          <a:xfrm>
            <a:off x="514989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g2f7dad6de3d_0_2188"/>
          <p:cNvSpPr/>
          <p:nvPr>
            <p:ph idx="16" type="pic"/>
          </p:nvPr>
        </p:nvSpPr>
        <p:spPr>
          <a:xfrm>
            <a:off x="896271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g2f7dad6de3d_0_2188"/>
          <p:cNvSpPr/>
          <p:nvPr>
            <p:ph idx="17" type="pic"/>
          </p:nvPr>
        </p:nvSpPr>
        <p:spPr>
          <a:xfrm>
            <a:off x="12699420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g2f7dad6de3d_0_2188"/>
          <p:cNvSpPr/>
          <p:nvPr>
            <p:ph idx="18" type="pic"/>
          </p:nvPr>
        </p:nvSpPr>
        <p:spPr>
          <a:xfrm>
            <a:off x="1643612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g2f7dad6de3d_0_2188"/>
          <p:cNvSpPr/>
          <p:nvPr>
            <p:ph idx="19" type="pic"/>
          </p:nvPr>
        </p:nvSpPr>
        <p:spPr>
          <a:xfrm>
            <a:off x="10850310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g2f7dad6de3d_0_2212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g2f7dad6de3d_0_2212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g2f7dad6de3d_0_2212"/>
          <p:cNvSpPr txBox="1"/>
          <p:nvPr>
            <p:ph idx="2" type="body"/>
          </p:nvPr>
        </p:nvSpPr>
        <p:spPr>
          <a:xfrm>
            <a:off x="8370057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g2f7dad6de3d_0_2212"/>
          <p:cNvSpPr txBox="1"/>
          <p:nvPr>
            <p:ph idx="3" type="body"/>
          </p:nvPr>
        </p:nvSpPr>
        <p:spPr>
          <a:xfrm>
            <a:off x="8370057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g2f7dad6de3d_0_2212"/>
          <p:cNvSpPr txBox="1"/>
          <p:nvPr>
            <p:ph idx="4" type="body"/>
          </p:nvPr>
        </p:nvSpPr>
        <p:spPr>
          <a:xfrm>
            <a:off x="12527767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g2f7dad6de3d_0_2212"/>
          <p:cNvSpPr txBox="1"/>
          <p:nvPr>
            <p:ph idx="5" type="body"/>
          </p:nvPr>
        </p:nvSpPr>
        <p:spPr>
          <a:xfrm>
            <a:off x="12527767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g2f7dad6de3d_0_2212"/>
          <p:cNvSpPr txBox="1"/>
          <p:nvPr>
            <p:ph idx="6" type="body"/>
          </p:nvPr>
        </p:nvSpPr>
        <p:spPr>
          <a:xfrm>
            <a:off x="29415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g2f7dad6de3d_0_2212"/>
          <p:cNvSpPr txBox="1"/>
          <p:nvPr>
            <p:ph idx="7" type="body"/>
          </p:nvPr>
        </p:nvSpPr>
        <p:spPr>
          <a:xfrm>
            <a:off x="29415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g2f7dad6de3d_0_2212"/>
          <p:cNvSpPr txBox="1"/>
          <p:nvPr>
            <p:ph idx="8" type="body"/>
          </p:nvPr>
        </p:nvSpPr>
        <p:spPr>
          <a:xfrm>
            <a:off x="666486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g2f7dad6de3d_0_2212"/>
          <p:cNvSpPr txBox="1"/>
          <p:nvPr>
            <p:ph idx="9" type="body"/>
          </p:nvPr>
        </p:nvSpPr>
        <p:spPr>
          <a:xfrm>
            <a:off x="666486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g2f7dad6de3d_0_2212"/>
          <p:cNvSpPr txBox="1"/>
          <p:nvPr>
            <p:ph idx="13" type="body"/>
          </p:nvPr>
        </p:nvSpPr>
        <p:spPr>
          <a:xfrm>
            <a:off x="10401567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g2f7dad6de3d_0_2212"/>
          <p:cNvSpPr txBox="1"/>
          <p:nvPr>
            <p:ph idx="14" type="body"/>
          </p:nvPr>
        </p:nvSpPr>
        <p:spPr>
          <a:xfrm>
            <a:off x="10401567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g2f7dad6de3d_0_2212"/>
          <p:cNvSpPr txBox="1"/>
          <p:nvPr>
            <p:ph idx="15" type="body"/>
          </p:nvPr>
        </p:nvSpPr>
        <p:spPr>
          <a:xfrm>
            <a:off x="14138270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g2f7dad6de3d_0_2212"/>
          <p:cNvSpPr txBox="1"/>
          <p:nvPr>
            <p:ph idx="16" type="body"/>
          </p:nvPr>
        </p:nvSpPr>
        <p:spPr>
          <a:xfrm>
            <a:off x="14138270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g2f7dad6de3d_0_2212"/>
          <p:cNvSpPr txBox="1"/>
          <p:nvPr>
            <p:ph idx="17" type="body"/>
          </p:nvPr>
        </p:nvSpPr>
        <p:spPr>
          <a:xfrm>
            <a:off x="17874973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g2f7dad6de3d_0_2212"/>
          <p:cNvSpPr txBox="1"/>
          <p:nvPr>
            <p:ph idx="18" type="body"/>
          </p:nvPr>
        </p:nvSpPr>
        <p:spPr>
          <a:xfrm>
            <a:off x="17874973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g2f7dad6de3d_0_2212"/>
          <p:cNvCxnSpPr/>
          <p:nvPr/>
        </p:nvCxnSpPr>
        <p:spPr>
          <a:xfrm>
            <a:off x="4753433" y="8022414"/>
            <a:ext cx="149211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g2f7dad6de3d_0_2212"/>
          <p:cNvCxnSpPr/>
          <p:nvPr/>
        </p:nvCxnSpPr>
        <p:spPr>
          <a:xfrm>
            <a:off x="4753433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g2f7dad6de3d_0_2212"/>
          <p:cNvCxnSpPr/>
          <p:nvPr/>
        </p:nvCxnSpPr>
        <p:spPr>
          <a:xfrm>
            <a:off x="19674492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g2f7dad6de3d_0_2212"/>
          <p:cNvCxnSpPr/>
          <p:nvPr/>
        </p:nvCxnSpPr>
        <p:spPr>
          <a:xfrm>
            <a:off x="4753433" y="8022414"/>
            <a:ext cx="149211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g2f7dad6de3d_0_2212"/>
          <p:cNvCxnSpPr/>
          <p:nvPr/>
        </p:nvCxnSpPr>
        <p:spPr>
          <a:xfrm>
            <a:off x="4753433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g2f7dad6de3d_0_2212"/>
          <p:cNvCxnSpPr/>
          <p:nvPr/>
        </p:nvCxnSpPr>
        <p:spPr>
          <a:xfrm>
            <a:off x="19674492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g2f7dad6de3d_0_2212"/>
          <p:cNvSpPr/>
          <p:nvPr>
            <p:ph idx="19" type="pic"/>
          </p:nvPr>
        </p:nvSpPr>
        <p:spPr>
          <a:xfrm>
            <a:off x="3392614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g2f7dad6de3d_0_2212"/>
          <p:cNvSpPr/>
          <p:nvPr>
            <p:ph idx="20" type="pic"/>
          </p:nvPr>
        </p:nvSpPr>
        <p:spPr>
          <a:xfrm>
            <a:off x="7039784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g2f7dad6de3d_0_2212"/>
          <p:cNvSpPr/>
          <p:nvPr>
            <p:ph idx="21" type="pic"/>
          </p:nvPr>
        </p:nvSpPr>
        <p:spPr>
          <a:xfrm>
            <a:off x="1085260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g2f7dad6de3d_0_2212"/>
          <p:cNvSpPr/>
          <p:nvPr>
            <p:ph idx="22" type="pic"/>
          </p:nvPr>
        </p:nvSpPr>
        <p:spPr>
          <a:xfrm>
            <a:off x="14589306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g2f7dad6de3d_0_2212"/>
          <p:cNvSpPr/>
          <p:nvPr>
            <p:ph idx="23" type="pic"/>
          </p:nvPr>
        </p:nvSpPr>
        <p:spPr>
          <a:xfrm>
            <a:off x="18326009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g2f7dad6de3d_0_2212"/>
          <p:cNvSpPr/>
          <p:nvPr>
            <p:ph idx="24" type="pic"/>
          </p:nvPr>
        </p:nvSpPr>
        <p:spPr>
          <a:xfrm>
            <a:off x="8744977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g2f7dad6de3d_0_2212"/>
          <p:cNvSpPr/>
          <p:nvPr>
            <p:ph idx="25" type="pic"/>
          </p:nvPr>
        </p:nvSpPr>
        <p:spPr>
          <a:xfrm>
            <a:off x="12978803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g2f7dad6de3d_0_2242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g2f7dad6de3d_0_2242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g2f7dad6de3d_0_2242"/>
          <p:cNvSpPr txBox="1"/>
          <p:nvPr>
            <p:ph idx="2" type="body"/>
          </p:nvPr>
        </p:nvSpPr>
        <p:spPr>
          <a:xfrm>
            <a:off x="624156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g2f7dad6de3d_0_2242"/>
          <p:cNvSpPr txBox="1"/>
          <p:nvPr>
            <p:ph idx="3" type="body"/>
          </p:nvPr>
        </p:nvSpPr>
        <p:spPr>
          <a:xfrm>
            <a:off x="624156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g2f7dad6de3d_0_2242"/>
          <p:cNvSpPr txBox="1"/>
          <p:nvPr>
            <p:ph idx="4" type="body"/>
          </p:nvPr>
        </p:nvSpPr>
        <p:spPr>
          <a:xfrm>
            <a:off x="10399274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g2f7dad6de3d_0_2242"/>
          <p:cNvSpPr txBox="1"/>
          <p:nvPr>
            <p:ph idx="5" type="body"/>
          </p:nvPr>
        </p:nvSpPr>
        <p:spPr>
          <a:xfrm>
            <a:off x="10399274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g2f7dad6de3d_0_2242"/>
          <p:cNvSpPr txBox="1"/>
          <p:nvPr>
            <p:ph idx="6" type="body"/>
          </p:nvPr>
        </p:nvSpPr>
        <p:spPr>
          <a:xfrm>
            <a:off x="14431350" y="6563293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g2f7dad6de3d_0_2242"/>
          <p:cNvSpPr txBox="1"/>
          <p:nvPr>
            <p:ph idx="7" type="body"/>
          </p:nvPr>
        </p:nvSpPr>
        <p:spPr>
          <a:xfrm>
            <a:off x="14431350" y="7195044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g2f7dad6de3d_0_2242"/>
          <p:cNvSpPr txBox="1"/>
          <p:nvPr>
            <p:ph idx="8" type="body"/>
          </p:nvPr>
        </p:nvSpPr>
        <p:spPr>
          <a:xfrm>
            <a:off x="1051692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g2f7dad6de3d_0_2242"/>
          <p:cNvSpPr txBox="1"/>
          <p:nvPr>
            <p:ph idx="9" type="body"/>
          </p:nvPr>
        </p:nvSpPr>
        <p:spPr>
          <a:xfrm>
            <a:off x="1051692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g2f7dad6de3d_0_2242"/>
          <p:cNvSpPr txBox="1"/>
          <p:nvPr>
            <p:ph idx="13" type="body"/>
          </p:nvPr>
        </p:nvSpPr>
        <p:spPr>
          <a:xfrm>
            <a:off x="477497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g2f7dad6de3d_0_2242"/>
          <p:cNvSpPr txBox="1"/>
          <p:nvPr>
            <p:ph idx="14" type="body"/>
          </p:nvPr>
        </p:nvSpPr>
        <p:spPr>
          <a:xfrm>
            <a:off x="477497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g2f7dad6de3d_0_2242"/>
          <p:cNvSpPr txBox="1"/>
          <p:nvPr>
            <p:ph idx="15" type="body"/>
          </p:nvPr>
        </p:nvSpPr>
        <p:spPr>
          <a:xfrm>
            <a:off x="851168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g2f7dad6de3d_0_2242"/>
          <p:cNvSpPr txBox="1"/>
          <p:nvPr>
            <p:ph idx="16" type="body"/>
          </p:nvPr>
        </p:nvSpPr>
        <p:spPr>
          <a:xfrm>
            <a:off x="851168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g2f7dad6de3d_0_2242"/>
          <p:cNvSpPr txBox="1"/>
          <p:nvPr>
            <p:ph idx="17" type="body"/>
          </p:nvPr>
        </p:nvSpPr>
        <p:spPr>
          <a:xfrm>
            <a:off x="12248384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g2f7dad6de3d_0_2242"/>
          <p:cNvSpPr txBox="1"/>
          <p:nvPr>
            <p:ph idx="18" type="body"/>
          </p:nvPr>
        </p:nvSpPr>
        <p:spPr>
          <a:xfrm>
            <a:off x="12248384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g2f7dad6de3d_0_2242"/>
          <p:cNvSpPr txBox="1"/>
          <p:nvPr>
            <p:ph idx="19" type="body"/>
          </p:nvPr>
        </p:nvSpPr>
        <p:spPr>
          <a:xfrm>
            <a:off x="15985088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g2f7dad6de3d_0_2242"/>
          <p:cNvSpPr txBox="1"/>
          <p:nvPr>
            <p:ph idx="20" type="body"/>
          </p:nvPr>
        </p:nvSpPr>
        <p:spPr>
          <a:xfrm>
            <a:off x="15985088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g2f7dad6de3d_0_2242"/>
          <p:cNvSpPr txBox="1"/>
          <p:nvPr>
            <p:ph idx="21" type="body"/>
          </p:nvPr>
        </p:nvSpPr>
        <p:spPr>
          <a:xfrm>
            <a:off x="19721791" y="11772106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g2f7dad6de3d_0_2242"/>
          <p:cNvSpPr txBox="1"/>
          <p:nvPr>
            <p:ph idx="22" type="body"/>
          </p:nvPr>
        </p:nvSpPr>
        <p:spPr>
          <a:xfrm>
            <a:off x="19721791" y="12403857"/>
            <a:ext cx="34311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g2f7dad6de3d_0_2242"/>
          <p:cNvCxnSpPr/>
          <p:nvPr/>
        </p:nvCxnSpPr>
        <p:spPr>
          <a:xfrm>
            <a:off x="2846256" y="8022414"/>
            <a:ext cx="18670200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g2f7dad6de3d_0_2242"/>
          <p:cNvCxnSpPr/>
          <p:nvPr/>
        </p:nvCxnSpPr>
        <p:spPr>
          <a:xfrm>
            <a:off x="284625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g2f7dad6de3d_0_2242"/>
          <p:cNvCxnSpPr/>
          <p:nvPr/>
        </p:nvCxnSpPr>
        <p:spPr>
          <a:xfrm>
            <a:off x="21516355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g2f7dad6de3d_0_2242"/>
          <p:cNvCxnSpPr/>
          <p:nvPr/>
        </p:nvCxnSpPr>
        <p:spPr>
          <a:xfrm>
            <a:off x="2846256" y="8022414"/>
            <a:ext cx="18670200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g2f7dad6de3d_0_2242"/>
          <p:cNvCxnSpPr/>
          <p:nvPr/>
        </p:nvCxnSpPr>
        <p:spPr>
          <a:xfrm>
            <a:off x="2846256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g2f7dad6de3d_0_2242"/>
          <p:cNvCxnSpPr/>
          <p:nvPr/>
        </p:nvCxnSpPr>
        <p:spPr>
          <a:xfrm>
            <a:off x="21516355" y="8022414"/>
            <a:ext cx="0" cy="233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g2f7dad6de3d_0_2242"/>
          <p:cNvSpPr/>
          <p:nvPr>
            <p:ph idx="23" type="pic"/>
          </p:nvPr>
        </p:nvSpPr>
        <p:spPr>
          <a:xfrm>
            <a:off x="150272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g2f7dad6de3d_0_2242"/>
          <p:cNvSpPr/>
          <p:nvPr>
            <p:ph idx="24" type="pic"/>
          </p:nvPr>
        </p:nvSpPr>
        <p:spPr>
          <a:xfrm>
            <a:off x="5149898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g2f7dad6de3d_0_2242"/>
          <p:cNvSpPr/>
          <p:nvPr>
            <p:ph idx="25" type="pic"/>
          </p:nvPr>
        </p:nvSpPr>
        <p:spPr>
          <a:xfrm>
            <a:off x="896271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g2f7dad6de3d_0_2242"/>
          <p:cNvSpPr/>
          <p:nvPr>
            <p:ph idx="26" type="pic"/>
          </p:nvPr>
        </p:nvSpPr>
        <p:spPr>
          <a:xfrm>
            <a:off x="12699420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g2f7dad6de3d_0_2242"/>
          <p:cNvSpPr/>
          <p:nvPr>
            <p:ph idx="27" type="pic"/>
          </p:nvPr>
        </p:nvSpPr>
        <p:spPr>
          <a:xfrm>
            <a:off x="16436123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g2f7dad6de3d_0_2242"/>
          <p:cNvSpPr/>
          <p:nvPr>
            <p:ph idx="28" type="pic"/>
          </p:nvPr>
        </p:nvSpPr>
        <p:spPr>
          <a:xfrm>
            <a:off x="20172827" y="8549639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g2f7dad6de3d_0_2242"/>
          <p:cNvSpPr/>
          <p:nvPr>
            <p:ph idx="29" type="pic"/>
          </p:nvPr>
        </p:nvSpPr>
        <p:spPr>
          <a:xfrm>
            <a:off x="6616484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g2f7dad6de3d_0_2242"/>
          <p:cNvSpPr/>
          <p:nvPr>
            <p:ph idx="30" type="pic"/>
          </p:nvPr>
        </p:nvSpPr>
        <p:spPr>
          <a:xfrm>
            <a:off x="10850310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g2f7dad6de3d_0_2242"/>
          <p:cNvSpPr/>
          <p:nvPr>
            <p:ph idx="31" type="pic"/>
          </p:nvPr>
        </p:nvSpPr>
        <p:spPr>
          <a:xfrm>
            <a:off x="14882386" y="3340826"/>
            <a:ext cx="2687100" cy="26871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2f7dad6de3d_0_2278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f7dad6de3d_0_1600"/>
          <p:cNvSpPr/>
          <p:nvPr/>
        </p:nvSpPr>
        <p:spPr>
          <a:xfrm>
            <a:off x="2239654" y="1561784"/>
            <a:ext cx="10553400" cy="1055340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g2f7dad6de3d_0_1600"/>
          <p:cNvSpPr/>
          <p:nvPr/>
        </p:nvSpPr>
        <p:spPr>
          <a:xfrm>
            <a:off x="0" y="0"/>
            <a:ext cx="3759300" cy="137160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2f7dad6de3d_0_1600"/>
          <p:cNvSpPr/>
          <p:nvPr/>
        </p:nvSpPr>
        <p:spPr>
          <a:xfrm>
            <a:off x="2258725" y="3156359"/>
            <a:ext cx="1492701" cy="7362184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2f7dad6de3d_0_1600"/>
          <p:cNvSpPr txBox="1"/>
          <p:nvPr>
            <p:ph type="title"/>
          </p:nvPr>
        </p:nvSpPr>
        <p:spPr>
          <a:xfrm>
            <a:off x="5879134" y="3786872"/>
            <a:ext cx="143901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g2f7dad6de3d_0_1600"/>
          <p:cNvSpPr txBox="1"/>
          <p:nvPr>
            <p:ph idx="1" type="body"/>
          </p:nvPr>
        </p:nvSpPr>
        <p:spPr>
          <a:xfrm>
            <a:off x="5878513" y="6896066"/>
            <a:ext cx="8812800" cy="30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g2f7dad6de3d_0_16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g2f7dad6de3d_0_2280"/>
          <p:cNvSpPr/>
          <p:nvPr/>
        </p:nvSpPr>
        <p:spPr>
          <a:xfrm>
            <a:off x="15255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g2f7dad6de3d_0_2280"/>
          <p:cNvSpPr/>
          <p:nvPr/>
        </p:nvSpPr>
        <p:spPr>
          <a:xfrm>
            <a:off x="12525133" y="3618488"/>
            <a:ext cx="102603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g2f7dad6de3d_0_2280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g2f7dad6de3d_0_2280"/>
          <p:cNvSpPr/>
          <p:nvPr/>
        </p:nvSpPr>
        <p:spPr>
          <a:xfrm flipH="1" rot="10800000">
            <a:off x="13048396" y="5024325"/>
            <a:ext cx="8988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g2f7dad6de3d_0_228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g2f7dad6de3d_0_228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g2f7dad6de3d_0_2280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g2f7dad6de3d_0_2280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g2f7dad6de3d_0_2280"/>
          <p:cNvSpPr txBox="1"/>
          <p:nvPr>
            <p:ph idx="4" type="body"/>
          </p:nvPr>
        </p:nvSpPr>
        <p:spPr>
          <a:xfrm>
            <a:off x="12962060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g2f7dad6de3d_0_2280"/>
          <p:cNvSpPr txBox="1"/>
          <p:nvPr>
            <p:ph idx="5" type="body"/>
          </p:nvPr>
        </p:nvSpPr>
        <p:spPr>
          <a:xfrm>
            <a:off x="12962060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g2f7dad6de3d_0_2291"/>
          <p:cNvSpPr/>
          <p:nvPr/>
        </p:nvSpPr>
        <p:spPr>
          <a:xfrm>
            <a:off x="192797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g2f7dad6de3d_0_2291"/>
          <p:cNvSpPr/>
          <p:nvPr/>
        </p:nvSpPr>
        <p:spPr>
          <a:xfrm>
            <a:off x="15255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g2f7dad6de3d_0_2291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g2f7dad6de3d_0_2291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g2f7dad6de3d_0_2291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g2f7dad6de3d_0_2291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g2f7dad6de3d_0_2291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g2f7dad6de3d_0_22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g2f7dad6de3d_0_2291"/>
          <p:cNvSpPr/>
          <p:nvPr>
            <p:ph idx="4" type="pic"/>
          </p:nvPr>
        </p:nvSpPr>
        <p:spPr>
          <a:xfrm>
            <a:off x="13756247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g2f7dad6de3d_0_2301"/>
          <p:cNvSpPr/>
          <p:nvPr/>
        </p:nvSpPr>
        <p:spPr>
          <a:xfrm>
            <a:off x="192797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g2f7dad6de3d_0_2301"/>
          <p:cNvSpPr/>
          <p:nvPr/>
        </p:nvSpPr>
        <p:spPr>
          <a:xfrm flipH="1" rot="10800000">
            <a:off x="19555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g2f7dad6de3d_0_2301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g2f7dad6de3d_0_2301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g2f7dad6de3d_0_2301"/>
          <p:cNvSpPr txBox="1"/>
          <p:nvPr>
            <p:ph idx="2" type="body"/>
          </p:nvPr>
        </p:nvSpPr>
        <p:spPr>
          <a:xfrm>
            <a:off x="18626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g2f7dad6de3d_0_2301"/>
          <p:cNvSpPr txBox="1"/>
          <p:nvPr>
            <p:ph idx="3" type="body"/>
          </p:nvPr>
        </p:nvSpPr>
        <p:spPr>
          <a:xfrm>
            <a:off x="18626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g2f7dad6de3d_0_23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g2f7dad6de3d_0_2301"/>
          <p:cNvSpPr/>
          <p:nvPr>
            <p:ph idx="4" type="pic"/>
          </p:nvPr>
        </p:nvSpPr>
        <p:spPr>
          <a:xfrm>
            <a:off x="13756247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g2f7dad6de3d_0_2310"/>
          <p:cNvSpPr/>
          <p:nvPr/>
        </p:nvSpPr>
        <p:spPr>
          <a:xfrm>
            <a:off x="-2491664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g2f7dad6de3d_0_2310"/>
          <p:cNvSpPr/>
          <p:nvPr/>
        </p:nvSpPr>
        <p:spPr>
          <a:xfrm>
            <a:off x="12498388" y="3618487"/>
            <a:ext cx="10392600" cy="100974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g2f7dad6de3d_0_2310"/>
          <p:cNvSpPr/>
          <p:nvPr/>
        </p:nvSpPr>
        <p:spPr>
          <a:xfrm flipH="1" rot="10800000">
            <a:off x="12814041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g2f7dad6de3d_0_231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g2f7dad6de3d_0_231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g2f7dad6de3d_0_2310"/>
          <p:cNvSpPr txBox="1"/>
          <p:nvPr>
            <p:ph idx="2" type="body"/>
          </p:nvPr>
        </p:nvSpPr>
        <p:spPr>
          <a:xfrm>
            <a:off x="12835435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g2f7dad6de3d_0_2310"/>
          <p:cNvSpPr txBox="1"/>
          <p:nvPr>
            <p:ph idx="3" type="body"/>
          </p:nvPr>
        </p:nvSpPr>
        <p:spPr>
          <a:xfrm>
            <a:off x="12835435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g2f7dad6de3d_0_23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g2f7dad6de3d_0_2310"/>
          <p:cNvSpPr/>
          <p:nvPr>
            <p:ph idx="4" type="pic"/>
          </p:nvPr>
        </p:nvSpPr>
        <p:spPr>
          <a:xfrm>
            <a:off x="1912590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2f7dad6de3d_0_2320"/>
          <p:cNvSpPr/>
          <p:nvPr/>
        </p:nvSpPr>
        <p:spPr>
          <a:xfrm>
            <a:off x="-2535207" y="4149190"/>
            <a:ext cx="7856100" cy="785610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g2f7dad6de3d_0_23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3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g2f7dad6de3d_0_2320"/>
          <p:cNvSpPr/>
          <p:nvPr>
            <p:ph idx="2" type="pic"/>
          </p:nvPr>
        </p:nvSpPr>
        <p:spPr>
          <a:xfrm>
            <a:off x="2130304" y="5555500"/>
            <a:ext cx="8346000" cy="50148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g2f7dad6de3d_0_2320"/>
          <p:cNvSpPr/>
          <p:nvPr/>
        </p:nvSpPr>
        <p:spPr>
          <a:xfrm flipH="1" rot="10800000">
            <a:off x="13928466" y="5024325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g2f7dad6de3d_0_232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g2f7dad6de3d_0_232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g2f7dad6de3d_0_2320"/>
          <p:cNvSpPr txBox="1"/>
          <p:nvPr>
            <p:ph idx="3" type="body"/>
          </p:nvPr>
        </p:nvSpPr>
        <p:spPr>
          <a:xfrm>
            <a:off x="13835559" y="4066757"/>
            <a:ext cx="67659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g2f7dad6de3d_0_2320"/>
          <p:cNvSpPr txBox="1"/>
          <p:nvPr>
            <p:ph idx="4" type="body"/>
          </p:nvPr>
        </p:nvSpPr>
        <p:spPr>
          <a:xfrm>
            <a:off x="13835559" y="5440727"/>
            <a:ext cx="8885100" cy="3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g2f7dad6de3d_0_2329"/>
          <p:cNvSpPr/>
          <p:nvPr/>
        </p:nvSpPr>
        <p:spPr>
          <a:xfrm>
            <a:off x="8896891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g2f7dad6de3d_0_2329"/>
          <p:cNvSpPr/>
          <p:nvPr/>
        </p:nvSpPr>
        <p:spPr>
          <a:xfrm>
            <a:off x="16135525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g2f7dad6de3d_0_2329"/>
          <p:cNvSpPr/>
          <p:nvPr/>
        </p:nvSpPr>
        <p:spPr>
          <a:xfrm>
            <a:off x="1549789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g2f7dad6de3d_0_2329"/>
          <p:cNvSpPr/>
          <p:nvPr/>
        </p:nvSpPr>
        <p:spPr>
          <a:xfrm flipH="1" rot="10800000">
            <a:off x="9313728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g2f7dad6de3d_0_2329"/>
          <p:cNvSpPr/>
          <p:nvPr/>
        </p:nvSpPr>
        <p:spPr>
          <a:xfrm flipH="1" rot="10800000">
            <a:off x="16502670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g2f7dad6de3d_0_2329"/>
          <p:cNvSpPr/>
          <p:nvPr/>
        </p:nvSpPr>
        <p:spPr>
          <a:xfrm flipH="1" rot="10800000">
            <a:off x="1979742" y="490740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g2f7dad6de3d_0_232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g2f7dad6de3d_0_232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g2f7dad6de3d_0_2329"/>
          <p:cNvSpPr txBox="1"/>
          <p:nvPr>
            <p:ph idx="2" type="body"/>
          </p:nvPr>
        </p:nvSpPr>
        <p:spPr>
          <a:xfrm>
            <a:off x="1883327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g2f7dad6de3d_0_2329"/>
          <p:cNvSpPr txBox="1"/>
          <p:nvPr>
            <p:ph idx="3" type="body"/>
          </p:nvPr>
        </p:nvSpPr>
        <p:spPr>
          <a:xfrm>
            <a:off x="1933615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g2f7dad6de3d_0_2329"/>
          <p:cNvSpPr txBox="1"/>
          <p:nvPr>
            <p:ph idx="4" type="body"/>
          </p:nvPr>
        </p:nvSpPr>
        <p:spPr>
          <a:xfrm>
            <a:off x="9246653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g2f7dad6de3d_0_2329"/>
          <p:cNvSpPr txBox="1"/>
          <p:nvPr>
            <p:ph idx="5" type="body"/>
          </p:nvPr>
        </p:nvSpPr>
        <p:spPr>
          <a:xfrm>
            <a:off x="9296941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g2f7dad6de3d_0_2329"/>
          <p:cNvSpPr txBox="1"/>
          <p:nvPr>
            <p:ph idx="6" type="body"/>
          </p:nvPr>
        </p:nvSpPr>
        <p:spPr>
          <a:xfrm>
            <a:off x="16454092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g2f7dad6de3d_0_2329"/>
          <p:cNvSpPr txBox="1"/>
          <p:nvPr>
            <p:ph idx="7" type="body"/>
          </p:nvPr>
        </p:nvSpPr>
        <p:spPr>
          <a:xfrm>
            <a:off x="16504380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g2f7dad6de3d_0_2344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g2f7dad6de3d_0_2344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g2f7dad6de3d_0_2344"/>
          <p:cNvSpPr/>
          <p:nvPr/>
        </p:nvSpPr>
        <p:spPr>
          <a:xfrm>
            <a:off x="1525588" y="3618487"/>
            <a:ext cx="213375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g2f7dad6de3d_0_2344"/>
          <p:cNvSpPr/>
          <p:nvPr/>
        </p:nvSpPr>
        <p:spPr>
          <a:xfrm flipH="1" rot="10800000">
            <a:off x="1824752" y="51055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g2f7dad6de3d_0_2344"/>
          <p:cNvSpPr/>
          <p:nvPr/>
        </p:nvSpPr>
        <p:spPr>
          <a:xfrm>
            <a:off x="7183198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g2f7dad6de3d_0_2344"/>
          <p:cNvSpPr/>
          <p:nvPr/>
        </p:nvSpPr>
        <p:spPr>
          <a:xfrm>
            <a:off x="12586470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g2f7dad6de3d_0_2344"/>
          <p:cNvSpPr/>
          <p:nvPr/>
        </p:nvSpPr>
        <p:spPr>
          <a:xfrm>
            <a:off x="17906616" y="5151119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g2f7dad6de3d_0_2344"/>
          <p:cNvSpPr txBox="1"/>
          <p:nvPr>
            <p:ph idx="2" type="body"/>
          </p:nvPr>
        </p:nvSpPr>
        <p:spPr>
          <a:xfrm>
            <a:off x="1824752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g2f7dad6de3d_0_2344"/>
          <p:cNvSpPr txBox="1"/>
          <p:nvPr>
            <p:ph idx="3" type="body"/>
          </p:nvPr>
        </p:nvSpPr>
        <p:spPr>
          <a:xfrm>
            <a:off x="1875041" y="5529247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g2f7dad6de3d_0_2344"/>
          <p:cNvSpPr txBox="1"/>
          <p:nvPr>
            <p:ph idx="4" type="body"/>
          </p:nvPr>
        </p:nvSpPr>
        <p:spPr>
          <a:xfrm>
            <a:off x="7183198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g2f7dad6de3d_0_2344"/>
          <p:cNvSpPr txBox="1"/>
          <p:nvPr>
            <p:ph idx="5" type="body"/>
          </p:nvPr>
        </p:nvSpPr>
        <p:spPr>
          <a:xfrm>
            <a:off x="7233487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g2f7dad6de3d_0_2344"/>
          <p:cNvSpPr txBox="1"/>
          <p:nvPr>
            <p:ph idx="6" type="body"/>
          </p:nvPr>
        </p:nvSpPr>
        <p:spPr>
          <a:xfrm>
            <a:off x="12564224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g2f7dad6de3d_0_2344"/>
          <p:cNvSpPr txBox="1"/>
          <p:nvPr>
            <p:ph idx="7" type="body"/>
          </p:nvPr>
        </p:nvSpPr>
        <p:spPr>
          <a:xfrm>
            <a:off x="12614513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g2f7dad6de3d_0_2344"/>
          <p:cNvSpPr txBox="1"/>
          <p:nvPr>
            <p:ph idx="8" type="body"/>
          </p:nvPr>
        </p:nvSpPr>
        <p:spPr>
          <a:xfrm>
            <a:off x="17884703" y="4155278"/>
            <a:ext cx="4639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g2f7dad6de3d_0_2344"/>
          <p:cNvSpPr txBox="1"/>
          <p:nvPr>
            <p:ph idx="9" type="body"/>
          </p:nvPr>
        </p:nvSpPr>
        <p:spPr>
          <a:xfrm>
            <a:off x="17934991" y="5529248"/>
            <a:ext cx="45894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g2f7dad6de3d_0_2360"/>
          <p:cNvSpPr/>
          <p:nvPr/>
        </p:nvSpPr>
        <p:spPr>
          <a:xfrm>
            <a:off x="915987" y="3618486"/>
            <a:ext cx="225552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g2f7dad6de3d_0_2360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g2f7dad6de3d_0_2360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g2f7dad6de3d_0_2360"/>
          <p:cNvSpPr/>
          <p:nvPr/>
        </p:nvSpPr>
        <p:spPr>
          <a:xfrm flipH="1" rot="10800000">
            <a:off x="1552575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g2f7dad6de3d_0_2360"/>
          <p:cNvSpPr txBox="1"/>
          <p:nvPr>
            <p:ph idx="2" type="body"/>
          </p:nvPr>
        </p:nvSpPr>
        <p:spPr>
          <a:xfrm>
            <a:off x="1552576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g2f7dad6de3d_0_2360"/>
          <p:cNvSpPr txBox="1"/>
          <p:nvPr>
            <p:ph idx="3" type="body"/>
          </p:nvPr>
        </p:nvSpPr>
        <p:spPr>
          <a:xfrm>
            <a:off x="1552576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g2f7dad6de3d_0_2360"/>
          <p:cNvSpPr/>
          <p:nvPr/>
        </p:nvSpPr>
        <p:spPr>
          <a:xfrm flipH="1" rot="10800000">
            <a:off x="6050899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g2f7dad6de3d_0_2360"/>
          <p:cNvSpPr txBox="1"/>
          <p:nvPr>
            <p:ph idx="4" type="body"/>
          </p:nvPr>
        </p:nvSpPr>
        <p:spPr>
          <a:xfrm>
            <a:off x="6050900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g2f7dad6de3d_0_2360"/>
          <p:cNvSpPr txBox="1"/>
          <p:nvPr>
            <p:ph idx="5" type="body"/>
          </p:nvPr>
        </p:nvSpPr>
        <p:spPr>
          <a:xfrm>
            <a:off x="6050900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g2f7dad6de3d_0_2360"/>
          <p:cNvSpPr/>
          <p:nvPr/>
        </p:nvSpPr>
        <p:spPr>
          <a:xfrm flipH="1" rot="10800000">
            <a:off x="10532201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g2f7dad6de3d_0_2360"/>
          <p:cNvSpPr txBox="1"/>
          <p:nvPr>
            <p:ph idx="6" type="body"/>
          </p:nvPr>
        </p:nvSpPr>
        <p:spPr>
          <a:xfrm>
            <a:off x="105322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g2f7dad6de3d_0_2360"/>
          <p:cNvSpPr txBox="1"/>
          <p:nvPr>
            <p:ph idx="7" type="body"/>
          </p:nvPr>
        </p:nvSpPr>
        <p:spPr>
          <a:xfrm>
            <a:off x="105322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g2f7dad6de3d_0_2360"/>
          <p:cNvSpPr/>
          <p:nvPr/>
        </p:nvSpPr>
        <p:spPr>
          <a:xfrm flipH="1" rot="10800000">
            <a:off x="15009900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g2f7dad6de3d_0_2360"/>
          <p:cNvSpPr txBox="1"/>
          <p:nvPr>
            <p:ph idx="8" type="body"/>
          </p:nvPr>
        </p:nvSpPr>
        <p:spPr>
          <a:xfrm>
            <a:off x="150099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g2f7dad6de3d_0_2360"/>
          <p:cNvSpPr txBox="1"/>
          <p:nvPr>
            <p:ph idx="9" type="body"/>
          </p:nvPr>
        </p:nvSpPr>
        <p:spPr>
          <a:xfrm>
            <a:off x="150099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g2f7dad6de3d_0_2360"/>
          <p:cNvSpPr/>
          <p:nvPr/>
        </p:nvSpPr>
        <p:spPr>
          <a:xfrm flipH="1" rot="10800000">
            <a:off x="19456300" y="5105520"/>
            <a:ext cx="6549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g2f7dad6de3d_0_2360"/>
          <p:cNvSpPr txBox="1"/>
          <p:nvPr>
            <p:ph idx="13" type="body"/>
          </p:nvPr>
        </p:nvSpPr>
        <p:spPr>
          <a:xfrm>
            <a:off x="19456302" y="4177047"/>
            <a:ext cx="33228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g2f7dad6de3d_0_2360"/>
          <p:cNvSpPr txBox="1"/>
          <p:nvPr>
            <p:ph idx="14" type="body"/>
          </p:nvPr>
        </p:nvSpPr>
        <p:spPr>
          <a:xfrm>
            <a:off x="19456302" y="5551016"/>
            <a:ext cx="3286800" cy="64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2f7dad6de3d_0_2379"/>
          <p:cNvSpPr/>
          <p:nvPr/>
        </p:nvSpPr>
        <p:spPr>
          <a:xfrm>
            <a:off x="1523347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g2f7dad6de3d_0_2379"/>
          <p:cNvSpPr/>
          <p:nvPr/>
        </p:nvSpPr>
        <p:spPr>
          <a:xfrm>
            <a:off x="16135525" y="3618488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g2f7dad6de3d_0_2379"/>
          <p:cNvSpPr/>
          <p:nvPr/>
        </p:nvSpPr>
        <p:spPr>
          <a:xfrm flipH="1" rot="10800000">
            <a:off x="16502670" y="49531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g2f7dad6de3d_0_2379"/>
          <p:cNvSpPr/>
          <p:nvPr/>
        </p:nvSpPr>
        <p:spPr>
          <a:xfrm>
            <a:off x="8896891" y="3618487"/>
            <a:ext cx="6669600" cy="100974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g2f7dad6de3d_0_2379"/>
          <p:cNvSpPr/>
          <p:nvPr/>
        </p:nvSpPr>
        <p:spPr>
          <a:xfrm flipH="1" rot="10800000">
            <a:off x="9313728" y="4953120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g2f7dad6de3d_0_2379"/>
          <p:cNvSpPr txBox="1"/>
          <p:nvPr>
            <p:ph type="title"/>
          </p:nvPr>
        </p:nvSpPr>
        <p:spPr>
          <a:xfrm>
            <a:off x="1448014" y="1524001"/>
            <a:ext cx="21337500" cy="89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g2f7dad6de3d_0_2379"/>
          <p:cNvSpPr txBox="1"/>
          <p:nvPr>
            <p:ph idx="1" type="body"/>
          </p:nvPr>
        </p:nvSpPr>
        <p:spPr>
          <a:xfrm>
            <a:off x="1441696" y="2429313"/>
            <a:ext cx="213375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g2f7dad6de3d_0_2379"/>
          <p:cNvSpPr txBox="1"/>
          <p:nvPr>
            <p:ph idx="2" type="body"/>
          </p:nvPr>
        </p:nvSpPr>
        <p:spPr>
          <a:xfrm>
            <a:off x="1581150" y="4024744"/>
            <a:ext cx="6612000" cy="283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g2f7dad6de3d_0_2379"/>
          <p:cNvSpPr txBox="1"/>
          <p:nvPr>
            <p:ph idx="3" type="body"/>
          </p:nvPr>
        </p:nvSpPr>
        <p:spPr>
          <a:xfrm>
            <a:off x="1581150" y="6858000"/>
            <a:ext cx="6612000" cy="24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g2f7dad6de3d_0_2379"/>
          <p:cNvSpPr txBox="1"/>
          <p:nvPr>
            <p:ph idx="4" type="body"/>
          </p:nvPr>
        </p:nvSpPr>
        <p:spPr>
          <a:xfrm>
            <a:off x="9246653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g2f7dad6de3d_0_2379"/>
          <p:cNvSpPr txBox="1"/>
          <p:nvPr>
            <p:ph idx="5" type="body"/>
          </p:nvPr>
        </p:nvSpPr>
        <p:spPr>
          <a:xfrm>
            <a:off x="9296941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g2f7dad6de3d_0_2379"/>
          <p:cNvSpPr txBox="1"/>
          <p:nvPr>
            <p:ph idx="6" type="body"/>
          </p:nvPr>
        </p:nvSpPr>
        <p:spPr>
          <a:xfrm>
            <a:off x="16454092" y="4024744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g2f7dad6de3d_0_2379"/>
          <p:cNvSpPr txBox="1"/>
          <p:nvPr>
            <p:ph idx="7" type="body"/>
          </p:nvPr>
        </p:nvSpPr>
        <p:spPr>
          <a:xfrm>
            <a:off x="16504380" y="5398714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g2f7dad6de3d_0_2393"/>
          <p:cNvSpPr/>
          <p:nvPr/>
        </p:nvSpPr>
        <p:spPr>
          <a:xfrm>
            <a:off x="1523347" y="1523999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g2f7dad6de3d_0_2393"/>
          <p:cNvSpPr/>
          <p:nvPr/>
        </p:nvSpPr>
        <p:spPr>
          <a:xfrm>
            <a:off x="16135525" y="1524000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g2f7dad6de3d_0_2393"/>
          <p:cNvSpPr/>
          <p:nvPr/>
        </p:nvSpPr>
        <p:spPr>
          <a:xfrm flipH="1" rot="10800000">
            <a:off x="16502670" y="2858632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g2f7dad6de3d_0_2393"/>
          <p:cNvSpPr/>
          <p:nvPr/>
        </p:nvSpPr>
        <p:spPr>
          <a:xfrm>
            <a:off x="8896891" y="1523999"/>
            <a:ext cx="6669600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g2f7dad6de3d_0_2393"/>
          <p:cNvSpPr/>
          <p:nvPr/>
        </p:nvSpPr>
        <p:spPr>
          <a:xfrm flipH="1" rot="10800000">
            <a:off x="9313728" y="2858632"/>
            <a:ext cx="914400" cy="45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g2f7dad6de3d_0_2393"/>
          <p:cNvSpPr txBox="1"/>
          <p:nvPr>
            <p:ph type="title"/>
          </p:nvPr>
        </p:nvSpPr>
        <p:spPr>
          <a:xfrm>
            <a:off x="1581150" y="1943293"/>
            <a:ext cx="6612000" cy="264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g2f7dad6de3d_0_2393"/>
          <p:cNvSpPr txBox="1"/>
          <p:nvPr>
            <p:ph idx="1" type="body"/>
          </p:nvPr>
        </p:nvSpPr>
        <p:spPr>
          <a:xfrm>
            <a:off x="1581150" y="4763512"/>
            <a:ext cx="6612000" cy="241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g2f7dad6de3d_0_2393"/>
          <p:cNvSpPr txBox="1"/>
          <p:nvPr>
            <p:ph idx="2" type="body"/>
          </p:nvPr>
        </p:nvSpPr>
        <p:spPr>
          <a:xfrm>
            <a:off x="9246653" y="1930256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g2f7dad6de3d_0_2393"/>
          <p:cNvSpPr txBox="1"/>
          <p:nvPr>
            <p:ph idx="3" type="body"/>
          </p:nvPr>
        </p:nvSpPr>
        <p:spPr>
          <a:xfrm>
            <a:off x="9296941" y="3304226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g2f7dad6de3d_0_2393"/>
          <p:cNvSpPr txBox="1"/>
          <p:nvPr>
            <p:ph idx="4" type="body"/>
          </p:nvPr>
        </p:nvSpPr>
        <p:spPr>
          <a:xfrm>
            <a:off x="16454092" y="1930256"/>
            <a:ext cx="5775600" cy="12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g2f7dad6de3d_0_2393"/>
          <p:cNvSpPr txBox="1"/>
          <p:nvPr>
            <p:ph idx="5" type="body"/>
          </p:nvPr>
        </p:nvSpPr>
        <p:spPr>
          <a:xfrm>
            <a:off x="16504380" y="3304226"/>
            <a:ext cx="5725500" cy="64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f7dad6de3d_0_1529"/>
          <p:cNvSpPr txBox="1"/>
          <p:nvPr>
            <p:ph type="title"/>
          </p:nvPr>
        </p:nvSpPr>
        <p:spPr>
          <a:xfrm>
            <a:off x="1468437" y="1374334"/>
            <a:ext cx="21259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g2f7dad6de3d_0_1529"/>
          <p:cNvSpPr txBox="1"/>
          <p:nvPr>
            <p:ph idx="1" type="body"/>
          </p:nvPr>
        </p:nvSpPr>
        <p:spPr>
          <a:xfrm>
            <a:off x="1481138" y="2980884"/>
            <a:ext cx="21237900" cy="95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g2f7dad6de3d_0_1529"/>
          <p:cNvSpPr txBox="1"/>
          <p:nvPr>
            <p:ph idx="10" type="dt"/>
          </p:nvPr>
        </p:nvSpPr>
        <p:spPr>
          <a:xfrm>
            <a:off x="1554698" y="12604750"/>
            <a:ext cx="54870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g2f7dad6de3d_0_1529"/>
          <p:cNvSpPr txBox="1"/>
          <p:nvPr>
            <p:ph idx="11" type="ftr"/>
          </p:nvPr>
        </p:nvSpPr>
        <p:spPr>
          <a:xfrm>
            <a:off x="8840788" y="12604750"/>
            <a:ext cx="66675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g2f7dad6de3d_0_1529"/>
          <p:cNvSpPr txBox="1"/>
          <p:nvPr>
            <p:ph idx="12" type="sldNum"/>
          </p:nvPr>
        </p:nvSpPr>
        <p:spPr>
          <a:xfrm>
            <a:off x="18083327" y="12604750"/>
            <a:ext cx="4702200" cy="73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l-authenticite-pour-creer-des-relations-saines-et-durables/comprendre-l-importance-et-la-difficulte-d-etre-authentique?trk=learnermappingfile" TargetMode="External"/><Relationship Id="rId22" Type="http://schemas.openxmlformats.org/officeDocument/2006/relationships/hyperlink" Target="https://www.linkedin.com/learning/developper-votre-potentiel-l-intelligence-emotionnelle/accueillir-les-emotions-chez-les-autres?trk=learnermappingfile" TargetMode="External"/><Relationship Id="rId21" Type="http://schemas.openxmlformats.org/officeDocument/2006/relationships/hyperlink" Target="https://www.linkedin.com/learning/denoncer-les-discriminations-au-travail/comprendre-les-biais-inconscients?trk=learnermappingfile" TargetMode="External"/><Relationship Id="rId23" Type="http://schemas.openxmlformats.org/officeDocument/2006/relationships/hyperlink" Target="https://www.linkedin.com/learning/astuces-nano-pour-une-repartie-percutante/reagir-face-aux-personnes-de-mauvaise-foi?trk=learnermappingfile" TargetMode="External"/><Relationship Id="rId11" Type="http://schemas.openxmlformats.org/officeDocument/2006/relationships/hyperlink" Target="https://www.linkedin.com/learning/cultiver-son-ouverture-culturelle-25100215/comprendre-le-pouvoir-des-identites?trk=learnermappingfile" TargetMode="External"/><Relationship Id="rId10" Type="http://schemas.openxmlformats.org/officeDocument/2006/relationships/hyperlink" Target="https://www.linkedin.com/learning/affronter-les-prejuges-s-epanouir-au-dela-de-nos-differences/creer-un-environnement-inclusif?trk=learnermappingfile" TargetMode="External"/><Relationship Id="rId13" Type="http://schemas.openxmlformats.org/officeDocument/2006/relationships/hyperlink" Target="https://www.linkedin.com/learning/valoriser-le-potentiel-de-la-diversite-et-de-l-inclusion/etre-un-acteur-du-changement?trk=learnermappingfile" TargetMode="External"/><Relationship Id="rId12" Type="http://schemas.openxmlformats.org/officeDocument/2006/relationships/hyperlink" Target="https://www.linkedin.com/learning/developper-son-pouvoir-d-influence/comprendre-l-ethique-de-l-influence-dans-les-relations-et-la-manipulation-potentielle?trk=learnermappingfile" TargetMode="External"/><Relationship Id="rId15" Type="http://schemas.openxmlformats.org/officeDocument/2006/relationships/hyperlink" Target="https://www.linkedin.com/learning/manager-en-environnement-multiculturel/definir-la-notion-de-culture?trk=learnermappingfile" TargetMode="External"/><Relationship Id="rId14" Type="http://schemas.openxmlformats.org/officeDocument/2006/relationships/hyperlink" Target="https://www.linkedin.com/learning/faire-entendre-sa-voix-et-s-engager-pour-les-groupes-sous-representes/avoir-un-impact-en-tant-qu-allie?trk=learnermappingfile" TargetMode="External"/><Relationship Id="rId17" Type="http://schemas.openxmlformats.org/officeDocument/2006/relationships/hyperlink" Target="https://www.linkedin.com/learning/favoriser-l-inclusion-lgbtq-plus-au-travail/comprendre-les-manifestations-de-l-homophobie-au-travail?trk=learnermappingfile" TargetMode="External"/><Relationship Id="rId16" Type="http://schemas.openxmlformats.org/officeDocument/2006/relationships/hyperlink" Target="https://www.linkedin.com/learning/creer-une-culture-de-collaboration-en-equipe-grace-a-l-ia-generative/reduire-les-biais-et-la-partialite-de-l-ia?trk=learnermappingfile" TargetMode="External"/><Relationship Id="rId19" Type="http://schemas.openxmlformats.org/officeDocument/2006/relationships/hyperlink" Target="https://www.linkedin.com/learning/fixer-des-limites-dans-vos-relations-professionnelles/explorer-la-notion-de-respectabilite?trk=learnermappingfile" TargetMode="External"/><Relationship Id="rId18" Type="http://schemas.openxmlformats.org/officeDocument/2006/relationships/hyperlink" Target="https://www.linkedin.com/learning/les-fondements-de-la-pleine-conscience-23399068/cultiver-l-acceptation-et-la-tolerance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developper-son-pouvoir-d-influence/utiliser-l-influence-de-maniere-efficace-et-ethique-en-leadership?trk=learnermappingfile" TargetMode="External"/><Relationship Id="rId9" Type="http://schemas.openxmlformats.org/officeDocument/2006/relationships/hyperlink" Target="https://www.linkedin.com/learning/desamorcer-un-conflit-grace-a-l-ecoute/reformuler-pour-clarifier-et-valider-les-propos-de-l-interlocuteur?trk=learnermappingfile" TargetMode="External"/><Relationship Id="rId5" Type="http://schemas.openxmlformats.org/officeDocument/2006/relationships/hyperlink" Target="https://www.linkedin.com/learning/apprendre-a-mieux-se-connaitre/decouvrir-l-importance-des-valeurs?trk=learnermappingfile" TargetMode="External"/><Relationship Id="rId6" Type="http://schemas.openxmlformats.org/officeDocument/2006/relationships/hyperlink" Target="https://www.linkedin.com/learning/gagner-en-credibilite/etre-equitable?trk=learnermappingfile" TargetMode="External"/><Relationship Id="rId7" Type="http://schemas.openxmlformats.org/officeDocument/2006/relationships/hyperlink" Target="https://www.linkedin.com/learning/l-ia-responsable-pour-les-managers/apprendre-les-principes-de-l-ia-ethique?trk=learnermappingfile" TargetMode="External"/><Relationship Id="rId8" Type="http://schemas.openxmlformats.org/officeDocument/2006/relationships/hyperlink" Target="https://www.linkedin.com/learning/communiquer-avec-diplomatie-et-tact/intervenir-au-moment-propice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7dad6de3d_0_15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7dad6de3d_0_152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7dad6de3d_0_1520"/>
          <p:cNvSpPr txBox="1"/>
          <p:nvPr/>
        </p:nvSpPr>
        <p:spPr>
          <a:xfrm>
            <a:off x="755175" y="546650"/>
            <a:ext cx="17408400" cy="22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5700">
                <a:solidFill>
                  <a:schemeClr val="dk1"/>
                </a:solidFill>
              </a:rPr>
              <a:t>Promouvoir l’équité sur le lieu de travail et en dehors </a:t>
            </a:r>
            <a:endParaRPr sz="57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3500">
                <a:solidFill>
                  <a:srgbClr val="666666"/>
                </a:solidFill>
              </a:rPr>
              <a:t>Agir sur l'équité en créant un environnement plus inclusif</a:t>
            </a:r>
            <a:endParaRPr sz="3500">
              <a:solidFill>
                <a:srgbClr val="66666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sz="44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7dad6de3d_0_152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{9FACEDB2-24A8-4F04-BE05-1C7439F0F7A5}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Lundi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Mardi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Mercredi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Jeudi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Vendredi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14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Utiliser l'influence de manière efficace et éthique en leadership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21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Découvrir l’importance des valeurs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3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41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Être équitable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2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20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Apprendre les principes de l’IA éthique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2</a:t>
                      </a:r>
                      <a:r>
                        <a:rPr lang="en-US" sz="2000" u="none" cap="none" strike="noStrike"/>
                        <a:t>m)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Intervenir au moment propice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2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56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Reformuler pour clarifier et valider les propos de l'interlocuteur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2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13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Créer un environnement inclusif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2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41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Comprendre le pouvoir des identités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4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06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Comprendre l'éthique de l'influence dans les relations et la manipulation potentielle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09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10</a:t>
                      </a:r>
                      <a:endParaRPr b="1"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Être un acteur du changement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8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24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11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Avoir un impact en tant qu'allié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(2m </a:t>
                      </a:r>
                      <a:r>
                        <a:rPr lang="en-US" sz="2000"/>
                        <a:t>22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12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Définir la notion de culture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2</a:t>
                      </a:r>
                      <a:r>
                        <a:rPr lang="en-US" sz="2000" u="none" cap="none" strike="noStrike"/>
                        <a:t>m 23s)</a:t>
                      </a:r>
                      <a:endParaRPr i="0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Réduire les biais et la partialité de l’IA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3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33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Comprendre les manifestations de l'homophobie au travail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(3m </a:t>
                      </a:r>
                      <a:r>
                        <a:rPr lang="en-US" sz="2000"/>
                        <a:t>48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15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Cultiver l'acceptation et la tolérance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3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12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16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Explorer la notion de respectabilité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8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01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17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Comprendre l'importance et la difficulté d'être authentique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(6m </a:t>
                      </a:r>
                      <a:r>
                        <a:rPr lang="en-US" sz="2000"/>
                        <a:t>35</a:t>
                      </a:r>
                      <a:r>
                        <a:rPr lang="en-US" sz="2000" u="none" cap="none" strike="noStrike"/>
                        <a:t>s)</a:t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Comprendre les biais inconscients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2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07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i="0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Accueillir les émotions chez les autres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7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55</a:t>
                      </a:r>
                      <a:r>
                        <a:rPr lang="en-US" sz="2000" u="none" cap="none" strike="noStrike"/>
                        <a:t>s)</a:t>
                      </a:r>
                      <a:endParaRPr i="0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Jour </a:t>
                      </a:r>
                      <a:r>
                        <a:rPr b="1" i="0" lang="en-US" sz="2000" u="none" cap="none" strike="noStrike"/>
                        <a:t>20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Réagir face aux personnes de mauvaise foi</a:t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/>
                        <a:t>(</a:t>
                      </a:r>
                      <a:r>
                        <a:rPr lang="en-US" sz="2000"/>
                        <a:t>1</a:t>
                      </a:r>
                      <a:r>
                        <a:rPr lang="en-US" sz="2000" u="none" cap="none" strike="noStrike"/>
                        <a:t>m </a:t>
                      </a:r>
                      <a:r>
                        <a:rPr lang="en-US" sz="2000"/>
                        <a:t>30</a:t>
                      </a:r>
                      <a:r>
                        <a:rPr lang="en-US" sz="2000" u="none" cap="none" strike="noStrike"/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/>
                      </a:b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