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nFWgX3MkskwK+BoQgKsI/h+cH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C710BF-66DD-46C5-A86D-53E206FE1B07}">
  <a:tblStyle styleId="{F3C710BF-66DD-46C5-A86D-53E206FE1B0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7dad6de3d_0_1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7dad6de3d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7dad6de3d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235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7dad6de3d_0_153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7dad6de3d_0_153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7dad6de3d_0_153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7dad6de3d_0_153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7dad6de3d_0_153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7dad6de3d_0_15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7dad6de3d_0_153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7dad6de3d_0_153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7dad6de3d_0_153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7dad6de3d_0_154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7dad6de3d_0_154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7dad6de3d_0_154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7dad6de3d_0_154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7dad6de3d_0_154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7dad6de3d_0_1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7dad6de3d_0_154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7dad6de3d_0_154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7dad6de3d_0_154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7dad6de3d_0_155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7dad6de3d_0_155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7dad6de3d_0_155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7dad6de3d_0_155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7dad6de3d_0_155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7dad6de3d_0_1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7dad6de3d_0_155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7dad6de3d_0_155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7dad6de3d_0_155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7dad6de3d_0_156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7dad6de3d_0_156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7dad6de3d_0_156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7dad6de3d_0_156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7dad6de3d_0_156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7dad6de3d_0_1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7dad6de3d_0_156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7dad6de3d_0_156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7dad6de3d_0_156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7dad6de3d_0_157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7dad6de3d_0_157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7dad6de3d_0_157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7dad6de3d_0_157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7dad6de3d_0_157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7dad6de3d_0_1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7dad6de3d_0_157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7dad6de3d_0_157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7dad6de3d_0_157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7dad6de3d_0_1586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7dad6de3d_0_1586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7dad6de3d_0_1586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7dad6de3d_0_1586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7dad6de3d_0_1586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7dad6de3d_0_1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7dad6de3d_0_1593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7dad6de3d_0_159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7dad6de3d_0_1593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7dad6de3d_0_1593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7dad6de3d_0_1593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7dad6de3d_0_15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7dad6de3d_0_1600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7dad6de3d_0_1600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7dad6de3d_0_1600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7dad6de3d_0_1600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7dad6de3d_0_1600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7dad6de3d_0_16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7dad6de3d_0_1607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7dad6de3d_0_160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7dad6de3d_0_160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7dad6de3d_0_160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7dad6de3d_0_1607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7dad6de3d_0_1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7dad6de3d_0_161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7dad6de3d_0_161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7dad6de3d_0_161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7dad6de3d_0_161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7dad6de3d_0_161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7dad6de3d_0_16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7dad6de3d_0_162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7dad6de3d_0_162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7dad6de3d_0_1621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7dad6de3d_0_162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7dad6de3d_0_162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7dad6de3d_0_16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7dad6de3d_0_162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7dad6de3d_0_1628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7dad6de3d_0_1628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7dad6de3d_0_162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7dad6de3d_0_162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7dad6de3d_0_163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7dad6de3d_0_1634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7dad6de3d_0_1634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7dad6de3d_0_163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7dad6de3d_0_163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7dad6de3d_0_1640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7dad6de3d_0_1640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7dad6de3d_0_1640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7dad6de3d_0_164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7dad6de3d_0_1640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7dad6de3d_0_164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7dad6de3d_0_1646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7dad6de3d_0_1646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7dad6de3d_0_164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7dad6de3d_0_164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7dad6de3d_0_1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7dad6de3d_0_1653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7dad6de3d_0_1653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7dad6de3d_0_1653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7dad6de3d_0_1653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7dad6de3d_0_1653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7dad6de3d_0_16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7dad6de3d_0_1660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7dad6de3d_0_1660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7dad6de3d_0_1660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7dad6de3d_0_1660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7dad6de3d_0_1660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7dad6de3d_0_16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7dad6de3d_0_1667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7dad6de3d_0_1667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7dad6de3d_0_1667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7dad6de3d_0_16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7dad6de3d_0_1667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7dad6de3d_0_16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7dad6de3d_0_167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7dad6de3d_0_167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7dad6de3d_0_167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7dad6de3d_0_167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7dad6de3d_0_167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7dad6de3d_0_16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7dad6de3d_0_168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7dad6de3d_0_168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7dad6de3d_0_1681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7dad6de3d_0_168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7dad6de3d_0_168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7dad6de3d_0_16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7dad6de3d_0_1688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7dad6de3d_0_1688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7dad6de3d_0_1688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7dad6de3d_0_1688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7dad6de3d_0_1688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7dad6de3d_0_16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7dad6de3d_0_1695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7dad6de3d_0_1695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7dad6de3d_0_1695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7dad6de3d_0_1695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7dad6de3d_0_1695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7dad6de3d_0_16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7dad6de3d_0_1702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7dad6de3d_0_1702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7dad6de3d_0_1702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7dad6de3d_0_170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7dad6de3d_0_1702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7dad6de3d_0_17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7dad6de3d_0_170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7dad6de3d_0_1709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7dad6de3d_0_1709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7dad6de3d_0_170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7dad6de3d_0_170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7dad6de3d_0_17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7dad6de3d_0_171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7dad6de3d_0_171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7dad6de3d_0_1716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7dad6de3d_0_171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7dad6de3d_0_171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7dad6de3d_0_17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7dad6de3d_0_172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7dad6de3d_0_172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7dad6de3d_0_1723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7dad6de3d_0_172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7dad6de3d_0_172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7dad6de3d_0_17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7dad6de3d_0_1730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7dad6de3d_0_1730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7dad6de3d_0_1730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7dad6de3d_0_1730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7dad6de3d_0_1730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7dad6de3d_0_1730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7dad6de3d_0_17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7dad6de3d_0_173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7dad6de3d_0_173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7dad6de3d_0_173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7dad6de3d_0_173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7dad6de3d_0_173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7dad6de3d_0_173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7dad6de3d_0_17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7dad6de3d_0_174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7dad6de3d_0_174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7dad6de3d_0_174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7dad6de3d_0_174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7dad6de3d_0_174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7dad6de3d_0_1746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7dad6de3d_0_174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7dad6de3d_0_17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7dad6de3d_0_1755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7dad6de3d_0_175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7dad6de3d_0_175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7dad6de3d_0_1755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7dad6de3d_0_1755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7dad6de3d_0_1755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7dad6de3d_0_17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7dad6de3d_0_1763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7dad6de3d_0_176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7dad6de3d_0_176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7dad6de3d_0_176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7dad6de3d_0_176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7dad6de3d_0_17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7dad6de3d_0_1770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7dad6de3d_0_177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7dad6de3d_0_177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7dad6de3d_0_177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7dad6de3d_0_177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7dad6de3d_0_17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7dad6de3d_0_177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7dad6de3d_0_177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7dad6de3d_0_177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7dad6de3d_0_177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7dad6de3d_0_177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7dad6de3d_0_177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7dad6de3d_0_17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7dad6de3d_0_178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7dad6de3d_0_178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7dad6de3d_0_178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7dad6de3d_0_178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7dad6de3d_0_178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7dad6de3d_0_17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7dad6de3d_0_1792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7dad6de3d_0_1792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7dad6de3d_0_1792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7dad6de3d_0_179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7dad6de3d_0_1792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7dad6de3d_0_1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7dad6de3d_0_1799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7dad6de3d_0_1799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7dad6de3d_0_1799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7dad6de3d_0_1799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7dad6de3d_0_1799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7dad6de3d_0_1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7dad6de3d_0_1806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7dad6de3d_0_1806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7dad6de3d_0_1806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7dad6de3d_0_1806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7dad6de3d_0_1806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7dad6de3d_0_18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7dad6de3d_0_1813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7dad6de3d_0_1813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7dad6de3d_0_1813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7dad6de3d_0_1813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7dad6de3d_0_1813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7dad6de3d_0_1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7dad6de3d_0_1820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7dad6de3d_0_1820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7dad6de3d_0_1820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7dad6de3d_0_1820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7dad6de3d_0_1820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7dad6de3d_0_18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7dad6de3d_0_182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7dad6de3d_0_182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7dad6de3d_0_182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7dad6de3d_0_182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7dad6de3d_0_182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7dad6de3d_0_18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7dad6de3d_0_183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7dad6de3d_0_183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7dad6de3d_0_183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7dad6de3d_0_183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7dad6de3d_0_183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7dad6de3d_0_1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7dad6de3d_0_1841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7dad6de3d_0_1841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7dad6de3d_0_1841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7dad6de3d_0_1841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7dad6de3d_0_1841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7dad6de3d_0_1841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7dad6de3d_0_1848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7dad6de3d_0_1848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7dad6de3d_0_1848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7dad6de3d_0_1848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7dad6de3d_0_1848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7dad6de3d_0_1848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7dad6de3d_0_1855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7dad6de3d_0_1855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7dad6de3d_0_1855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7dad6de3d_0_1855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7dad6de3d_0_1855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7dad6de3d_0_1855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7dad6de3d_0_186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7dad6de3d_0_186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7dad6de3d_0_186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7dad6de3d_0_186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7dad6de3d_0_186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7dad6de3d_0_186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7dad6de3d_0_186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7dad6de3d_0_186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7dad6de3d_0_186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7dad6de3d_0_186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7dad6de3d_0_186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7dad6de3d_0_186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7dad6de3d_0_187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7dad6de3d_0_187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7dad6de3d_0_187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7dad6de3d_0_187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7dad6de3d_0_187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7dad6de3d_0_187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7dad6de3d_0_187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7dad6de3d_0_18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7dad6de3d_0_188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7dad6de3d_0_188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7dad6de3d_0_188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7dad6de3d_0_188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7dad6de3d_0_188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7dad6de3d_0_188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7dad6de3d_0_188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7dad6de3d_0_18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7dad6de3d_0_189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7dad6de3d_0_189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7dad6de3d_0_189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7dad6de3d_0_189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7dad6de3d_0_189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7dad6de3d_0_189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7dad6de3d_0_189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7dad6de3d_0_18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7dad6de3d_0_1903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7dad6de3d_0_1903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7dad6de3d_0_1903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7dad6de3d_0_190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7dad6de3d_0_190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7dad6de3d_0_190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7dad6de3d_0_190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7dad6de3d_0_190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7dad6de3d_0_1903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7dad6de3d_0_19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7dad6de3d_0_191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7dad6de3d_0_191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7dad6de3d_0_191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7dad6de3d_0_191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7dad6de3d_0_191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7dad6de3d_0_191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7dad6de3d_0_191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7dad6de3d_0_1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7dad6de3d_0_192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7dad6de3d_0_192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7dad6de3d_0_192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7dad6de3d_0_192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7dad6de3d_0_192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7dad6de3d_0_192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7dad6de3d_0_192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7dad6de3d_0_193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7dad6de3d_0_193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7dad6de3d_0_193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7dad6de3d_0_193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7dad6de3d_0_193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7dad6de3d_0_193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7dad6de3d_0_193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7dad6de3d_0_193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7dad6de3d_0_193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7dad6de3d_0_193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7dad6de3d_0_193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7dad6de3d_0_193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7dad6de3d_0_193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7dad6de3d_0_193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7dad6de3d_0_194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7dad6de3d_0_194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7dad6de3d_0_194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7dad6de3d_0_194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7dad6de3d_0_194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7dad6de3d_0_194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7dad6de3d_0_194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7dad6de3d_0_195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7dad6de3d_0_195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7dad6de3d_0_195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7dad6de3d_0_195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7dad6de3d_0_195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7dad6de3d_0_195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7dad6de3d_0_195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7dad6de3d_0_196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7dad6de3d_0_196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7dad6de3d_0_196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7dad6de3d_0_196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7dad6de3d_0_196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7dad6de3d_0_196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7dad6de3d_0_196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7dad6de3d_0_196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7dad6de3d_0_196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7dad6de3d_0_196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7dad6de3d_0_197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7dad6de3d_0_197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7dad6de3d_0_19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7dad6de3d_0_19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7dad6de3d_0_197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7dad6de3d_0_198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7dad6de3d_0_198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7dad6de3d_0_198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7dad6de3d_0_198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7dad6de3d_0_198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7dad6de3d_0_198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7dad6de3d_0_198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7dad6de3d_0_198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7dad6de3d_0_198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7dad6de3d_0_198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7dad6de3d_0_199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7dad6de3d_0_199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7dad6de3d_0_199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7dad6de3d_0_199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7dad6de3d_0_199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7dad6de3d_0_199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7dad6de3d_0_199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7dad6de3d_0_199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7dad6de3d_0_199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7dad6de3d_0_199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7dad6de3d_0_200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7dad6de3d_0_200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7dad6de3d_0_200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7dad6de3d_0_200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7dad6de3d_0_200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7dad6de3d_0_201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7dad6de3d_0_201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7dad6de3d_0_201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7dad6de3d_0_201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7dad6de3d_0_201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7dad6de3d_0_201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7dad6de3d_0_201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7dad6de3d_0_201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7dad6de3d_0_201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7dad6de3d_0_201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7dad6de3d_0_202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7dad6de3d_0_202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7dad6de3d_0_202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7dad6de3d_0_202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7dad6de3d_0_2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7dad6de3d_0_202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7dad6de3d_0_202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7dad6de3d_0_202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7dad6de3d_0_202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7dad6de3d_0_20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7dad6de3d_0_203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7dad6de3d_0_203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7dad6de3d_0_203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7dad6de3d_0_203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7dad6de3d_0_2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7dad6de3d_0_204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7dad6de3d_0_204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7dad6de3d_0_204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7dad6de3d_0_204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7dad6de3d_0_20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7dad6de3d_0_204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7dad6de3d_0_204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7dad6de3d_0_204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7dad6de3d_0_204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7dad6de3d_0_20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7dad6de3d_0_205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7dad6de3d_0_205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7dad6de3d_0_205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7dad6de3d_0_205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7dad6de3d_0_205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7dad6de3d_0_2059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7dad6de3d_0_2062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7dad6de3d_0_2062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7dad6de3d_0_2065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7dad6de3d_0_2065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7dad6de3d_0_206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7dad6de3d_0_2068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7dad6de3d_0_2068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7dad6de3d_0_207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7dad6de3d_0_207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7dad6de3d_0_2072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7dad6de3d_0_2072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7dad6de3d_0_2072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7dad6de3d_0_2072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7dad6de3d_0_2072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7dad6de3d_0_2072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7dad6de3d_0_2081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7dad6de3d_0_2081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7dad6de3d_0_2081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7dad6de3d_0_2081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7dad6de3d_0_2081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7dad6de3d_0_2081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7dad6de3d_0_2088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7dad6de3d_0_208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7dad6de3d_0_2088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7dad6de3d_0_2088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7dad6de3d_0_2088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7dad6de3d_0_2088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7dad6de3d_0_2088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7dad6de3d_0_2088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7dad6de3d_0_2088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7dad6de3d_0_2088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7dad6de3d_0_2088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7dad6de3d_0_2088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7dad6de3d_0_2101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7dad6de3d_0_2101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7dad6de3d_0_2101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7dad6de3d_0_2101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7dad6de3d_0_210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7dad6de3d_0_2101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7dad6de3d_0_2101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7dad6de3d_0_2101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7dad6de3d_0_2101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7dad6de3d_0_2101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7dad6de3d_0_2101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7dad6de3d_0_2101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7dad6de3d_0_2101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7dad6de3d_0_2101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7dad6de3d_0_2101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7dad6de3d_0_2101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7dad6de3d_0_2118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7dad6de3d_0_2118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7dad6de3d_0_2118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7dad6de3d_0_2118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7dad6de3d_0_2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7dad6de3d_0_2118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7dad6de3d_0_2118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7dad6de3d_0_2118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7dad6de3d_0_2118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7dad6de3d_0_2118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7dad6de3d_0_2118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7dad6de3d_0_2118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7dad6de3d_0_2118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7dad6de3d_0_2118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7dad6de3d_0_2118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7dad6de3d_0_2118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7dad6de3d_0_2135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7dad6de3d_0_2135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7dad6de3d_0_2135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7dad6de3d_0_2135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7dad6de3d_0_2135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7dad6de3d_0_2135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7dad6de3d_0_2135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7dad6de3d_0_2135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7dad6de3d_0_2135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7dad6de3d_0_2135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7dad6de3d_0_2135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7dad6de3d_0_2135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7dad6de3d_0_2135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7dad6de3d_0_2135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7dad6de3d_0_2135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7dad6de3d_0_2135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7dad6de3d_0_2135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7dad6de3d_0_2135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7dad6de3d_0_2135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7dad6de3d_0_2135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7dad6de3d_0_2135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7dad6de3d_0_2135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7dad6de3d_0_2135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7dad6de3d_0_2135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7dad6de3d_0_2135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7dad6de3d_0_2135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7dad6de3d_0_2135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7dad6de3d_0_2163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7dad6de3d_0_2163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7dad6de3d_0_2163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7dad6de3d_0_2163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7dad6de3d_0_2163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7dad6de3d_0_2163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7dad6de3d_0_2163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7dad6de3d_0_2163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7dad6de3d_0_2163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7dad6de3d_0_2163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7dad6de3d_0_2163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7dad6de3d_0_2163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7dad6de3d_0_2163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7dad6de3d_0_2163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7dad6de3d_0_2163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7dad6de3d_0_2163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7dad6de3d_0_2163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7dad6de3d_0_2163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7dad6de3d_0_2163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7dad6de3d_0_2163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7dad6de3d_0_2163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7dad6de3d_0_2163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7dad6de3d_0_2163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7dad6de3d_0_2163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7dad6de3d_0_218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7dad6de3d_0_218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7dad6de3d_0_2188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7dad6de3d_0_2188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7dad6de3d_0_2188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7dad6de3d_0_2188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7dad6de3d_0_2188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7dad6de3d_0_2188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7dad6de3d_0_2188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7dad6de3d_0_2188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7dad6de3d_0_2188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7dad6de3d_0_2188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7dad6de3d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7dad6de3d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7dad6de3d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7dad6de3d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7dad6de3d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7dad6de3d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7dad6de3d_0_2188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7dad6de3d_0_2188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7dad6de3d_0_2188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7dad6de3d_0_2188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7dad6de3d_0_2188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7dad6de3d_0_221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7dad6de3d_0_221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7dad6de3d_0_2212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7dad6de3d_0_2212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7dad6de3d_0_2212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7dad6de3d_0_2212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7dad6de3d_0_2212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7dad6de3d_0_2212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7dad6de3d_0_2212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7dad6de3d_0_2212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7dad6de3d_0_2212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7dad6de3d_0_2212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7dad6de3d_0_2212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7dad6de3d_0_2212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7dad6de3d_0_2212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7dad6de3d_0_2212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7dad6de3d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7dad6de3d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7dad6de3d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7dad6de3d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7dad6de3d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7dad6de3d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7dad6de3d_0_2212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7dad6de3d_0_2212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7dad6de3d_0_2212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7dad6de3d_0_2212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7dad6de3d_0_2212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7dad6de3d_0_2212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7dad6de3d_0_2212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7dad6de3d_0_22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7dad6de3d_0_22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7dad6de3d_0_2242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7dad6de3d_0_2242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7dad6de3d_0_2242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7dad6de3d_0_2242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7dad6de3d_0_2242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7dad6de3d_0_2242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7dad6de3d_0_2242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7dad6de3d_0_2242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7dad6de3d_0_2242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7dad6de3d_0_2242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7dad6de3d_0_2242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7dad6de3d_0_2242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7dad6de3d_0_2242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7dad6de3d_0_2242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7dad6de3d_0_2242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7dad6de3d_0_2242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7dad6de3d_0_2242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7dad6de3d_0_2242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7dad6de3d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7dad6de3d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7dad6de3d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7dad6de3d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7dad6de3d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7dad6de3d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7dad6de3d_0_2242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7dad6de3d_0_2242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7dad6de3d_0_2242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7dad6de3d_0_2242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7dad6de3d_0_2242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7dad6de3d_0_2242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7dad6de3d_0_2242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7dad6de3d_0_2242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7dad6de3d_0_2242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7dad6de3d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7dad6de3d_0_2280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7dad6de3d_0_2280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7dad6de3d_0_2280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7dad6de3d_0_2280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7dad6de3d_0_22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7dad6de3d_0_22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7dad6de3d_0_2280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7dad6de3d_0_2280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7dad6de3d_0_2280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7dad6de3d_0_2280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7dad6de3d_0_229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7dad6de3d_0_229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7dad6de3d_0_229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7dad6de3d_0_229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7dad6de3d_0_229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7dad6de3d_0_229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7dad6de3d_0_229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7dad6de3d_0_2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7dad6de3d_0_229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7dad6de3d_0_230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7dad6de3d_0_230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7dad6de3d_0_230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7dad6de3d_0_230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7dad6de3d_0_230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7dad6de3d_0_230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7dad6de3d_0_2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7dad6de3d_0_230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7dad6de3d_0_2310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7dad6de3d_0_2310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7dad6de3d_0_2310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7dad6de3d_0_23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7dad6de3d_0_23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7dad6de3d_0_2310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7dad6de3d_0_2310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7dad6de3d_0_2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7dad6de3d_0_2310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7dad6de3d_0_2320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7dad6de3d_0_23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7dad6de3d_0_2320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7dad6de3d_0_2320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7dad6de3d_0_232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7dad6de3d_0_232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7dad6de3d_0_2320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7dad6de3d_0_2320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7dad6de3d_0_232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7dad6de3d_0_232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7dad6de3d_0_2329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7dad6de3d_0_2329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7dad6de3d_0_2329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7dad6de3d_0_2329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7dad6de3d_0_232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7dad6de3d_0_232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7dad6de3d_0_2329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7dad6de3d_0_2329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7dad6de3d_0_232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7dad6de3d_0_232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7dad6de3d_0_232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7dad6de3d_0_232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7dad6de3d_0_2344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7dad6de3d_0_2344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7dad6de3d_0_2344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7dad6de3d_0_2344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7dad6de3d_0_2344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7dad6de3d_0_2344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7dad6de3d_0_2344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7dad6de3d_0_2344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7dad6de3d_0_2344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7dad6de3d_0_2344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7dad6de3d_0_2344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7dad6de3d_0_2344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7dad6de3d_0_2344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7dad6de3d_0_2344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7dad6de3d_0_2344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7dad6de3d_0_2360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7dad6de3d_0_236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7dad6de3d_0_236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7dad6de3d_0_2360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7dad6de3d_0_2360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7dad6de3d_0_2360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7dad6de3d_0_2360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7dad6de3d_0_2360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7dad6de3d_0_2360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7dad6de3d_0_2360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7dad6de3d_0_2360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7dad6de3d_0_2360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7dad6de3d_0_2360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7dad6de3d_0_2360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7dad6de3d_0_2360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7dad6de3d_0_2360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7dad6de3d_0_2360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7dad6de3d_0_2360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7dad6de3d_0_2379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7dad6de3d_0_237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7dad6de3d_0_2379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7dad6de3d_0_237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7dad6de3d_0_2379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7dad6de3d_0_23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7dad6de3d_0_237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7dad6de3d_0_2379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7dad6de3d_0_2379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7dad6de3d_0_237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7dad6de3d_0_237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7dad6de3d_0_237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7dad6de3d_0_237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7dad6de3d_0_2393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7dad6de3d_0_2393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7dad6de3d_0_2393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7dad6de3d_0_2393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7dad6de3d_0_2393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7dad6de3d_0_2393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7dad6de3d_0_2393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7dad6de3d_0_2393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7dad6de3d_0_2393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7dad6de3d_0_2393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7dad6de3d_0_2393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7dad6de3d_0_2405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7dad6de3d_0_2405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7dad6de3d_0_2405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7dad6de3d_0_2405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7dad6de3d_0_24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7dad6de3d_0_2411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7dad6de3d_0_2411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7dad6de3d_0_241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7dad6de3d_0_2415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7dad6de3d_0_2415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7dad6de3d_0_2415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7dad6de3d_0_2419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7dad6de3d_0_2419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7dad6de3d_0_2419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7dad6de3d_0_2423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7dad6de3d_0_2423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7dad6de3d_0_2423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7dad6de3d_0_2427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7dad6de3d_0_2427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7dad6de3d_0_2427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7dad6de3d_0_2431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7dad6de3d_0_2431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7dad6de3d_0_2431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7dad6de3d_0_2435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7dad6de3d_0_2435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7dad6de3d_0_2435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7dad6de3d_0_2439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7dad6de3d_0_2439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7dad6de3d_0_2439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7dad6de3d_0_244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7dad6de3d_0_2443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7dad6de3d_0_2443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7dad6de3d_0_2443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7dad6de3d_0_2443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7dad6de3d_0_244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7dad6de3d_0_2449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7dad6de3d_0_2449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7dad6de3d_0_2449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7dad6de3d_0_2449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7dad6de3d_0_2449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7dad6de3d_0_2449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7dad6de3d_0_2449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7dad6de3d_0_2449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7dad6de3d_0_2449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7dad6de3d_0_2449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7dad6de3d_0_2449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7dad6de3d_0_246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7dad6de3d_0_246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7dad6de3d_0_2462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7dad6de3d_0_2462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7dad6de3d_0_2462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7dad6de3d_0_2462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7dad6de3d_0_2469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7dad6de3d_0_2469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7dad6de3d_0_2469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7dad6de3d_0_2469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7dad6de3d_0_2474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7dad6de3d_0_2474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7dad6de3d_0_2474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7dad6de3d_0_2478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7dad6de3d_0_2478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7dad6de3d_0_2481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7dad6de3d_0_2481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7dad6de3d_0_2484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7dad6de3d_0_2484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7dad6de3d_0_2487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7dad6de3d_0_2487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7dad6de3d_0_2490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7dad6de3d_0_2492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7dad6de3d_0_2492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7dad6de3d_0_2492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7dad6de3d_0_2496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7dad6de3d_0_2496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7dad6de3d_0_2496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7dad6de3d_0_2500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7dad6de3d_0_2500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7dad6de3d_0_2500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7dad6de3d_0_2504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7dad6de3d_0_2504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7dad6de3d_0_2504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7dad6de3d_0_2504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7dad6de3d_0_2509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7dad6de3d_0_2509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7dad6de3d_0_2509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7dad6de3d_0_2509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7dad6de3d_0_2509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7dad6de3d_0_2509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7dad6de3d_0_2509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7dad6de3d_0_2509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7dad6de3d_0_2509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7dad6de3d_0_2509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7dad6de3d_0_2509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7dad6de3d_0_2509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7dad6de3d_0_2509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7dad6de3d_0_2509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7dad6de3d_0_2509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7dad6de3d_0_2525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7dad6de3d_0_2525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7dad6de3d_0_2525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7dad6de3d_0_2525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7dad6de3d_0_2525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7dad6de3d_0_2525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7dad6de3d_0_2525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7dad6de3d_0_2525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7dad6de3d_0_2525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7dad6de3d_0_2525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7dad6de3d_0_2525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7dad6de3d_0_2525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7dad6de3d_0_2525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7dad6de3d_0_2525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7dad6de3d_0_2525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7dad6de3d_0_2541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7dad6de3d_0_2541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7dad6de3d_0_2541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7dad6de3d_0_25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7dad6de3d_0_2545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7dad6de3d_0_2545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7dad6de3d_0_2545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7dad6de3d_0_2545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7dad6de3d_0_2545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7dad6de3d_0_2545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7dad6de3d_0_2545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7dad6de3d_0_2545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7dad6de3d_0_2555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7dad6de3d_0_2555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7dad6de3d_0_2555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7dad6de3d_0_2555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7dad6de3d_0_2555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7dad6de3d_0_2561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7dad6de3d_0_2561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7dad6de3d_0_2561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7dad6de3d_0_2561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7dad6de3d_0_2561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7dad6de3d_0_2561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7dad6de3d_0_2568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7dad6de3d_0_2568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7dad6de3d_0_2568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7dad6de3d_0_2568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7dad6de3d_0_2568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7dad6de3d_0_2574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7dad6de3d_0_2574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7dad6de3d_0_2574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7dad6de3d_0_2574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7dad6de3d_0_2574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7dad6de3d_0_25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7dad6de3d_0_25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7dad6de3d_0_2580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7dad6de3d_0_2580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7dad6de3d_0_2580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7dad6de3d_0_2580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7dad6de3d_0_2580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7dad6de3d_0_2580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7dad6de3d_0_25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7dad6de3d_0_25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7dad6de3d_0_2589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7dad6de3d_0_2589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7dad6de3d_0_2589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7dad6de3d_0_2589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7dad6de3d_0_2589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7dad6de3d_0_2589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7dad6de3d_0_259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7dad6de3d_0_259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7dad6de3d_0_259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7dad6de3d_0_259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7dad6de3d_0_259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7dad6de3d_0_2598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7dad6de3d_0_2598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7dad6de3d_0_2598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7dad6de3d_0_259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7dad6de3d_0_259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7dad6de3d_0_259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7dad6de3d_0_26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7dad6de3d_0_26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7dad6de3d_0_2610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7dad6de3d_0_2610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7dad6de3d_0_2610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7dad6de3d_0_2610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7dad6de3d_0_2610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7dad6de3d_0_2610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7dad6de3d_0_2610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7dad6de3d_0_262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7dad6de3d_0_2620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7dad6de3d_0_2620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7dad6de3d_0_2620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7dad6de3d_0_2620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7dad6de3d_0_2620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7dad6de3d_0_2620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7dad6de3d_0_2620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7dad6de3d_0_2620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7dad6de3d_0_2620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7dad6de3d_0_2620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7dad6de3d_0_2632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7dad6de3d_0_2632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7dad6de3d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7dad6de3d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7dad6de3d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7dad6de3d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7dad6de3d_0_2632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7dad6de3d_0_2632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7dad6de3d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7dad6de3d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7dad6de3d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7dad6de3d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7dad6de3d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7dad6de3d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7dad6de3d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7dad6de3d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7dad6de3d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7dad6de3d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7dad6de3d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7dad6de3d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7dad6de3d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7dad6de3d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7dad6de3d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7dad6de3d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7dad6de3d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7dad6de3d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7dad6de3d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7dad6de3d_0_266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7dad6de3d_0_26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7dad6de3d_0_2660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7dad6de3d_0_266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7dad6de3d_0_266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7dad6de3d_0_266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7dad6de3d_0_266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7dad6de3d_0_266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7dad6de3d_0_266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7dad6de3d_0_266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7dad6de3d_0_267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7dad6de3d_0_267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7dad6de3d_0_267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7dad6de3d_0_267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7dad6de3d_0_267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7dad6de3d_0_267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7dad6de3d_0_268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7dad6de3d_0_268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7dad6de3d_0_268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7dad6de3d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7dad6de3d_0_2687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7dad6de3d_0_2689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7dad6de3d_0_2691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7dad6de3d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7dad6de3d_0_2695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7dad6de3d_0_2697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7dad6de3d_0_269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7dad6de3d_0_2700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7dad6de3d_0_270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7dad6de3d_0_2703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7dad6de3d_0_2703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7dad6de3d_0_2703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7dad6de3d_0_270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7dad6de3d_0_2707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7dad6de3d_0_2707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7dad6de3d_0_2707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7dad6de3d_0_270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7dad6de3d_0_2707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7dad6de3d_0_2707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7dad6de3d_0_2707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7dad6de3d_0_2707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7dad6de3d_0_271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7dad6de3d_0_2717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7dad6de3d_0_271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7dad6de3d_0_2717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7dad6de3d_0_2717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7dad6de3d_0_2717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7dad6de3d_0_271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7dad6de3d_0_2717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7dad6de3d_0_2717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7dad6de3d_0_2717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7dad6de3d_0_2717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7dad6de3d_0_2717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7dad6de3d_0_2717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7dad6de3d_0_2717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7dad6de3d_0_2717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7dad6de3d_0_2717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7dad6de3d_0_2717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7dad6de3d_0_2717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7dad6de3d_0_2717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7dad6de3d_0_2737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7dad6de3d_0_2737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7dad6de3d_0_2737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7dad6de3d_0_2737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7dad6de3d_0_2742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7dad6de3d_0_2742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7dad6de3d_0_2742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7dad6de3d_0_2742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7dad6de3d_0_274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7dad6de3d_0_2747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7dad6de3d_0_2747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7dad6de3d_0_2747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7dad6de3d_0_2752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7dad6de3d_0_2752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7dad6de3d_0_2752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7dad6de3d_0_2752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7dad6de3d_0_2757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7dad6de3d_0_2757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7dad6de3d_0_2757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7dad6de3d_0_275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7dad6de3d_0_275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7dad6de3d_0_2757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7dad6de3d_0_2757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7dad6de3d_0_2757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7dad6de3d_0_2757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7dad6de3d_0_2757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7dad6de3d_0_2757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7dad6de3d_0_2769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7dad6de3d_0_2769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7dad6de3d_0_2769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7dad6de3d_0_2769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7dad6de3d_0_2769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7dad6de3d_0_2769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7dad6de3d_0_2769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7dad6de3d_0_277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7dad6de3d_0_2777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7dad6de3d_0_2777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7dad6de3d_0_2777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7dad6de3d_0_278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7dad6de3d_0_27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7dad6de3d_0_278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7dad6de3d_0_278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7dad6de3d_0_278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7dad6de3d_0_2782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7dad6de3d_0_2782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7dad6de3d_0_279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7dad6de3d_0_2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7dad6de3d_0_279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7dad6de3d_0_279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7dad6de3d_0_2790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7dad6de3d_0_2790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7dad6de3d_0_2790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7dad6de3d_0_2790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7dad6de3d_0_2790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7dad6de3d_0_2790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7dad6de3d_0_280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7dad6de3d_0_28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7dad6de3d_0_280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7dad6de3d_0_280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7dad6de3d_0_2801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7dad6de3d_0_2801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7dad6de3d_0_2801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7dad6de3d_0_2801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7dad6de3d_0_2801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7dad6de3d_0_2801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7dad6de3d_0_2801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7dad6de3d_0_2801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7dad6de3d_0_2801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7dad6de3d_0_2815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7dad6de3d_0_28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7dad6de3d_0_2815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7dad6de3d_0_2815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7dad6de3d_0_2815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7dad6de3d_0_2815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7dad6de3d_0_2815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7dad6de3d_0_2815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7dad6de3d_0_2815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7dad6de3d_0_2815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7dad6de3d_0_2815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7dad6de3d_0_2815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7dad6de3d_0_2815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7dad6de3d_0_2815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7dad6de3d_0_2815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7dad6de3d_0_2815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7dad6de3d_0_2832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7dad6de3d_0_2832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7dad6de3d_0_2832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7dad6de3d_0_2836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7dad6de3d_0_283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7dad6de3d_0_28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7dad6de3d_0_2836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7dad6de3d_0_28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7dad6de3d_0_28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7dad6de3d_0_2836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7dad6de3d_0_2836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7dad6de3d_0_28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7dad6de3d_0_2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7dad6de3d_0_284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7dad6de3d_0_284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7dad6de3d_0_28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7dad6de3d_0_2846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7dad6de3d_0_2846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7dad6de3d_0_28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7dad6de3d_0_285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7dad6de3d_0_285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7dad6de3d_0_28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7dad6de3d_0_2854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7dad6de3d_0_28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7dad6de3d_0_2854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7dad6de3d_0_28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7dad6de3d_0_286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7dad6de3d_0_286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7dad6de3d_0_28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7dad6de3d_0_286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7dad6de3d_0_28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7dad6de3d_0_2862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7dad6de3d_0_28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7dad6de3d_0_287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7dad6de3d_0_287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7dad6de3d_0_287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7dad6de3d_0_28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7dad6de3d_0_287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7dad6de3d_0_287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7dad6de3d_0_287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7dad6de3d_0_287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7dad6de3d_0_288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7dad6de3d_0_288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7dad6de3d_0_288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7dad6de3d_0_28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7dad6de3d_0_288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7dad6de3d_0_288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7dad6de3d_0_288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7dad6de3d_0_288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7dad6de3d_0_2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7dad6de3d_0_2886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7dad6de3d_0_2892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7dad6de3d_0_289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7dad6de3d_0_289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7dad6de3d_0_2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7dad6de3d_0_2892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7dad6de3d_0_2898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7dad6de3d_0_289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7dad6de3d_0_289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7dad6de3d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7dad6de3d_0_2898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7dad6de3d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7dad6de3d_0_2898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7dad6de3d_0_2906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7dad6de3d_0_290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7dad6de3d_0_2906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7dad6de3d_0_29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7dad6de3d_0_2906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7dad6de3d_0_2906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7dad6de3d_0_2913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7dad6de3d_0_291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7dad6de3d_0_291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7dad6de3d_0_29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7dad6de3d_0_2913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7dad6de3d_0_2913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7dad6de3d_0_2920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7dad6de3d_0_292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7dad6de3d_0_292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7dad6de3d_0_29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7dad6de3d_0_2920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7dad6de3d_0_2920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7dad6de3d_0_2927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7dad6de3d_0_292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7dad6de3d_0_29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7dad6de3d_0_29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7dad6de3d_0_2927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7dad6de3d_0_2933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7dad6de3d_0_293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7dad6de3d_0_293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7dad6de3d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7dad6de3d_0_2933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7dad6de3d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7dad6de3d_0_2933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7dad6de3d_0_2941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7dad6de3d_0_294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7dad6de3d_0_294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7dad6de3d_0_29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7dad6de3d_0_2941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7dad6de3d_0_2941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7dad6de3d_0_294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7dad6de3d_0_29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7dad6de3d_0_2948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7dad6de3d_0_294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7dad6de3d_0_2948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7dad6de3d_0_295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7dad6de3d_0_29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7dad6de3d_0_295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7dad6de3d_0_295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7dad6de3d_0_2954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7dad6de3d_0_296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7dad6de3d_0_296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7dad6de3d_0_29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7dad6de3d_0_2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7dad6de3d_0_296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7dad6de3d_0_296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7dad6de3d_0_296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7dad6de3d_0_29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7dad6de3d_0_29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7dad6de3d_0_296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7dad6de3d_0_297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7dad6de3d_0_297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7dad6de3d_0_29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7dad6de3d_0_29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7dad6de3d_0_297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7dad6de3d_0_297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7dad6de3d_0_297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7dad6de3d_0_29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7dad6de3d_0_29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7dad6de3d_0_297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7dad6de3d_0_298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7dad6de3d_0_298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7dad6de3d_0_29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7dad6de3d_0_2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7dad6de3d_0_298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7dad6de3d_0_299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7dad6de3d_0_299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7dad6de3d_0_299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7dad6de3d_0_299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7dad6de3d_0_299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7dad6de3d_0_299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7dad6de3d_0_29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7dad6de3d_0_299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7dad6de3d_0_299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7dad6de3d_0_299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7dad6de3d_0_299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7dad6de3d_0_299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7dad6de3d_0_299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7dad6de3d_0_29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7dad6de3d_0_300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7dad6de3d_0_300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7dad6de3d_0_300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7dad6de3d_0_300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7dad6de3d_0_300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7dad6de3d_0_300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7dad6de3d_0_30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7dad6de3d_0_3014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7dad6de3d_0_301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7dad6de3d_0_301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7dad6de3d_0_301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7dad6de3d_0_301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7dad6de3d_0_301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7dad6de3d_0_30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7dad6de3d_0_3022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7dad6de3d_0_302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7dad6de3d_0_302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7dad6de3d_0_302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7dad6de3d_0_302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7dad6de3d_0_302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7dad6de3d_0_30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7dad6de3d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7dad6de3d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7dad6de3d_0_30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7dad6de3d_0_3036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7dad6de3d_0_303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7dad6de3d_0_1529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7dad6de3d_0_1529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7dad6de3d_0_1529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7dad6de3d_0_1529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7dad6de3d_0_1529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10-astuces-nano-pour-augmenter-votre-productivite-avec-chatgpt/trouver-de-nouvelles-idees?trk=learnermappingfile" TargetMode="External"/><Relationship Id="rId22" Type="http://schemas.openxmlformats.org/officeDocument/2006/relationships/hyperlink" Target="https://www.linkedin.com/learning/utiliser-l-intelligence-artificielle-pour-le-developpement-durable/s-adapter-a-l-ia?trk=learnermappingfile" TargetMode="External"/><Relationship Id="rId21" Type="http://schemas.openxmlformats.org/officeDocument/2006/relationships/hyperlink" Target="https://www.linkedin.com/learning/l-analyse-de-donnees-avec-l-ia-generative/apercu-des-tendances-futures-en-ia-et-analyse-de-donnees?trk=learnermappingfile" TargetMode="External"/><Relationship Id="rId23" Type="http://schemas.openxmlformats.org/officeDocument/2006/relationships/hyperlink" Target="https://www.linkedin.com/learning/ia-generative-et-creation-de-contenus-opportunites-risques-et-ethique/suivre-quelques-conseils-pratiques?trk=learnermappingfile" TargetMode="External"/><Relationship Id="rId11" Type="http://schemas.openxmlformats.org/officeDocument/2006/relationships/hyperlink" Target="https://www.linkedin.com/learning/utiliser-l-intelligence-artificielle-pour-le-developpement-durable/changer-les-comportements-proteger-les-humains?trk=learnermappingfile" TargetMode="External"/><Relationship Id="rId10" Type="http://schemas.openxmlformats.org/officeDocument/2006/relationships/hyperlink" Target="https://www.linkedin.com/learning/l-ethique-a-l-ere-de-l-ia-generative/preparer-des-equipes-technologiques-a-la-prise-de-decisions-ethiques?trk=learnermappingfile" TargetMode="External"/><Relationship Id="rId13" Type="http://schemas.openxmlformats.org/officeDocument/2006/relationships/hyperlink" Target="https://www.linkedin.com/learning/l-intelligence-artificielle-pour-les-ressources-humaines/faire-de-la-formation-interne-comme-un-plat-de-grand-chef-cuisinier?trk=learnermappingfile" TargetMode="External"/><Relationship Id="rId12" Type="http://schemas.openxmlformats.org/officeDocument/2006/relationships/hyperlink" Target="https://www.linkedin.com/learning/decouvrir-l-ia-generative/imaginer-l-avenir-des-metiers?trk=learnermappingfile" TargetMode="External"/><Relationship Id="rId15" Type="http://schemas.openxmlformats.org/officeDocument/2006/relationships/hyperlink" Target="https://www.linkedin.com/learning/comprendre-et-appliquer-les-principes-ethiques-de-l-ia-generative/gerer-l-impact-de-l-ia-sur-les-emplois-et-competences-dans-les-organisations?trk=learnermappingfile" TargetMode="External"/><Relationship Id="rId14" Type="http://schemas.openxmlformats.org/officeDocument/2006/relationships/hyperlink" Target="https://www.linkedin.com/learning/les-implications-juridiques-de-l-intelligence-artificielle/comprendre-l-importance-du-controle-par-l-etre-humain-human-in-the-loop?trk=learnermappingfile" TargetMode="External"/><Relationship Id="rId17" Type="http://schemas.openxmlformats.org/officeDocument/2006/relationships/hyperlink" Target="https://www.linkedin.com/learning/utiliser-l-ia-chatgpt-pour-le-marketing-digital-23785007/ecrire-du-contenu-optimise?trk=learnermappingfile" TargetMode="External"/><Relationship Id="rId16" Type="http://schemas.openxmlformats.org/officeDocument/2006/relationships/hyperlink" Target="https://www.linkedin.com/learning/l-intelligence-artificielle-pour-les-commerciaux/faciliter-sa-prospection?trk=learnermappingfile" TargetMode="External"/><Relationship Id="rId19" Type="http://schemas.openxmlformats.org/officeDocument/2006/relationships/hyperlink" Target="https://www.linkedin.com/learning/astuces-de-productivite-ia-pour-booster-votre-travail-et-votre-carriere/mieux-communiquer-et-influencer-avec-l-ia?trk=learnermappingfile" TargetMode="External"/><Relationship Id="rId18" Type="http://schemas.openxmlformats.org/officeDocument/2006/relationships/hyperlink" Target="https://www.linkedin.com/learning/astuces-de-productivite-ia-pour-booster-votre-travail-et-votre-carriere/penser-plus-intelligemment-et-mieux-se-concentrer-grace-a-l-ia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booster-ses-capacites-d-innovation-avec-l-intelligence-artificielle/adopter-le-bon-etat-d-esprit?trk=learnermappingfile" TargetMode="External"/><Relationship Id="rId9" Type="http://schemas.openxmlformats.org/officeDocument/2006/relationships/hyperlink" Target="https://www.linkedin.com/learning/le-deploiement-de-l-ia-generative-dans-les-organisations/monter-une-equipe-pour-deployer-l-ia-generative?trk=learnermappingfile" TargetMode="External"/><Relationship Id="rId5" Type="http://schemas.openxmlformats.org/officeDocument/2006/relationships/hyperlink" Target="https://www.linkedin.com/learning/l-intelligence-artificielle-pour-les-ressources-humaines/vaincre-les-biais-manageriaux-grace-a-une-vraie-evaluation-de-la-performance?trk=learnermappingfile" TargetMode="External"/><Relationship Id="rId6" Type="http://schemas.openxmlformats.org/officeDocument/2006/relationships/hyperlink" Target="https://www.linkedin.com/learning/booster-ses-capacites-d-innovation-avec-l-intelligence-artificielle/adopter-une-mentalite-de-petits-pas?trk=learnermappingfile" TargetMode="External"/><Relationship Id="rId7" Type="http://schemas.openxmlformats.org/officeDocument/2006/relationships/hyperlink" Target="https://www.linkedin.com/learning/maitriser-la-negociation-assistee-par-l-intelligence-artificielle/preparer-les-scenarios-de-negociation-avec-l-ia?trk=learnermappingfile" TargetMode="External"/><Relationship Id="rId8" Type="http://schemas.openxmlformats.org/officeDocument/2006/relationships/hyperlink" Target="https://www.linkedin.com/learning/l-intelligence-artificielle-pour-les-leaders-et-les-managers/accompagner-l-organisation-dans-les-trois-phases-cle-de-la-transformation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7dad6de3d_0_1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7dad6de3d_0_152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7dad6de3d_0_1520"/>
          <p:cNvSpPr txBox="1"/>
          <p:nvPr/>
        </p:nvSpPr>
        <p:spPr>
          <a:xfrm>
            <a:off x="755175" y="546650"/>
            <a:ext cx="174084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Les c</a:t>
            </a:r>
            <a:r>
              <a:rPr lang="en-US" sz="6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ompétences humaines durables à l'ère de l'I</a:t>
            </a:r>
            <a:r>
              <a:rPr lang="en-US" sz="6000">
                <a:solidFill>
                  <a:schemeClr val="dk1"/>
                </a:solidFill>
              </a:rPr>
              <a:t>A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2600">
                <a:solidFill>
                  <a:schemeClr val="accent6"/>
                </a:solidFill>
              </a:rPr>
              <a:t>Les compétences humaines durables, ou soft skills, sont encore plus importantes avec l’usage de l'IA. Elles résistent aux changements technologiques et à l'automatisation. Boostez votre croissance et prenez de l'avance dans votre carrière !</a:t>
            </a:r>
            <a:endParaRPr sz="6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7dad6de3d_0_152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{F3C710BF-66DD-46C5-A86D-53E206FE1B07}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Mercredi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Jeudi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Vendredi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Adopter le bon état d’esprit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Vaincre les biais managériaux grâce à une vraie évaluation de la performance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19s)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Adopter une mentalité de petits pas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59s)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Préparer les scénarios de négociation avec l’IA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33s)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5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Accompagner l'organisation dans les trois phases clé de la transformation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32s)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Monter une équipe pour déployer l'IA générative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Préparer des équipes technologiques à la prise de décisions éthiques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30s)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8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Changer les comportements, protéger les humains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Imaginer l’avenir des métiers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Faire de la formation interne comme un plat de grand chef cuisinier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18s)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11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Comprendre l’importance du contrôle par l’être humain (human in the loop)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Gérer l'impact de l'IA sur les emplois et compétences dans les organisations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Faciliter sa prospection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Écrire du contenu optimisé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Penser plus intelligemment et mieux se concentrer grâce à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38s)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Mieux communiquer et influencer avec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32s)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17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Trouver de nouvelles idées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(44s)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S'ouvrir aux tendances futures en IA et en analyse de données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19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S'adapter à l'IA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Jour </a:t>
                      </a:r>
                      <a:r>
                        <a:rPr b="1" i="0" lang="en-US" sz="2000" u="none" cap="none" strike="noStrike"/>
                        <a:t>20</a:t>
                      </a:r>
                      <a:endParaRPr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Suivre quelques conseils pratiques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46s)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