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66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358.xml"/>
  <Override ContentType="application/vnd.openxmlformats-officedocument.presentationml.slideLayout+xml" PartName="/ppt/slideLayouts/slideLayout269.xml"/>
  <Override ContentType="application/vnd.openxmlformats-officedocument.presentationml.slideLayout+xml" PartName="/ppt/slideLayouts/slideLayout285.xml"/>
  <Override ContentType="application/vnd.openxmlformats-officedocument.presentationml.slideLayout+xml" PartName="/ppt/slideLayouts/slideLayout110.xml"/>
  <Override ContentType="application/vnd.openxmlformats-officedocument.presentationml.slideLayout+xml" PartName="/ppt/slideLayouts/slideLayout382.xml"/>
  <Override ContentType="application/vnd.openxmlformats-officedocument.presentationml.slideLayout+xml" PartName="/ppt/slideLayouts/slideLayout277.xml"/>
  <Override ContentType="application/vnd.openxmlformats-officedocument.presentationml.slideLayout+xml" PartName="/ppt/slideLayouts/slideLayout196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188.xml"/>
  <Override ContentType="application/vnd.openxmlformats-officedocument.presentationml.slideLayout+xml" PartName="/ppt/slideLayouts/slideLayout374.xml"/>
  <Override ContentType="application/vnd.openxmlformats-officedocument.presentationml.slideLayout+xml" PartName="/ppt/slideLayouts/slideLayout165.xml"/>
  <Override ContentType="application/vnd.openxmlformats-officedocument.presentationml.slideLayout+xml" PartName="/ppt/slideLayouts/slideLayout343.xml"/>
  <Override ContentType="application/vnd.openxmlformats-officedocument.presentationml.slideLayout+xml" PartName="/ppt/slideLayouts/slideLayout262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390.xml"/>
  <Override ContentType="application/vnd.openxmlformats-officedocument.presentationml.slideLayout+xml" PartName="/ppt/slideLayouts/slideLayout293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319.xml"/>
  <Override ContentType="application/vnd.openxmlformats-officedocument.presentationml.slideLayout+xml" PartName="/ppt/slideLayouts/slideLayout117.xml"/>
  <Override ContentType="application/vnd.openxmlformats-officedocument.presentationml.slideLayout+xml" PartName="/ppt/slideLayouts/slideLayout18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31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14.xml"/>
  <Override ContentType="application/vnd.openxmlformats-officedocument.presentationml.slideLayout+xml" PartName="/ppt/slideLayouts/slideLayout150.xml"/>
  <Override ContentType="application/vnd.openxmlformats-officedocument.presentationml.slideLayout+xml" PartName="/ppt/slideLayouts/slideLayout133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149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8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351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57.xml"/>
  <Override ContentType="application/vnd.openxmlformats-officedocument.presentationml.slideLayout+xml" PartName="/ppt/slideLayouts/slideLayout304.xml"/>
  <Override ContentType="application/vnd.openxmlformats-officedocument.presentationml.slideLayout+xml" PartName="/ppt/slideLayouts/slideLayout334.xml"/>
  <Override ContentType="application/vnd.openxmlformats-officedocument.presentationml.slideLayout+xml" PartName="/ppt/slideLayouts/slideLayout172.xml"/>
  <Override ContentType="application/vnd.openxmlformats-officedocument.presentationml.slideLayout+xml" PartName="/ppt/slideLayouts/slideLayout206.xml"/>
  <Override ContentType="application/vnd.openxmlformats-officedocument.presentationml.slideLayout+xml" PartName="/ppt/slideLayouts/slideLayout223.xml"/>
  <Override ContentType="application/vnd.openxmlformats-officedocument.presentationml.slideLayout+xml" PartName="/ppt/slideLayouts/slideLayout142.xml"/>
  <Override ContentType="application/vnd.openxmlformats-officedocument.presentationml.slideLayout+xml" PartName="/ppt/slideLayouts/slideLayout12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270.xml"/>
  <Override ContentType="application/vnd.openxmlformats-officedocument.presentationml.slideLayout+xml" PartName="/ppt/slideLayouts/slideLayout253.xml"/>
  <Override ContentType="application/vnd.openxmlformats-officedocument.presentationml.slideLayout+xml" PartName="/ppt/slideLayouts/slideLayout189.xml"/>
  <Override ContentType="application/vnd.openxmlformats-officedocument.presentationml.slideLayout+xml" PartName="/ppt/slideLayouts/slideLayout278.xml"/>
  <Override ContentType="application/vnd.openxmlformats-officedocument.presentationml.slideLayout+xml" PartName="/ppt/slideLayouts/slideLayout367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357.xml"/>
  <Override ContentType="application/vnd.openxmlformats-officedocument.presentationml.slideLayout+xml" PartName="/ppt/slideLayouts/slideLayout180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391.xml"/>
  <Override ContentType="application/vnd.openxmlformats-officedocument.presentationml.slideLayout+xml" PartName="/ppt/slideLayouts/slideLayout268.xml"/>
  <Override ContentType="application/vnd.openxmlformats-officedocument.presentationml.slideLayout+xml" PartName="/ppt/slideLayouts/slideLayout294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318.xml"/>
  <Override ContentType="application/vnd.openxmlformats-officedocument.presentationml.slideLayout+xml" PartName="/ppt/slideLayouts/slideLayout118.xml"/>
  <Override ContentType="application/vnd.openxmlformats-officedocument.presentationml.slideLayout+xml" PartName="/ppt/slideLayouts/slideLayout195.xml"/>
  <Override ContentType="application/vnd.openxmlformats-officedocument.presentationml.slideLayout+xml" PartName="/ppt/slideLayouts/slideLayout245.xml"/>
  <Override ContentType="application/vnd.openxmlformats-officedocument.presentationml.slideLayout+xml" PartName="/ppt/slideLayouts/slideLayout373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34.xml"/>
  <Override ContentType="application/vnd.openxmlformats-officedocument.presentationml.slideLayout+xml" PartName="/ppt/slideLayouts/slideLayout231.xml"/>
  <Override ContentType="application/vnd.openxmlformats-officedocument.presentationml.slideLayout+xml" PartName="/ppt/slideLayouts/slideLayout342.xml"/>
  <Override ContentType="application/vnd.openxmlformats-officedocument.presentationml.slideLayout+xml" PartName="/ppt/slideLayouts/slideLayout230.xml"/>
  <Override ContentType="application/vnd.openxmlformats-officedocument.presentationml.slideLayout+xml" PartName="/ppt/slideLayouts/slideLayout141.xml"/>
  <Override ContentType="application/vnd.openxmlformats-officedocument.presentationml.slideLayout+xml" PartName="/ppt/slideLayouts/slideLayout23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299.xml"/>
  <Override ContentType="application/vnd.openxmlformats-officedocument.presentationml.slideLayout+xml" PartName="/ppt/slideLayouts/slideLayout124.xml"/>
  <Override ContentType="application/vnd.openxmlformats-officedocument.presentationml.slideLayout+xml" PartName="/ppt/slideLayouts/slideLayout21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63.xml"/>
  <Override ContentType="application/vnd.openxmlformats-officedocument.presentationml.slideLayout+xml" PartName="/ppt/slideLayouts/slideLayout352.xml"/>
  <Override ContentType="application/vnd.openxmlformats-officedocument.presentationml.slideLayout+xml" PartName="/ppt/slideLayouts/slideLayout335.xml"/>
  <Override ContentType="application/vnd.openxmlformats-officedocument.presentationml.slideLayout+xml" PartName="/ppt/slideLayouts/slideLayout246.xml"/>
  <Override ContentType="application/vnd.openxmlformats-officedocument.presentationml.slideLayout+xml" PartName="/ppt/slideLayouts/slideLayout229.xml"/>
  <Override ContentType="application/vnd.openxmlformats-officedocument.presentationml.slideLayout+xml" PartName="/ppt/slideLayouts/slideLayout190.xml"/>
  <Override ContentType="application/vnd.openxmlformats-officedocument.presentationml.slideLayout+xml" PartName="/ppt/slideLayouts/slideLayout224.xml"/>
  <Override ContentType="application/vnd.openxmlformats-officedocument.presentationml.slideLayout+xml" PartName="/ppt/slideLayouts/slideLayout284.xml"/>
  <Override ContentType="application/vnd.openxmlformats-officedocument.presentationml.slideLayout+xml" PartName="/ppt/slideLayouts/slideLayout207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139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303.xml"/>
  <Override ContentType="application/vnd.openxmlformats-officedocument.presentationml.slideLayout+xml" PartName="/ppt/slideLayouts/slideLayout156.xml"/>
  <Override ContentType="application/vnd.openxmlformats-officedocument.presentationml.slideLayout+xml" PartName="/ppt/slideLayouts/slideLayout173.xml"/>
  <Override ContentType="application/vnd.openxmlformats-officedocument.presentationml.slideLayout+xml" PartName="/ppt/slideLayouts/slideLayout389.xml"/>
  <Override ContentType="application/vnd.openxmlformats-officedocument.presentationml.slideLayout+xml" PartName="/ppt/slideLayouts/slideLayout320.xml"/>
  <Override ContentType="application/vnd.openxmlformats-officedocument.presentationml.slideLayout+xml" PartName="/ppt/slideLayouts/slideLayout260.xml"/>
  <Override ContentType="application/vnd.openxmlformats-officedocument.presentationml.slideLayout+xml" PartName="/ppt/slideLayouts/slideLayout198.xml"/>
  <Override ContentType="application/vnd.openxmlformats-officedocument.presentationml.slideLayout+xml" PartName="/ppt/slideLayouts/slideLayout252.xml"/>
  <Override ContentType="application/vnd.openxmlformats-officedocument.presentationml.slideLayout+xml" PartName="/ppt/slideLayouts/slideLayout384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95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19.xml"/>
  <Override ContentType="application/vnd.openxmlformats-officedocument.presentationml.slideLayout+xml" PartName="/ppt/slideLayouts/slideLayout305.xml"/>
  <Override ContentType="application/vnd.openxmlformats-officedocument.presentationml.slideLayout+xml" PartName="/ppt/slideLayouts/slideLayout348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356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232.xml"/>
  <Override ContentType="application/vnd.openxmlformats-officedocument.presentationml.slideLayout+xml" PartName="/ppt/slideLayouts/slideLayout313.xml"/>
  <Override ContentType="application/vnd.openxmlformats-officedocument.presentationml.slideLayout+xml" PartName="/ppt/slideLayouts/slideLayout275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228.xml"/>
  <Override ContentType="application/vnd.openxmlformats-officedocument.presentationml.slideLayout+xml" PartName="/ppt/slideLayouts/slideLayout280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147.xml"/>
  <Override ContentType="application/vnd.openxmlformats-officedocument.presentationml.slideLayout+xml" PartName="/ppt/slideLayouts/slideLayout325.xml"/>
  <Override ContentType="application/vnd.openxmlformats-officedocument.presentationml.slideLayout+xml" PartName="/ppt/slideLayouts/slideLayout341.xml"/>
  <Override ContentType="application/vnd.openxmlformats-officedocument.presentationml.slideLayout+xml" PartName="/ppt/slideLayouts/slideLayout368.xml"/>
  <Override ContentType="application/vnd.openxmlformats-officedocument.presentationml.slideLayout+xml" PartName="/ppt/slideLayouts/slideLayout328.xml"/>
  <Override ContentType="application/vnd.openxmlformats-officedocument.presentationml.slideLayout+xml" PartName="/ppt/slideLayouts/slideLayout353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310.xml"/>
  <Override ContentType="application/vnd.openxmlformats-officedocument.presentationml.slideLayout+xml" PartName="/ppt/slideLayouts/slideLayout204.xml"/>
  <Override ContentType="application/vnd.openxmlformats-officedocument.presentationml.slideLayout+xml" PartName="/ppt/slideLayouts/slideLayout212.xml"/>
  <Override ContentType="application/vnd.openxmlformats-officedocument.presentationml.slideLayout+xml" PartName="/ppt/slideLayouts/slideLayout183.xml"/>
  <Override ContentType="application/vnd.openxmlformats-officedocument.presentationml.slideLayout+xml" PartName="/ppt/slideLayouts/slideLayout298.xml"/>
  <Override ContentType="application/vnd.openxmlformats-officedocument.presentationml.slideLayout+xml" PartName="/ppt/slideLayouts/slideLayout247.xml"/>
  <Override ContentType="application/vnd.openxmlformats-officedocument.presentationml.slideLayout+xml" PartName="/ppt/slideLayouts/slideLayout140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396.xml"/>
  <Override ContentType="application/vnd.openxmlformats-officedocument.presentationml.slideLayout+xml" PartName="/ppt/slideLayouts/slideLayout255.xml"/>
  <Override ContentType="application/vnd.openxmlformats-officedocument.presentationml.slideLayout+xml" PartName="/ppt/slideLayouts/slideLayout381.xml"/>
  <Override ContentType="application/vnd.openxmlformats-officedocument.presentationml.slideLayout+xml" PartName="/ppt/slideLayouts/slideLayout127.xml"/>
  <Override ContentType="application/vnd.openxmlformats-officedocument.presentationml.slideLayout+xml" PartName="/ppt/slideLayouts/slideLayout174.xml"/>
  <Override ContentType="application/vnd.openxmlformats-officedocument.presentationml.slideLayout+xml" PartName="/ppt/slideLayouts/slideLayout131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155.xml"/>
  <Override ContentType="application/vnd.openxmlformats-officedocument.presentationml.slideLayout+xml" PartName="/ppt/slideLayouts/slideLayout240.xml"/>
  <Override ContentType="application/vnd.openxmlformats-officedocument.presentationml.slideLayout+xml" PartName="/ppt/slideLayouts/slideLayout283.xml"/>
  <Override ContentType="application/vnd.openxmlformats-officedocument.presentationml.slideLayout+xml" PartName="/ppt/slideLayouts/slideLayout112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75.xml"/>
  <Override ContentType="application/vnd.openxmlformats-officedocument.presentationml.slideLayout+xml" PartName="/ppt/slideLayouts/slideLayout3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111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54.xml"/>
  <Override ContentType="application/vnd.openxmlformats-officedocument.presentationml.slideLayout+xml" PartName="/ppt/slideLayouts/slideLayout197.xml"/>
  <Override ContentType="application/vnd.openxmlformats-officedocument.presentationml.slideLayout+xml" PartName="/ppt/slideLayouts/slideLayout340.xml"/>
  <Override ContentType="application/vnd.openxmlformats-officedocument.presentationml.slideLayout+xml" PartName="/ppt/slideLayouts/slideLayout306.xml"/>
  <Override ContentType="application/vnd.openxmlformats-officedocument.presentationml.slideLayout+xml" PartName="/ppt/slideLayouts/slideLayout349.xml"/>
  <Override ContentType="application/vnd.openxmlformats-officedocument.presentationml.slideLayout+xml" PartName="/ppt/slideLayouts/slideLayout233.xml"/>
  <Override ContentType="application/vnd.openxmlformats-officedocument.presentationml.slideLayout+xml" PartName="/ppt/slideLayouts/slideLayout383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326.xml"/>
  <Override ContentType="application/vnd.openxmlformats-officedocument.presentationml.slideLayout+xml" PartName="/ppt/slideLayouts/slideLayout105.xml"/>
  <Override ContentType="application/vnd.openxmlformats-officedocument.presentationml.slideLayout+xml" PartName="/ppt/slideLayouts/slideLayout182.xml"/>
  <Override ContentType="application/vnd.openxmlformats-officedocument.presentationml.slideLayout+xml" PartName="/ppt/slideLayouts/slideLayout369.xml"/>
  <Override ContentType="application/vnd.openxmlformats-officedocument.presentationml.slideLayout+xml" PartName="/ppt/slideLayouts/slideLayout276.xml"/>
  <Override ContentType="application/vnd.openxmlformats-officedocument.presentationml.slideLayout+xml" PartName="/ppt/slideLayouts/slideLayout148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360.xml"/>
  <Override ContentType="application/vnd.openxmlformats-officedocument.presentationml.slideLayout+xml" PartName="/ppt/slideLayouts/slideLayout261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355.xml"/>
  <Override ContentType="application/vnd.openxmlformats-officedocument.presentationml.slideLayout+xml" PartName="/ppt/slideLayouts/slideLayout312.xml"/>
  <Override ContentType="application/vnd.openxmlformats-officedocument.presentationml.slideLayout+xml" PartName="/ppt/slideLayouts/slideLayout227.xml"/>
  <Override ContentType="application/vnd.openxmlformats-officedocument.presentationml.slideLayout+xml" PartName="/ppt/slideLayouts/slideLayout248.xml"/>
  <Override ContentType="application/vnd.openxmlformats-officedocument.presentationml.slideLayout+xml" PartName="/ppt/slideLayouts/slideLayout205.xml"/>
  <Override ContentType="application/vnd.openxmlformats-officedocument.presentationml.slideLayout+xml" PartName="/ppt/slideLayouts/slideLayout354.xml"/>
  <Override ContentType="application/vnd.openxmlformats-officedocument.presentationml.slideLayout+xml" PartName="/ppt/slideLayouts/slideLayout282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327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32.xml"/>
  <Override ContentType="application/vnd.openxmlformats-officedocument.presentationml.slideLayout+xml" PartName="/ppt/slideLayouts/slideLayout361.xml"/>
  <Override ContentType="application/vnd.openxmlformats-officedocument.presentationml.slideLayout+xml" PartName="/ppt/slideLayouts/slideLayout175.xml"/>
  <Override ContentType="application/vnd.openxmlformats-officedocument.presentationml.slideLayout+xml" PartName="/ppt/slideLayouts/slideLayout297.xml"/>
  <Override ContentType="application/vnd.openxmlformats-officedocument.presentationml.slideLayout+xml" PartName="/ppt/slideLayouts/slideLayout211.xml"/>
  <Override ContentType="application/vnd.openxmlformats-officedocument.presentationml.slideLayout+xml" PartName="/ppt/slideLayouts/slideLayout126.xml"/>
  <Override ContentType="application/vnd.openxmlformats-officedocument.presentationml.slideLayout+xml" PartName="/ppt/slideLayouts/slideLayout254.xml"/>
  <Override ContentType="application/vnd.openxmlformats-officedocument.presentationml.slideLayout+xml" PartName="/ppt/slideLayouts/slideLayout169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376.xml"/>
  <Override ContentType="application/vnd.openxmlformats-officedocument.presentationml.slideLayout+xml" PartName="/ppt/slideLayouts/slideLayout160.xml"/>
  <Override ContentType="application/vnd.openxmlformats-officedocument.presentationml.slideLayout+xml" PartName="/ppt/slideLayouts/slideLayout333.xml"/>
  <Override ContentType="application/vnd.openxmlformats-officedocument.presentationml.slideLayout+xml" PartName="/ppt/slideLayouts/slideLayout218.xml"/>
  <Override ContentType="application/vnd.openxmlformats-officedocument.presentationml.slideLayout+xml" PartName="/ppt/slideLayouts/slideLayout307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29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15.xml"/>
  <Override ContentType="application/vnd.openxmlformats-officedocument.presentationml.slideLayout+xml" PartName="/ppt/slideLayouts/slideLayout137.xml"/>
  <Override ContentType="application/vnd.openxmlformats-officedocument.presentationml.slideLayout+xml" PartName="/ppt/slideLayouts/slideLayout323.xml"/>
  <Override ContentType="application/vnd.openxmlformats-officedocument.presentationml.slideLayout+xml" PartName="/ppt/slideLayouts/slideLayout226.xml"/>
  <Override ContentType="application/vnd.openxmlformats-officedocument.presentationml.slideLayout+xml" PartName="/ppt/slideLayouts/slideLayout153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250.xml"/>
  <Override ContentType="application/vnd.openxmlformats-officedocument.presentationml.slideLayout+xml" PartName="/ppt/slideLayouts/slideLayout145.xml"/>
  <Override ContentType="application/vnd.openxmlformats-officedocument.presentationml.slideLayout+xml" PartName="/ppt/slideLayouts/slideLayout234.xml"/>
  <Override ContentType="application/vnd.openxmlformats-officedocument.presentationml.slideLayout+xml" PartName="/ppt/slideLayouts/slideLayout331.xml"/>
  <Override ContentType="application/vnd.openxmlformats-officedocument.presentationml.slideLayout+xml" PartName="/ppt/slideLayouts/slideLayout242.xml"/>
  <Override ContentType="application/vnd.openxmlformats-officedocument.presentationml.slideLayout+xml" PartName="/ppt/slideLayouts/slideLayout289.xml"/>
  <Override ContentType="application/vnd.openxmlformats-officedocument.presentationml.slideLayout+xml" PartName="/ppt/slideLayouts/slideLayout300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86.xml"/>
  <Override ContentType="application/vnd.openxmlformats-officedocument.presentationml.slideLayout+xml" PartName="/ppt/slideLayouts/slideLayout122.xml"/>
  <Override ContentType="application/vnd.openxmlformats-officedocument.presentationml.slideLayout+xml" PartName="/ppt/slideLayouts/slideLayout338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257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370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193.xml"/>
  <Override ContentType="application/vnd.openxmlformats-officedocument.presentationml.slideLayout+xml" PartName="/ppt/slideLayouts/slideLayout185.xml"/>
  <Override ContentType="application/vnd.openxmlformats-officedocument.presentationml.slideLayout+xml" PartName="/ppt/slideLayouts/slideLayout362.xml"/>
  <Override ContentType="application/vnd.openxmlformats-officedocument.presentationml.slideLayout+xml" PartName="/ppt/slideLayouts/slideLayout176.xml"/>
  <Override ContentType="application/vnd.openxmlformats-officedocument.presentationml.slideLayout+xml" PartName="/ppt/slideLayouts/slideLayout10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28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14.xml"/>
  <Override ContentType="application/vnd.openxmlformats-officedocument.presentationml.slideLayout+xml" PartName="/ppt/slideLayouts/slideLayout39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347.xml"/>
  <Override ContentType="application/vnd.openxmlformats-officedocument.presentationml.slideLayout+xml" PartName="/ppt/slideLayouts/slideLayout377.xml"/>
  <Override ContentType="application/vnd.openxmlformats-officedocument.presentationml.slideLayout+xml" PartName="/ppt/slideLayouts/slideLayout161.xml"/>
  <Override ContentType="application/vnd.openxmlformats-officedocument.presentationml.slideLayout+xml" PartName="/ppt/slideLayouts/slideLayout266.xml"/>
  <Override ContentType="application/vnd.openxmlformats-officedocument.presentationml.slideLayout+xml" PartName="/ppt/slideLayouts/slideLayout249.xml"/>
  <Override ContentType="application/vnd.openxmlformats-officedocument.presentationml.slideLayout+xml" PartName="/ppt/slideLayouts/slideLayout168.xml"/>
  <Override ContentType="application/vnd.openxmlformats-officedocument.presentationml.slideLayout+xml" PartName="/ppt/slideLayouts/slideLayout210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296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146.xml"/>
  <Override ContentType="application/vnd.openxmlformats-officedocument.presentationml.slideLayout+xml" PartName="/ppt/slideLayouts/slideLayout235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1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17.xml"/>
  <Override ContentType="application/vnd.openxmlformats-officedocument.presentationml.slideLayout+xml" PartName="/ppt/slideLayouts/slideLayout308.xml"/>
  <Override ContentType="application/vnd.openxmlformats-officedocument.presentationml.slideLayout+xml" PartName="/ppt/slideLayouts/slideLayout314.xml"/>
  <Override ContentType="application/vnd.openxmlformats-officedocument.presentationml.slideLayout+xml" PartName="/ppt/slideLayouts/slideLayout128.xml"/>
  <Override ContentType="application/vnd.openxmlformats-officedocument.presentationml.slideLayout+xml" PartName="/ppt/slideLayouts/slideLayout22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162.xml"/>
  <Override ContentType="application/vnd.openxmlformats-officedocument.presentationml.slideLayout+xml" PartName="/ppt/slideLayouts/slideLayout251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152.xml"/>
  <Override ContentType="application/vnd.openxmlformats-officedocument.presentationml.slideLayout+xml" PartName="/ppt/slideLayouts/slideLayout339.xml"/>
  <Override ContentType="application/vnd.openxmlformats-officedocument.presentationml.slideLayout+xml" PartName="/ppt/slideLayouts/slideLayout288.xml"/>
  <Override ContentType="application/vnd.openxmlformats-officedocument.presentationml.slideLayout+xml" PartName="/ppt/slideLayouts/slideLayout330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202.xml"/>
  <Override ContentType="application/vnd.openxmlformats-officedocument.presentationml.slideLayout+xml" PartName="/ppt/slideLayouts/slideLayout177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274.xml"/>
  <Override ContentType="application/vnd.openxmlformats-officedocument.presentationml.slideLayout+xml" PartName="/ppt/slideLayouts/slideLayout385.xml"/>
  <Override ContentType="application/vnd.openxmlformats-officedocument.presentationml.slideLayout+xml" PartName="/ppt/slideLayouts/slideLayout324.xml"/>
  <Override ContentType="application/vnd.openxmlformats-officedocument.presentationml.slideLayout+xml" PartName="/ppt/slideLayouts/slideLayout273.xml"/>
  <Override ContentType="application/vnd.openxmlformats-officedocument.presentationml.slideLayout+xml" PartName="/ppt/slideLayouts/slideLayout184.xml"/>
  <Override ContentType="application/vnd.openxmlformats-officedocument.presentationml.slideLayout+xml" PartName="/ppt/slideLayouts/slideLayout329.xml"/>
  <Override ContentType="application/vnd.openxmlformats-officedocument.presentationml.slideLayout+xml" PartName="/ppt/slideLayouts/slideLayout167.xml"/>
  <Override ContentType="application/vnd.openxmlformats-officedocument.presentationml.slideLayout+xml" PartName="/ppt/slideLayouts/slideLayout107.xml"/>
  <Override ContentType="application/vnd.openxmlformats-officedocument.presentationml.slideLayout+xml" PartName="/ppt/slideLayouts/slideLayout256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220.xml"/>
  <Override ContentType="application/vnd.openxmlformats-officedocument.presentationml.slideLayout+xml" PartName="/ppt/slideLayouts/slideLayout395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203.xml"/>
  <Override ContentType="application/vnd.openxmlformats-officedocument.presentationml.slideLayout+xml" PartName="/ppt/slideLayouts/slideLayout290.xml"/>
  <Override ContentType="application/vnd.openxmlformats-officedocument.presentationml.slideLayout+xml" PartName="/ppt/slideLayouts/slideLayout378.xml"/>
  <Override ContentType="application/vnd.openxmlformats-officedocument.presentationml.slideLayout+xml" PartName="/ppt/slideLayouts/slideLayout267.xml"/>
  <Override ContentType="application/vnd.openxmlformats-officedocument.presentationml.slideLayout+xml" PartName="/ppt/slideLayouts/slideLayout130.xml"/>
  <Override ContentType="application/vnd.openxmlformats-officedocument.presentationml.slideLayout+xml" PartName="/ppt/slideLayouts/slideLayout113.xml"/>
  <Override ContentType="application/vnd.openxmlformats-officedocument.presentationml.slideLayout+xml" PartName="/ppt/slideLayouts/slideLayout241.xml"/>
  <Override ContentType="application/vnd.openxmlformats-officedocument.presentationml.slideLayout+xml" PartName="/ppt/slideLayouts/slideLayout363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380.xml"/>
  <Override ContentType="application/vnd.openxmlformats-officedocument.presentationml.slideLayout+xml" PartName="/ppt/slideLayouts/slideLayout199.xml"/>
  <Override ContentType="application/vnd.openxmlformats-officedocument.presentationml.slideLayout+xml" PartName="/ppt/slideLayouts/slideLayout346.xml"/>
  <Override ContentType="application/vnd.openxmlformats-officedocument.presentationml.slideLayout+xml" PartName="/ppt/slideLayouts/slideLayout171.xml"/>
  <Override ContentType="application/vnd.openxmlformats-officedocument.presentationml.slideLayout+xml" PartName="/ppt/slideLayouts/slideLayout392.xml"/>
  <Override ContentType="application/vnd.openxmlformats-officedocument.presentationml.slideLayout+xml" PartName="/ppt/slideLayouts/slideLayout120.xml"/>
  <Override ContentType="application/vnd.openxmlformats-officedocument.presentationml.slideLayout+xml" PartName="/ppt/slideLayouts/slideLayout163.xml"/>
  <Override ContentType="application/vnd.openxmlformats-officedocument.presentationml.slideLayout+xml" PartName="/ppt/slideLayouts/slideLayout216.xml"/>
  <Override ContentType="application/vnd.openxmlformats-officedocument.presentationml.slideLayout+xml" PartName="/ppt/slideLayouts/slideLayout309.xml"/>
  <Override ContentType="application/vnd.openxmlformats-officedocument.presentationml.slideLayout+xml" PartName="/ppt/slideLayouts/slideLayout259.xml"/>
  <Override ContentType="application/vnd.openxmlformats-officedocument.presentationml.slideLayout+xml" PartName="/ppt/slideLayouts/slideLayout208.xml"/>
  <Override ContentType="application/vnd.openxmlformats-officedocument.presentationml.slideLayout+xml" PartName="/ppt/slideLayouts/slideLayout178.xml"/>
  <Override ContentType="application/vnd.openxmlformats-officedocument.presentationml.slideLayout+xml" PartName="/ppt/slideLayouts/slideLayout135.xml"/>
  <Override ContentType="application/vnd.openxmlformats-officedocument.presentationml.slideLayout+xml" PartName="/ppt/slideLayouts/slideLayout291.xml"/>
  <Override ContentType="application/vnd.openxmlformats-officedocument.presentationml.slideLayout+xml" PartName="/ppt/slideLayouts/slideLayout194.xml"/>
  <Override ContentType="application/vnd.openxmlformats-officedocument.presentationml.slideLayout+xml" PartName="/ppt/slideLayouts/slideLayout287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372.xml"/>
  <Override ContentType="application/vnd.openxmlformats-officedocument.presentationml.slideLayout+xml" PartName="/ppt/slideLayouts/slideLayout151.xml"/>
  <Override ContentType="application/vnd.openxmlformats-officedocument.presentationml.slideLayout+xml" PartName="/ppt/slideLayouts/slideLayout244.xml"/>
  <Override ContentType="application/vnd.openxmlformats-officedocument.presentationml.slideLayout+xml" PartName="/ppt/slideLayouts/slideLayout201.xml"/>
  <Override ContentType="application/vnd.openxmlformats-officedocument.presentationml.slideLayout+xml" PartName="/ppt/slideLayouts/slideLayout302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59.xml"/>
  <Override ContentType="application/vnd.openxmlformats-officedocument.presentationml.slideLayout+xml" PartName="/ppt/slideLayouts/slideLayout345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116.xml"/>
  <Override ContentType="application/vnd.openxmlformats-officedocument.presentationml.slideLayout+xml" PartName="/ppt/slideLayouts/slideLayout221.xml"/>
  <Override ContentType="application/vnd.openxmlformats-officedocument.presentationml.slideLayout+xml" PartName="/ppt/slideLayouts/slideLayout336.xml"/>
  <Override ContentType="application/vnd.openxmlformats-officedocument.presentationml.slideLayout+xml" PartName="/ppt/slideLayouts/slideLayout388.xml"/>
  <Override ContentType="application/vnd.openxmlformats-officedocument.presentationml.slideLayout+xml" PartName="/ppt/slideLayouts/slideLayout166.xml"/>
  <Override ContentType="application/vnd.openxmlformats-officedocument.presentationml.slideLayout+xml" PartName="/ppt/slideLayouts/slideLayout379.xml"/>
  <Override ContentType="application/vnd.openxmlformats-officedocument.presentationml.slideLayout+xml" PartName="/ppt/slideLayouts/slideLayout272.xml"/>
  <Override ContentType="application/vnd.openxmlformats-officedocument.presentationml.slideLayout+xml" PartName="/ppt/slideLayouts/slideLayout264.xml"/>
  <Override ContentType="application/vnd.openxmlformats-officedocument.presentationml.slideLayout+xml" PartName="/ppt/slideLayouts/slideLayout12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364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144.xml"/>
  <Override ContentType="application/vnd.openxmlformats-officedocument.presentationml.slideLayout+xml" PartName="/ppt/slideLayouts/slideLayout317.xml"/>
  <Override ContentType="application/vnd.openxmlformats-officedocument.presentationml.slideLayout+xml" PartName="/ppt/slideLayouts/slideLayout187.xml"/>
  <Override ContentType="application/vnd.openxmlformats-officedocument.presentationml.slideLayout+xml" PartName="/ppt/slideLayouts/slideLayout321.xml"/>
  <Override ContentType="application/vnd.openxmlformats-officedocument.presentationml.slideLayout+xml" PartName="/ppt/slideLayouts/slideLayout236.xml"/>
  <Override ContentType="application/vnd.openxmlformats-officedocument.presentationml.slideLayout+xml" PartName="/ppt/slideLayouts/slideLayout191.xml"/>
  <Override ContentType="application/vnd.openxmlformats-officedocument.presentationml.slideLayout+xml" PartName="/ppt/slideLayouts/slideLayout279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108.xml"/>
  <Override ContentType="application/vnd.openxmlformats-officedocument.presentationml.slideLayout+xml" PartName="/ppt/slideLayouts/slideLayout138.xml"/>
  <Override ContentType="application/vnd.openxmlformats-officedocument.presentationml.slideLayout+xml" PartName="/ppt/slideLayouts/slideLayout200.xml"/>
  <Override ContentType="application/vnd.openxmlformats-officedocument.presentationml.slideLayout+xml" PartName="/ppt/slideLayouts/slideLayout243.xml"/>
  <Override ContentType="application/vnd.openxmlformats-officedocument.presentationml.slideLayout+xml" PartName="/ppt/slideLayouts/slideLayout286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170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179.xml"/>
  <Override ContentType="application/vnd.openxmlformats-officedocument.presentationml.slideLayout+xml" PartName="/ppt/slideLayouts/slideLayout365.xml"/>
  <Override ContentType="application/vnd.openxmlformats-officedocument.presentationml.slideLayout+xml" PartName="/ppt/slideLayouts/slideLayout322.xml"/>
  <Override ContentType="application/vnd.openxmlformats-officedocument.presentationml.slideLayout+xml" PartName="/ppt/slideLayouts/slideLayout136.xml"/>
  <Override ContentType="application/vnd.openxmlformats-officedocument.presentationml.slideLayout+xml" PartName="/ppt/slideLayouts/slideLayout292.xml"/>
  <Override ContentType="application/vnd.openxmlformats-officedocument.presentationml.slideLayout+xml" PartName="/ppt/slideLayouts/slideLayout215.xml"/>
  <Override ContentType="application/vnd.openxmlformats-officedocument.presentationml.slideLayout+xml" PartName="/ppt/slideLayouts/slideLayout258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16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09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121.xml"/>
  <Override ContentType="application/vnd.openxmlformats-officedocument.presentationml.slideLayout+xml" PartName="/ppt/slideLayouts/slideLayout337.xml"/>
  <Override ContentType="application/vnd.openxmlformats-officedocument.presentationml.slideLayout+xml" PartName="/ppt/slideLayouts/slideLayout222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65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71.xml"/>
  <Override ContentType="application/vnd.openxmlformats-officedocument.presentationml.slideLayout+xml" PartName="/ppt/slideLayouts/slideLayout387.xml"/>
  <Override ContentType="application/vnd.openxmlformats-officedocument.presentationml.slideLayout+xml" PartName="/ppt/slideLayouts/slideLayout109.xml"/>
  <Override ContentType="application/vnd.openxmlformats-officedocument.presentationml.slideLayout+xml" PartName="/ppt/slideLayouts/slideLayout158.xml"/>
  <Override ContentType="application/vnd.openxmlformats-officedocument.presentationml.slideLayout+xml" PartName="/ppt/slideLayouts/slideLayout344.xml"/>
  <Override ContentType="application/vnd.openxmlformats-officedocument.presentationml.slideLayout+xml" PartName="/ppt/slideLayouts/slideLayout115.xml"/>
  <Override ContentType="application/vnd.openxmlformats-officedocument.presentationml.slideLayout+xml" PartName="/ppt/slideLayouts/slideLayout301.xml"/>
  <Override ContentType="application/vnd.openxmlformats-officedocument.presentationml.slideLayout+xml" PartName="/ppt/slideLayouts/slideLayout192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237.xml"/>
  <Override ContentType="application/vnd.openxmlformats-officedocument.presentationml.slideLayout+xml" PartName="/ppt/slideLayouts/slideLayout143.xml"/>
  <Override ContentType="application/vnd.openxmlformats-officedocument.presentationml.slideLayout+xml" PartName="/ppt/slideLayouts/slideLayout271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350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316.xml"/>
  <Override ContentType="application/vnd.openxmlformats-officedocument.presentationml.slideLayout+xml" PartName="/ppt/slideLayouts/slideLayout393.xml"/>
  <Override ContentType="application/vnd.openxmlformats-officedocument.presentationml.slideLayout+xml" PartName="/ppt/slideLayouts/slideLayout186.xml"/>
  <Override ContentType="application/vnd.openxmlformats-officedocument.presentationml.slideLayout+xml" PartName="/ppt/slideLayouts/slideLayout35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notesSlide+xml" PartName="/ppt/notesSlides/notesSlide1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5"/>
    <p:sldMasterId id="2147483847" r:id="rId6"/>
  </p:sldMasterIdLst>
  <p:notesMasterIdLst>
    <p:notesMasterId r:id="rId7"/>
  </p:notesMasterIdLst>
  <p:sldIdLst>
    <p:sldId id="256" r:id="rId8"/>
  </p:sldIdLst>
  <p:sldSz cy="13716000" cx="24387175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000">
          <p15:clr>
            <a:srgbClr val="A4A3A4"/>
          </p15:clr>
        </p15:guide>
        <p15:guide id="2" orient="horz" pos="8160">
          <p15:clr>
            <a:srgbClr val="A4A3A4"/>
          </p15:clr>
        </p15:guide>
        <p15:guide id="3" pos="1197">
          <p15:clr>
            <a:srgbClr val="A4A3A4"/>
          </p15:clr>
        </p15:guide>
        <p15:guide id="4" orient="horz" pos="1893">
          <p15:clr>
            <a:srgbClr val="A4A3A4"/>
          </p15:clr>
        </p15:guide>
        <p15:guide id="5" orient="horz" pos="1394">
          <p15:clr>
            <a:srgbClr val="A4A3A4"/>
          </p15:clr>
        </p15:guide>
      </p15:sldGuideLst>
    </p:ext>
    <p:ext uri="GoogleSlidesCustomDataVersion2">
      <go:slidesCustomData xmlns:go="http://customooxmlschemas.google.com/" r:id="rId9" roundtripDataSignature="AMtx7mhZkO1vOaDWdXPSVCOTIXxL8M22K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2748D86-FF83-4B53-90B2-8EFCF7DD5244}">
  <a:tblStyle styleId="{92748D86-FF83-4B53-90B2-8EFCF7DD5244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E7"/>
          </a:solidFill>
        </a:fill>
      </a:tcStyle>
    </a:wholeTbl>
    <a:band1H>
      <a:tcTxStyle b="off" i="off"/>
      <a:tcStyle>
        <a:fill>
          <a:solidFill>
            <a:srgbClr val="CDD4CC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DD4CC"/>
          </a:solidFill>
        </a:fill>
      </a:tcStyle>
    </a:band1V>
    <a:band2V>
      <a:tcTxStyle b="off" i="off"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000" orient="horz"/>
        <p:guide pos="8160" orient="horz"/>
        <p:guide pos="1197"/>
        <p:guide pos="1893" orient="horz"/>
        <p:guide pos="1394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customschemas.google.com/relationships/presentationmetadata" Target="meta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1" name="Shape 3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2" name="Google Shape;3032;g2f7dd692133_0_15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33" name="Google Shape;3033;g2f7dd692133_0_15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4" name="Google Shape;3034;g2f7dd692133_0_152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4.png"/></Relationships>
</file>

<file path=ppt/slideLayouts/_rels/slideLayout1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1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1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4.png"/></Relationships>
</file>

<file path=ppt/slideLayouts/_rels/slideLayout1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4.png"/></Relationships>
</file>

<file path=ppt/slideLayouts/_rels/slideLayout1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4.png"/></Relationships>
</file>

<file path=ppt/slideLayouts/_rels/slideLayout1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4.png"/></Relationships>
</file>

<file path=ppt/slideLayouts/_rels/slideLayout1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4.png"/></Relationships>
</file>

<file path=ppt/slideLayouts/_rels/slideLayout1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4.png"/></Relationships>
</file>

<file path=ppt/slideLayouts/_rels/slideLayout3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3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3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3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3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3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3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4.png"/></Relationships>
</file>

<file path=ppt/slideLayouts/_rels/slideLayout3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4.png"/></Relationships>
</file>

<file path=ppt/slideLayouts/_rels/slideLayout3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4.png"/></Relationships>
</file>

<file path=ppt/slideLayouts/_rels/slideLayout3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4.png"/></Relationships>
</file>

<file path=ppt/slideLayouts/_rels/slideLayout3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4.png"/></Relationships>
</file>

<file path=ppt/slideLayouts/_rels/slideLayout3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3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3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3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bg>
      <p:bgPr>
        <a:solidFill>
          <a:srgbClr val="FDFAF5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2">
  <p:cSld name="blue_title 2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8"/>
          <p:cNvSpPr/>
          <p:nvPr/>
        </p:nvSpPr>
        <p:spPr>
          <a:xfrm>
            <a:off x="2239654" y="1569090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58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DCE6F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58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58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58"/>
          <p:cNvSpPr txBox="1"/>
          <p:nvPr>
            <p:ph idx="1" type="body"/>
          </p:nvPr>
        </p:nvSpPr>
        <p:spPr>
          <a:xfrm>
            <a:off x="5878513" y="6896066"/>
            <a:ext cx="890428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93" name="Google Shape;93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s date">
  <p:cSld name="large image titles date">
    <p:bg>
      <p:bgPr>
        <a:solidFill>
          <a:srgbClr val="FEFAF5"/>
        </a:solidFill>
      </p:bgPr>
    </p:bg>
    <p:spTree>
      <p:nvGrpSpPr>
        <p:cNvPr id="885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148"/>
          <p:cNvSpPr txBox="1"/>
          <p:nvPr>
            <p:ph type="title"/>
          </p:nvPr>
        </p:nvSpPr>
        <p:spPr>
          <a:xfrm>
            <a:off x="10369033" y="2796267"/>
            <a:ext cx="11119367" cy="43842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7" name="Google Shape;887;p148"/>
          <p:cNvSpPr txBox="1"/>
          <p:nvPr>
            <p:ph idx="1" type="body"/>
          </p:nvPr>
        </p:nvSpPr>
        <p:spPr>
          <a:xfrm>
            <a:off x="10369033" y="7820603"/>
            <a:ext cx="6919507" cy="2041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8" name="Google Shape;888;p148"/>
          <p:cNvSpPr txBox="1"/>
          <p:nvPr>
            <p:ph idx="2" type="body"/>
          </p:nvPr>
        </p:nvSpPr>
        <p:spPr>
          <a:xfrm>
            <a:off x="10369033" y="9985635"/>
            <a:ext cx="6637991" cy="6836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9" name="Google Shape;889;p148"/>
          <p:cNvSpPr/>
          <p:nvPr>
            <p:ph idx="3" type="pic"/>
          </p:nvPr>
        </p:nvSpPr>
        <p:spPr>
          <a:xfrm>
            <a:off x="-6585692" y="-1478848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890" name="Google Shape;890;p1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4 points">
  <p:cSld name="image title 4 points">
    <p:spTree>
      <p:nvGrpSpPr>
        <p:cNvPr id="89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149"/>
          <p:cNvSpPr txBox="1"/>
          <p:nvPr>
            <p:ph type="title"/>
          </p:nvPr>
        </p:nvSpPr>
        <p:spPr>
          <a:xfrm>
            <a:off x="15174931" y="3297460"/>
            <a:ext cx="7017804" cy="2534815"/>
          </a:xfrm>
          <a:prstGeom prst="rect">
            <a:avLst/>
          </a:prstGeom>
          <a:noFill/>
          <a:ln>
            <a:noFill/>
          </a:ln>
        </p:spPr>
        <p:txBody>
          <a:bodyPr anchorCtr="0" anchor="b" bIns="48125" lIns="48125" spcFirstLastPara="1" rIns="48125" wrap="square" tIns="48125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b="0"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3" name="Google Shape;893;p149"/>
          <p:cNvSpPr txBox="1"/>
          <p:nvPr>
            <p:ph idx="1" type="body"/>
          </p:nvPr>
        </p:nvSpPr>
        <p:spPr>
          <a:xfrm>
            <a:off x="15193963" y="6167641"/>
            <a:ext cx="6848914" cy="46527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4" name="Google Shape;894;p149"/>
          <p:cNvSpPr/>
          <p:nvPr>
            <p:ph idx="2" type="pic"/>
          </p:nvPr>
        </p:nvSpPr>
        <p:spPr>
          <a:xfrm>
            <a:off x="1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bullets">
  <p:cSld name="image title bullets">
    <p:spTree>
      <p:nvGrpSpPr>
        <p:cNvPr id="895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150"/>
          <p:cNvSpPr txBox="1"/>
          <p:nvPr>
            <p:ph type="title"/>
          </p:nvPr>
        </p:nvSpPr>
        <p:spPr>
          <a:xfrm>
            <a:off x="13192020" y="1395663"/>
            <a:ext cx="9616227" cy="101855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7" name="Google Shape;897;p150"/>
          <p:cNvSpPr txBox="1"/>
          <p:nvPr>
            <p:ph idx="1" type="body"/>
          </p:nvPr>
        </p:nvSpPr>
        <p:spPr>
          <a:xfrm>
            <a:off x="13192020" y="3229222"/>
            <a:ext cx="9616227" cy="870267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584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600"/>
              <a:buFont typeface="Arial"/>
              <a:buChar char="•"/>
              <a:defRPr b="0" i="0" sz="5600">
                <a:latin typeface="Arial"/>
                <a:ea typeface="Arial"/>
                <a:cs typeface="Arial"/>
                <a:sym typeface="Arial"/>
              </a:defRPr>
            </a:lvl1pPr>
            <a:lvl2pPr indent="-533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b="0" i="0" sz="4800">
                <a:latin typeface="Arial"/>
                <a:ea typeface="Arial"/>
                <a:cs typeface="Arial"/>
                <a:sym typeface="Arial"/>
              </a:defRPr>
            </a:lvl2pPr>
            <a:lvl3pPr indent="-482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Char char="•"/>
              <a:defRPr b="0" i="0" sz="4000"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8" name="Google Shape;898;p150"/>
          <p:cNvSpPr/>
          <p:nvPr>
            <p:ph idx="2" type="pic"/>
          </p:nvPr>
        </p:nvSpPr>
        <p:spPr>
          <a:xfrm>
            <a:off x="1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s 1">
  <p:cSld name="image titles 1">
    <p:spTree>
      <p:nvGrpSpPr>
        <p:cNvPr id="899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151"/>
          <p:cNvSpPr txBox="1"/>
          <p:nvPr>
            <p:ph type="title"/>
          </p:nvPr>
        </p:nvSpPr>
        <p:spPr>
          <a:xfrm>
            <a:off x="12385676" y="4345697"/>
            <a:ext cx="8719665" cy="25850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1" name="Google Shape;901;p151"/>
          <p:cNvSpPr txBox="1"/>
          <p:nvPr>
            <p:ph idx="1" type="body"/>
          </p:nvPr>
        </p:nvSpPr>
        <p:spPr>
          <a:xfrm>
            <a:off x="12385676" y="6980501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2" name="Google Shape;902;p151"/>
          <p:cNvSpPr/>
          <p:nvPr>
            <p:ph idx="2" type="pic"/>
          </p:nvPr>
        </p:nvSpPr>
        <p:spPr>
          <a:xfrm>
            <a:off x="0" y="0"/>
            <a:ext cx="8231186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2">
  <p:cSld name="image title 2">
    <p:spTree>
      <p:nvGrpSpPr>
        <p:cNvPr id="903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152"/>
          <p:cNvSpPr txBox="1"/>
          <p:nvPr>
            <p:ph type="title"/>
          </p:nvPr>
        </p:nvSpPr>
        <p:spPr>
          <a:xfrm>
            <a:off x="3719226" y="4423719"/>
            <a:ext cx="8736385" cy="2708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5" name="Google Shape;905;p152"/>
          <p:cNvSpPr txBox="1"/>
          <p:nvPr>
            <p:ph idx="1" type="body"/>
          </p:nvPr>
        </p:nvSpPr>
        <p:spPr>
          <a:xfrm>
            <a:off x="3719226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6" name="Google Shape;906;p152"/>
          <p:cNvSpPr/>
          <p:nvPr>
            <p:ph idx="2" type="pic"/>
          </p:nvPr>
        </p:nvSpPr>
        <p:spPr>
          <a:xfrm>
            <a:off x="16155988" y="0"/>
            <a:ext cx="8231186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1">
  <p:cSld name="large image title 1">
    <p:spTree>
      <p:nvGrpSpPr>
        <p:cNvPr id="907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153"/>
          <p:cNvSpPr txBox="1"/>
          <p:nvPr>
            <p:ph type="title"/>
          </p:nvPr>
        </p:nvSpPr>
        <p:spPr>
          <a:xfrm>
            <a:off x="16155988" y="3248640"/>
            <a:ext cx="6932613" cy="292355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9" name="Google Shape;909;p153"/>
          <p:cNvSpPr txBox="1"/>
          <p:nvPr>
            <p:ph idx="1" type="body"/>
          </p:nvPr>
        </p:nvSpPr>
        <p:spPr>
          <a:xfrm>
            <a:off x="16208375" y="6533454"/>
            <a:ext cx="6577014" cy="4014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30909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None/>
              <a:defRPr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0" name="Google Shape;910;p153"/>
          <p:cNvSpPr/>
          <p:nvPr>
            <p:ph idx="2" type="pic"/>
          </p:nvPr>
        </p:nvSpPr>
        <p:spPr>
          <a:xfrm>
            <a:off x="0" y="0"/>
            <a:ext cx="155082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2">
  <p:cSld name="large image title 2">
    <p:bg>
      <p:bgPr>
        <a:solidFill>
          <a:srgbClr val="FDFAF5"/>
        </a:solidFill>
      </p:bgPr>
    </p:bg>
    <p:spTree>
      <p:nvGrpSpPr>
        <p:cNvPr id="91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154"/>
          <p:cNvSpPr txBox="1"/>
          <p:nvPr>
            <p:ph type="title"/>
          </p:nvPr>
        </p:nvSpPr>
        <p:spPr>
          <a:xfrm>
            <a:off x="1552802" y="3248640"/>
            <a:ext cx="6905398" cy="292355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3" name="Google Shape;913;p154"/>
          <p:cNvSpPr txBox="1"/>
          <p:nvPr>
            <p:ph idx="1" type="body"/>
          </p:nvPr>
        </p:nvSpPr>
        <p:spPr>
          <a:xfrm>
            <a:off x="1573552" y="6533454"/>
            <a:ext cx="6577014" cy="4014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30909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None/>
              <a:defRPr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4" name="Google Shape;914;p154"/>
          <p:cNvSpPr/>
          <p:nvPr>
            <p:ph idx="2" type="pic"/>
          </p:nvPr>
        </p:nvSpPr>
        <p:spPr>
          <a:xfrm>
            <a:off x="8840788" y="0"/>
            <a:ext cx="155463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1">
  <p:cSld name="title description image 1">
    <p:spTree>
      <p:nvGrpSpPr>
        <p:cNvPr id="915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155"/>
          <p:cNvSpPr txBox="1"/>
          <p:nvPr>
            <p:ph type="title"/>
          </p:nvPr>
        </p:nvSpPr>
        <p:spPr>
          <a:xfrm>
            <a:off x="1448014" y="2940443"/>
            <a:ext cx="6745074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7" name="Google Shape;917;p155"/>
          <p:cNvSpPr txBox="1"/>
          <p:nvPr>
            <p:ph idx="1" type="body"/>
          </p:nvPr>
        </p:nvSpPr>
        <p:spPr>
          <a:xfrm>
            <a:off x="1441696" y="5386436"/>
            <a:ext cx="6745075" cy="53361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8" name="Google Shape;918;p155"/>
          <p:cNvSpPr/>
          <p:nvPr>
            <p:ph idx="2" type="pic"/>
          </p:nvPr>
        </p:nvSpPr>
        <p:spPr>
          <a:xfrm>
            <a:off x="8840787" y="2909778"/>
            <a:ext cx="15546388" cy="789644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2">
  <p:cSld name="title description image 2">
    <p:spTree>
      <p:nvGrpSpPr>
        <p:cNvPr id="919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156"/>
          <p:cNvSpPr/>
          <p:nvPr>
            <p:ph idx="2" type="pic"/>
          </p:nvPr>
        </p:nvSpPr>
        <p:spPr>
          <a:xfrm>
            <a:off x="0" y="2909778"/>
            <a:ext cx="15546388" cy="789644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21" name="Google Shape;921;p156"/>
          <p:cNvSpPr txBox="1"/>
          <p:nvPr>
            <p:ph type="title"/>
          </p:nvPr>
        </p:nvSpPr>
        <p:spPr>
          <a:xfrm>
            <a:off x="16162306" y="2940443"/>
            <a:ext cx="6745074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2" name="Google Shape;922;p156"/>
          <p:cNvSpPr txBox="1"/>
          <p:nvPr>
            <p:ph idx="1" type="body"/>
          </p:nvPr>
        </p:nvSpPr>
        <p:spPr>
          <a:xfrm>
            <a:off x="16155988" y="5386436"/>
            <a:ext cx="6745075" cy="53361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collage ">
  <p:cSld name="title description image collage ">
    <p:spTree>
      <p:nvGrpSpPr>
        <p:cNvPr id="923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157"/>
          <p:cNvSpPr txBox="1"/>
          <p:nvPr>
            <p:ph type="title"/>
          </p:nvPr>
        </p:nvSpPr>
        <p:spPr>
          <a:xfrm>
            <a:off x="1448014" y="2940443"/>
            <a:ext cx="6745074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5" name="Google Shape;925;p157"/>
          <p:cNvSpPr txBox="1"/>
          <p:nvPr>
            <p:ph idx="1" type="body"/>
          </p:nvPr>
        </p:nvSpPr>
        <p:spPr>
          <a:xfrm>
            <a:off x="1441697" y="5386436"/>
            <a:ext cx="6745074" cy="5809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6" name="Google Shape;926;p157"/>
          <p:cNvSpPr/>
          <p:nvPr>
            <p:ph idx="2" type="pic"/>
          </p:nvPr>
        </p:nvSpPr>
        <p:spPr>
          <a:xfrm>
            <a:off x="8840788" y="1524001"/>
            <a:ext cx="73152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27" name="Google Shape;927;p157"/>
          <p:cNvSpPr/>
          <p:nvPr>
            <p:ph idx="3" type="pic"/>
          </p:nvPr>
        </p:nvSpPr>
        <p:spPr>
          <a:xfrm>
            <a:off x="16501730" y="1524000"/>
            <a:ext cx="6283657" cy="312089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28" name="Google Shape;928;p157"/>
          <p:cNvSpPr/>
          <p:nvPr>
            <p:ph idx="4" type="pic"/>
          </p:nvPr>
        </p:nvSpPr>
        <p:spPr>
          <a:xfrm>
            <a:off x="16501730" y="4965895"/>
            <a:ext cx="6283658" cy="722610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2">
  <p:cSld name="darkamber_title 2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9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59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59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59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59"/>
          <p:cNvSpPr txBox="1"/>
          <p:nvPr>
            <p:ph idx="1" type="body"/>
          </p:nvPr>
        </p:nvSpPr>
        <p:spPr>
          <a:xfrm>
            <a:off x="5878513" y="6896066"/>
            <a:ext cx="887380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00" name="Google Shape;100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image collage 1">
  <p:cSld name="titles image collage 1">
    <p:spTree>
      <p:nvGrpSpPr>
        <p:cNvPr id="929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158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1" name="Google Shape;931;p158"/>
          <p:cNvSpPr txBox="1"/>
          <p:nvPr>
            <p:ph type="title"/>
          </p:nvPr>
        </p:nvSpPr>
        <p:spPr>
          <a:xfrm>
            <a:off x="1423990" y="4744995"/>
            <a:ext cx="7556724" cy="24785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2" name="Google Shape;932;p158"/>
          <p:cNvSpPr txBox="1"/>
          <p:nvPr>
            <p:ph idx="1" type="body"/>
          </p:nvPr>
        </p:nvSpPr>
        <p:spPr>
          <a:xfrm>
            <a:off x="1474788" y="7430079"/>
            <a:ext cx="6186401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47272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3" name="Google Shape;933;p158"/>
          <p:cNvSpPr/>
          <p:nvPr>
            <p:ph idx="2" type="pic"/>
          </p:nvPr>
        </p:nvSpPr>
        <p:spPr>
          <a:xfrm>
            <a:off x="10720915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4" name="Google Shape;934;p158"/>
          <p:cNvSpPr/>
          <p:nvPr>
            <p:ph idx="3" type="pic"/>
          </p:nvPr>
        </p:nvSpPr>
        <p:spPr>
          <a:xfrm>
            <a:off x="14845044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5" name="Google Shape;935;p158"/>
          <p:cNvSpPr/>
          <p:nvPr>
            <p:ph idx="4" type="pic"/>
          </p:nvPr>
        </p:nvSpPr>
        <p:spPr>
          <a:xfrm>
            <a:off x="18990436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6" name="Google Shape;936;p158"/>
          <p:cNvSpPr/>
          <p:nvPr>
            <p:ph idx="5" type="pic"/>
          </p:nvPr>
        </p:nvSpPr>
        <p:spPr>
          <a:xfrm>
            <a:off x="10720915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7" name="Google Shape;937;p158"/>
          <p:cNvSpPr/>
          <p:nvPr>
            <p:ph idx="6" type="pic"/>
          </p:nvPr>
        </p:nvSpPr>
        <p:spPr>
          <a:xfrm>
            <a:off x="14866308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8" name="Google Shape;938;p158"/>
          <p:cNvSpPr/>
          <p:nvPr>
            <p:ph idx="7" type="pic"/>
          </p:nvPr>
        </p:nvSpPr>
        <p:spPr>
          <a:xfrm>
            <a:off x="19011702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9" name="Google Shape;939;p158"/>
          <p:cNvSpPr/>
          <p:nvPr>
            <p:ph idx="8" type="pic"/>
          </p:nvPr>
        </p:nvSpPr>
        <p:spPr>
          <a:xfrm>
            <a:off x="10720915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40" name="Google Shape;940;p158"/>
          <p:cNvSpPr/>
          <p:nvPr>
            <p:ph idx="9" type="pic"/>
          </p:nvPr>
        </p:nvSpPr>
        <p:spPr>
          <a:xfrm>
            <a:off x="14866308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41" name="Google Shape;941;p158"/>
          <p:cNvSpPr/>
          <p:nvPr>
            <p:ph idx="13" type="pic"/>
          </p:nvPr>
        </p:nvSpPr>
        <p:spPr>
          <a:xfrm>
            <a:off x="19011702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4 images (16:9)">
  <p:cSld name="title description 4 images (16:9)">
    <p:spTree>
      <p:nvGrpSpPr>
        <p:cNvPr id="942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159"/>
          <p:cNvSpPr txBox="1"/>
          <p:nvPr>
            <p:ph type="title"/>
          </p:nvPr>
        </p:nvSpPr>
        <p:spPr>
          <a:xfrm>
            <a:off x="1525588" y="2940443"/>
            <a:ext cx="6667500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4" name="Google Shape;944;p159"/>
          <p:cNvSpPr txBox="1"/>
          <p:nvPr>
            <p:ph idx="1" type="body"/>
          </p:nvPr>
        </p:nvSpPr>
        <p:spPr>
          <a:xfrm>
            <a:off x="1525588" y="5470038"/>
            <a:ext cx="6661183" cy="6120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5" name="Google Shape;945;p159"/>
          <p:cNvSpPr/>
          <p:nvPr>
            <p:ph idx="2" type="pic"/>
          </p:nvPr>
        </p:nvSpPr>
        <p:spPr>
          <a:xfrm>
            <a:off x="8840788" y="1524002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6" name="Google Shape;946;p159"/>
          <p:cNvSpPr/>
          <p:nvPr>
            <p:ph idx="3" type="pic"/>
          </p:nvPr>
        </p:nvSpPr>
        <p:spPr>
          <a:xfrm>
            <a:off x="8840788" y="6904076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7" name="Google Shape;947;p159"/>
          <p:cNvSpPr/>
          <p:nvPr>
            <p:ph idx="4" type="pic"/>
          </p:nvPr>
        </p:nvSpPr>
        <p:spPr>
          <a:xfrm>
            <a:off x="17835931" y="1524002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8" name="Google Shape;948;p159"/>
          <p:cNvSpPr/>
          <p:nvPr>
            <p:ph idx="5" type="pic"/>
          </p:nvPr>
        </p:nvSpPr>
        <p:spPr>
          <a:xfrm>
            <a:off x="17835931" y="6904076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description 4 images (vertical)">
  <p:cSld name="1_title description 4 images (vertical)">
    <p:spTree>
      <p:nvGrpSpPr>
        <p:cNvPr id="949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p160"/>
          <p:cNvSpPr txBox="1"/>
          <p:nvPr>
            <p:ph type="title"/>
          </p:nvPr>
        </p:nvSpPr>
        <p:spPr>
          <a:xfrm>
            <a:off x="1525588" y="2940443"/>
            <a:ext cx="6667500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1" name="Google Shape;951;p160"/>
          <p:cNvSpPr txBox="1"/>
          <p:nvPr>
            <p:ph idx="1" type="body"/>
          </p:nvPr>
        </p:nvSpPr>
        <p:spPr>
          <a:xfrm>
            <a:off x="1525588" y="5470038"/>
            <a:ext cx="6661183" cy="6120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2" name="Google Shape;952;p160"/>
          <p:cNvSpPr/>
          <p:nvPr>
            <p:ph idx="2" type="pic"/>
          </p:nvPr>
        </p:nvSpPr>
        <p:spPr>
          <a:xfrm>
            <a:off x="8840788" y="1524002"/>
            <a:ext cx="6667500" cy="1066799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3" name="Google Shape;953;p160"/>
          <p:cNvSpPr/>
          <p:nvPr>
            <p:ph idx="3" type="pic"/>
          </p:nvPr>
        </p:nvSpPr>
        <p:spPr>
          <a:xfrm>
            <a:off x="16157575" y="1524002"/>
            <a:ext cx="6627813" cy="1066799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s (1:1)">
  <p:cSld name="title description images (1:1)">
    <p:spTree>
      <p:nvGrpSpPr>
        <p:cNvPr id="954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p161"/>
          <p:cNvSpPr txBox="1"/>
          <p:nvPr>
            <p:ph type="title"/>
          </p:nvPr>
        </p:nvSpPr>
        <p:spPr>
          <a:xfrm>
            <a:off x="1525588" y="2940443"/>
            <a:ext cx="6667500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6" name="Google Shape;956;p161"/>
          <p:cNvSpPr txBox="1"/>
          <p:nvPr>
            <p:ph idx="1" type="body"/>
          </p:nvPr>
        </p:nvSpPr>
        <p:spPr>
          <a:xfrm>
            <a:off x="1525588" y="5470038"/>
            <a:ext cx="6661183" cy="6120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7" name="Google Shape;957;p161"/>
          <p:cNvSpPr/>
          <p:nvPr>
            <p:ph idx="2" type="pic"/>
          </p:nvPr>
        </p:nvSpPr>
        <p:spPr>
          <a:xfrm>
            <a:off x="10440987" y="1524002"/>
            <a:ext cx="10670952" cy="1066799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1">
  <p:cSld name="title collage 1">
    <p:spTree>
      <p:nvGrpSpPr>
        <p:cNvPr id="958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162"/>
          <p:cNvSpPr/>
          <p:nvPr>
            <p:ph idx="2" type="pic"/>
          </p:nvPr>
        </p:nvSpPr>
        <p:spPr>
          <a:xfrm>
            <a:off x="-31582" y="1524000"/>
            <a:ext cx="15546387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0" name="Google Shape;960;p162"/>
          <p:cNvSpPr/>
          <p:nvPr>
            <p:ph idx="3" type="pic"/>
          </p:nvPr>
        </p:nvSpPr>
        <p:spPr>
          <a:xfrm>
            <a:off x="16155988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2">
  <p:cSld name="title collage 2">
    <p:spTree>
      <p:nvGrpSpPr>
        <p:cNvPr id="96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163"/>
          <p:cNvSpPr/>
          <p:nvPr>
            <p:ph idx="2" type="pic"/>
          </p:nvPr>
        </p:nvSpPr>
        <p:spPr>
          <a:xfrm>
            <a:off x="-31582" y="0"/>
            <a:ext cx="155463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3" name="Google Shape;963;p163"/>
          <p:cNvSpPr/>
          <p:nvPr>
            <p:ph idx="3" type="pic"/>
          </p:nvPr>
        </p:nvSpPr>
        <p:spPr>
          <a:xfrm>
            <a:off x="16155988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3">
  <p:cSld name="title collage 3">
    <p:spTree>
      <p:nvGrpSpPr>
        <p:cNvPr id="964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164"/>
          <p:cNvSpPr/>
          <p:nvPr>
            <p:ph idx="2" type="pic"/>
          </p:nvPr>
        </p:nvSpPr>
        <p:spPr>
          <a:xfrm>
            <a:off x="8858373" y="1524000"/>
            <a:ext cx="15546387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6" name="Google Shape;966;p164"/>
          <p:cNvSpPr/>
          <p:nvPr>
            <p:ph idx="3" type="pic"/>
          </p:nvPr>
        </p:nvSpPr>
        <p:spPr>
          <a:xfrm>
            <a:off x="-2477905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4">
  <p:cSld name="title collage 4">
    <p:spTree>
      <p:nvGrpSpPr>
        <p:cNvPr id="967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165"/>
          <p:cNvSpPr/>
          <p:nvPr>
            <p:ph idx="2" type="pic"/>
          </p:nvPr>
        </p:nvSpPr>
        <p:spPr>
          <a:xfrm>
            <a:off x="8858373" y="0"/>
            <a:ext cx="155463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9" name="Google Shape;969;p165"/>
          <p:cNvSpPr/>
          <p:nvPr>
            <p:ph idx="3" type="pic"/>
          </p:nvPr>
        </p:nvSpPr>
        <p:spPr>
          <a:xfrm>
            <a:off x="-2477905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page image">
  <p:cSld name="full page image">
    <p:spTree>
      <p:nvGrpSpPr>
        <p:cNvPr id="970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166"/>
          <p:cNvSpPr/>
          <p:nvPr>
            <p:ph idx="2" type="pic"/>
          </p:nvPr>
        </p:nvSpPr>
        <p:spPr>
          <a:xfrm>
            <a:off x="0" y="0"/>
            <a:ext cx="24387174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1">
  <p:cSld name="titles on full page image 1">
    <p:spTree>
      <p:nvGrpSpPr>
        <p:cNvPr id="972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p167"/>
          <p:cNvSpPr/>
          <p:nvPr>
            <p:ph idx="2" type="pic"/>
          </p:nvPr>
        </p:nvSpPr>
        <p:spPr>
          <a:xfrm>
            <a:off x="-1" y="0"/>
            <a:ext cx="2438717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74" name="Google Shape;974;p167"/>
          <p:cNvSpPr txBox="1"/>
          <p:nvPr>
            <p:ph type="title"/>
          </p:nvPr>
        </p:nvSpPr>
        <p:spPr>
          <a:xfrm>
            <a:off x="3634722" y="4300151"/>
            <a:ext cx="6197593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5" name="Google Shape;975;p167"/>
          <p:cNvSpPr txBox="1"/>
          <p:nvPr>
            <p:ph idx="1" type="body"/>
          </p:nvPr>
        </p:nvSpPr>
        <p:spPr>
          <a:xfrm flipH="1">
            <a:off x="3691994" y="7086600"/>
            <a:ext cx="6140321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">
  <p:cSld name="green_title and image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0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60"/>
          <p:cNvSpPr txBox="1"/>
          <p:nvPr>
            <p:ph type="title"/>
          </p:nvPr>
        </p:nvSpPr>
        <p:spPr>
          <a:xfrm>
            <a:off x="1483161" y="4267200"/>
            <a:ext cx="8058404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60"/>
          <p:cNvSpPr txBox="1"/>
          <p:nvPr>
            <p:ph idx="1" type="body"/>
          </p:nvPr>
        </p:nvSpPr>
        <p:spPr>
          <a:xfrm>
            <a:off x="1525587" y="6976627"/>
            <a:ext cx="8015977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p60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60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07" name="Google Shape;107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2">
  <p:cSld name="titles on full page image 2">
    <p:spTree>
      <p:nvGrpSpPr>
        <p:cNvPr id="976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168"/>
          <p:cNvSpPr/>
          <p:nvPr>
            <p:ph idx="2" type="pic"/>
          </p:nvPr>
        </p:nvSpPr>
        <p:spPr>
          <a:xfrm flipH="1">
            <a:off x="-2" y="0"/>
            <a:ext cx="2438717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78" name="Google Shape;978;p168"/>
          <p:cNvSpPr txBox="1"/>
          <p:nvPr>
            <p:ph type="title"/>
          </p:nvPr>
        </p:nvSpPr>
        <p:spPr>
          <a:xfrm>
            <a:off x="14588069" y="4300151"/>
            <a:ext cx="6197595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9" name="Google Shape;979;p168"/>
          <p:cNvSpPr txBox="1"/>
          <p:nvPr>
            <p:ph idx="1" type="body"/>
          </p:nvPr>
        </p:nvSpPr>
        <p:spPr>
          <a:xfrm flipH="1">
            <a:off x="14645340" y="7086600"/>
            <a:ext cx="6140321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1">
  <p:cSld name="titles on image and insight 1">
    <p:bg>
      <p:bgPr>
        <a:solidFill>
          <a:srgbClr val="FEFAF5"/>
        </a:solidFill>
      </p:bgPr>
    </p:bg>
    <p:spTree>
      <p:nvGrpSpPr>
        <p:cNvPr id="980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169"/>
          <p:cNvSpPr/>
          <p:nvPr>
            <p:ph idx="2" type="pic"/>
          </p:nvPr>
        </p:nvSpPr>
        <p:spPr>
          <a:xfrm>
            <a:off x="1" y="0"/>
            <a:ext cx="1219358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82" name="Google Shape;982;p169"/>
          <p:cNvSpPr txBox="1"/>
          <p:nvPr>
            <p:ph type="title"/>
          </p:nvPr>
        </p:nvSpPr>
        <p:spPr>
          <a:xfrm>
            <a:off x="3262189" y="4300151"/>
            <a:ext cx="6197595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3" name="Google Shape;983;p169"/>
          <p:cNvSpPr txBox="1"/>
          <p:nvPr>
            <p:ph idx="1" type="body"/>
          </p:nvPr>
        </p:nvSpPr>
        <p:spPr>
          <a:xfrm flipH="1">
            <a:off x="3319463" y="7086600"/>
            <a:ext cx="6058202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2">
  <p:cSld name="titles on image and insight 2">
    <p:bg>
      <p:bgPr>
        <a:solidFill>
          <a:srgbClr val="FEFAF5"/>
        </a:solidFill>
      </p:bgPr>
    </p:bg>
    <p:spTree>
      <p:nvGrpSpPr>
        <p:cNvPr id="984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170"/>
          <p:cNvSpPr/>
          <p:nvPr>
            <p:ph idx="2" type="pic"/>
          </p:nvPr>
        </p:nvSpPr>
        <p:spPr>
          <a:xfrm>
            <a:off x="12193587" y="0"/>
            <a:ext cx="1219358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86" name="Google Shape;986;p170"/>
          <p:cNvSpPr txBox="1"/>
          <p:nvPr>
            <p:ph type="title"/>
          </p:nvPr>
        </p:nvSpPr>
        <p:spPr>
          <a:xfrm>
            <a:off x="15455775" y="4300151"/>
            <a:ext cx="6197595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7" name="Google Shape;987;p170"/>
          <p:cNvSpPr txBox="1"/>
          <p:nvPr>
            <p:ph idx="1" type="body"/>
          </p:nvPr>
        </p:nvSpPr>
        <p:spPr>
          <a:xfrm flipH="1">
            <a:off x="15513050" y="7086600"/>
            <a:ext cx="6058202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88" name="Google Shape;988;p170"/>
          <p:cNvSpPr txBox="1"/>
          <p:nvPr/>
        </p:nvSpPr>
        <p:spPr>
          <a:xfrm>
            <a:off x="2815924" y="4300151"/>
            <a:ext cx="6198055" cy="5834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fontScale="92500"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None/>
            </a:pPr>
            <a:r>
              <a:rPr b="0" i="0" lang="en-US" sz="9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Enter key insight or main idea, up to four lines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quare image collage">
  <p:cSld name="square image collage">
    <p:spTree>
      <p:nvGrpSpPr>
        <p:cNvPr id="989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p171"/>
          <p:cNvSpPr/>
          <p:nvPr>
            <p:ph idx="2" type="pic"/>
          </p:nvPr>
        </p:nvSpPr>
        <p:spPr>
          <a:xfrm>
            <a:off x="10311624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1" name="Google Shape;991;p171"/>
          <p:cNvSpPr/>
          <p:nvPr>
            <p:ph idx="3" type="pic"/>
          </p:nvPr>
        </p:nvSpPr>
        <p:spPr>
          <a:xfrm>
            <a:off x="14435752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2" name="Google Shape;992;p171"/>
          <p:cNvSpPr/>
          <p:nvPr>
            <p:ph idx="4" type="pic"/>
          </p:nvPr>
        </p:nvSpPr>
        <p:spPr>
          <a:xfrm>
            <a:off x="18581145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3" name="Google Shape;993;p171"/>
          <p:cNvSpPr/>
          <p:nvPr>
            <p:ph idx="5" type="pic"/>
          </p:nvPr>
        </p:nvSpPr>
        <p:spPr>
          <a:xfrm>
            <a:off x="10311624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4" name="Google Shape;994;p171"/>
          <p:cNvSpPr/>
          <p:nvPr>
            <p:ph idx="6" type="pic"/>
          </p:nvPr>
        </p:nvSpPr>
        <p:spPr>
          <a:xfrm>
            <a:off x="14457017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5" name="Google Shape;995;p171"/>
          <p:cNvSpPr/>
          <p:nvPr>
            <p:ph idx="7" type="pic"/>
          </p:nvPr>
        </p:nvSpPr>
        <p:spPr>
          <a:xfrm>
            <a:off x="18602409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6" name="Google Shape;996;p171"/>
          <p:cNvSpPr/>
          <p:nvPr>
            <p:ph idx="8" type="pic"/>
          </p:nvPr>
        </p:nvSpPr>
        <p:spPr>
          <a:xfrm>
            <a:off x="10311624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7" name="Google Shape;997;p171"/>
          <p:cNvSpPr/>
          <p:nvPr>
            <p:ph idx="9" type="pic"/>
          </p:nvPr>
        </p:nvSpPr>
        <p:spPr>
          <a:xfrm>
            <a:off x="14457017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8" name="Google Shape;998;p171"/>
          <p:cNvSpPr/>
          <p:nvPr>
            <p:ph idx="13" type="pic"/>
          </p:nvPr>
        </p:nvSpPr>
        <p:spPr>
          <a:xfrm>
            <a:off x="18602409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9" name="Google Shape;999;p171"/>
          <p:cNvSpPr/>
          <p:nvPr>
            <p:ph idx="14" type="pic"/>
          </p:nvPr>
        </p:nvSpPr>
        <p:spPr>
          <a:xfrm>
            <a:off x="6157066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0" name="Google Shape;1000;p171"/>
          <p:cNvSpPr/>
          <p:nvPr>
            <p:ph idx="15" type="pic"/>
          </p:nvPr>
        </p:nvSpPr>
        <p:spPr>
          <a:xfrm>
            <a:off x="6157066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1" name="Google Shape;1001;p171"/>
          <p:cNvSpPr/>
          <p:nvPr>
            <p:ph idx="16" type="pic"/>
          </p:nvPr>
        </p:nvSpPr>
        <p:spPr>
          <a:xfrm>
            <a:off x="6157066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2" name="Google Shape;1002;p171"/>
          <p:cNvSpPr/>
          <p:nvPr>
            <p:ph idx="17" type="pic"/>
          </p:nvPr>
        </p:nvSpPr>
        <p:spPr>
          <a:xfrm>
            <a:off x="2022387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3" name="Google Shape;1003;p171"/>
          <p:cNvSpPr/>
          <p:nvPr>
            <p:ph idx="18" type="pic"/>
          </p:nvPr>
        </p:nvSpPr>
        <p:spPr>
          <a:xfrm>
            <a:off x="2022387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4" name="Google Shape;1004;p171"/>
          <p:cNvSpPr/>
          <p:nvPr>
            <p:ph idx="19" type="pic"/>
          </p:nvPr>
        </p:nvSpPr>
        <p:spPr>
          <a:xfrm>
            <a:off x="2022387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rcle image collage">
  <p:cSld name="circle image collage">
    <p:spTree>
      <p:nvGrpSpPr>
        <p:cNvPr id="1005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172"/>
          <p:cNvSpPr/>
          <p:nvPr>
            <p:ph idx="2" type="pic"/>
          </p:nvPr>
        </p:nvSpPr>
        <p:spPr>
          <a:xfrm>
            <a:off x="6023797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7" name="Google Shape;1007;p172"/>
          <p:cNvSpPr/>
          <p:nvPr>
            <p:ph idx="3" type="pic"/>
          </p:nvPr>
        </p:nvSpPr>
        <p:spPr>
          <a:xfrm>
            <a:off x="10379602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8" name="Google Shape;1008;p172"/>
          <p:cNvSpPr/>
          <p:nvPr>
            <p:ph idx="4" type="pic"/>
          </p:nvPr>
        </p:nvSpPr>
        <p:spPr>
          <a:xfrm>
            <a:off x="14735406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9" name="Google Shape;1009;p172"/>
          <p:cNvSpPr/>
          <p:nvPr>
            <p:ph idx="5" type="pic"/>
          </p:nvPr>
        </p:nvSpPr>
        <p:spPr>
          <a:xfrm>
            <a:off x="19091211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0" name="Google Shape;1010;p172"/>
          <p:cNvSpPr/>
          <p:nvPr>
            <p:ph idx="6" type="pic"/>
          </p:nvPr>
        </p:nvSpPr>
        <p:spPr>
          <a:xfrm>
            <a:off x="6023797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1" name="Google Shape;1011;p172"/>
          <p:cNvSpPr/>
          <p:nvPr>
            <p:ph idx="7" type="pic"/>
          </p:nvPr>
        </p:nvSpPr>
        <p:spPr>
          <a:xfrm>
            <a:off x="10379602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2" name="Google Shape;1012;p172"/>
          <p:cNvSpPr/>
          <p:nvPr>
            <p:ph idx="8" type="pic"/>
          </p:nvPr>
        </p:nvSpPr>
        <p:spPr>
          <a:xfrm>
            <a:off x="14735406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3" name="Google Shape;1013;p172"/>
          <p:cNvSpPr/>
          <p:nvPr>
            <p:ph idx="9" type="pic"/>
          </p:nvPr>
        </p:nvSpPr>
        <p:spPr>
          <a:xfrm>
            <a:off x="19091211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4" name="Google Shape;1014;p172"/>
          <p:cNvSpPr/>
          <p:nvPr>
            <p:ph idx="13" type="pic"/>
          </p:nvPr>
        </p:nvSpPr>
        <p:spPr>
          <a:xfrm>
            <a:off x="6023797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5" name="Google Shape;1015;p172"/>
          <p:cNvSpPr/>
          <p:nvPr>
            <p:ph idx="14" type="pic"/>
          </p:nvPr>
        </p:nvSpPr>
        <p:spPr>
          <a:xfrm>
            <a:off x="10379602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6" name="Google Shape;1016;p172"/>
          <p:cNvSpPr/>
          <p:nvPr>
            <p:ph idx="15" type="pic"/>
          </p:nvPr>
        </p:nvSpPr>
        <p:spPr>
          <a:xfrm>
            <a:off x="14735406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7" name="Google Shape;1017;p172"/>
          <p:cNvSpPr/>
          <p:nvPr>
            <p:ph idx="16" type="pic"/>
          </p:nvPr>
        </p:nvSpPr>
        <p:spPr>
          <a:xfrm>
            <a:off x="19091211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8" name="Google Shape;1018;p172"/>
          <p:cNvSpPr/>
          <p:nvPr>
            <p:ph idx="17" type="pic"/>
          </p:nvPr>
        </p:nvSpPr>
        <p:spPr>
          <a:xfrm>
            <a:off x="1719809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9" name="Google Shape;1019;p172"/>
          <p:cNvSpPr/>
          <p:nvPr>
            <p:ph idx="18" type="pic"/>
          </p:nvPr>
        </p:nvSpPr>
        <p:spPr>
          <a:xfrm>
            <a:off x="1719809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20" name="Google Shape;1020;p172"/>
          <p:cNvSpPr/>
          <p:nvPr>
            <p:ph idx="19" type="pic"/>
          </p:nvPr>
        </p:nvSpPr>
        <p:spPr>
          <a:xfrm>
            <a:off x="1719809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vertical images">
  <p:cSld name="3 vertical images">
    <p:spTree>
      <p:nvGrpSpPr>
        <p:cNvPr id="102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173"/>
          <p:cNvSpPr/>
          <p:nvPr>
            <p:ph idx="2" type="pic"/>
          </p:nvPr>
        </p:nvSpPr>
        <p:spPr>
          <a:xfrm>
            <a:off x="1526719" y="1524000"/>
            <a:ext cx="6666369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23" name="Google Shape;1023;p173"/>
          <p:cNvSpPr/>
          <p:nvPr>
            <p:ph idx="3" type="pic"/>
          </p:nvPr>
        </p:nvSpPr>
        <p:spPr>
          <a:xfrm>
            <a:off x="8853282" y="1524000"/>
            <a:ext cx="666637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24" name="Google Shape;1024;p173"/>
          <p:cNvSpPr/>
          <p:nvPr>
            <p:ph idx="4" type="pic"/>
          </p:nvPr>
        </p:nvSpPr>
        <p:spPr>
          <a:xfrm>
            <a:off x="16157119" y="1524000"/>
            <a:ext cx="666637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 side by side">
  <p:cSld name="titles 2 topic side by side">
    <p:bg>
      <p:bgPr>
        <a:solidFill>
          <a:schemeClr val="lt1"/>
        </a:solidFill>
      </p:bgPr>
    </p:bg>
    <p:spTree>
      <p:nvGrpSpPr>
        <p:cNvPr id="1025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174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7" name="Google Shape;1027;p174"/>
          <p:cNvSpPr/>
          <p:nvPr/>
        </p:nvSpPr>
        <p:spPr>
          <a:xfrm>
            <a:off x="12521856" y="3125973"/>
            <a:ext cx="10263532" cy="9066027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8" name="Google Shape;1028;p174"/>
          <p:cNvSpPr/>
          <p:nvPr/>
        </p:nvSpPr>
        <p:spPr>
          <a:xfrm flipH="1" rot="10800000">
            <a:off x="13050001" y="482541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9" name="Google Shape;1029;p174"/>
          <p:cNvSpPr/>
          <p:nvPr/>
        </p:nvSpPr>
        <p:spPr>
          <a:xfrm>
            <a:off x="1525588" y="3125973"/>
            <a:ext cx="10371226" cy="9066026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0" name="Google Shape;1030;p174"/>
          <p:cNvSpPr/>
          <p:nvPr/>
        </p:nvSpPr>
        <p:spPr>
          <a:xfrm flipH="1" rot="10800000">
            <a:off x="2119369" y="482541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1" name="Google Shape;1031;p174"/>
          <p:cNvSpPr txBox="1"/>
          <p:nvPr>
            <p:ph idx="1" type="body"/>
          </p:nvPr>
        </p:nvSpPr>
        <p:spPr>
          <a:xfrm>
            <a:off x="2119369" y="3812094"/>
            <a:ext cx="6775136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8434E"/>
              </a:buClr>
              <a:buSzPts val="5400"/>
              <a:buNone/>
              <a:defRPr sz="5400">
                <a:solidFill>
                  <a:srgbClr val="38434E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2" name="Google Shape;1032;p174"/>
          <p:cNvSpPr txBox="1"/>
          <p:nvPr>
            <p:ph idx="2" type="body"/>
          </p:nvPr>
        </p:nvSpPr>
        <p:spPr>
          <a:xfrm>
            <a:off x="2119369" y="5271124"/>
            <a:ext cx="8984060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3" name="Google Shape;1033;p174"/>
          <p:cNvSpPr txBox="1"/>
          <p:nvPr>
            <p:ph idx="3" type="body"/>
          </p:nvPr>
        </p:nvSpPr>
        <p:spPr>
          <a:xfrm>
            <a:off x="13001423" y="3812094"/>
            <a:ext cx="67538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8434E"/>
              </a:buClr>
              <a:buSzPts val="5400"/>
              <a:buNone/>
              <a:defRPr sz="5400">
                <a:solidFill>
                  <a:srgbClr val="38434E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4" name="Google Shape;1034;p174"/>
          <p:cNvSpPr txBox="1"/>
          <p:nvPr>
            <p:ph idx="4" type="body"/>
          </p:nvPr>
        </p:nvSpPr>
        <p:spPr>
          <a:xfrm>
            <a:off x="13051710" y="5271124"/>
            <a:ext cx="8959204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percentages and description">
  <p:cSld name="two percentages and description">
    <p:bg>
      <p:bgPr>
        <a:solidFill>
          <a:srgbClr val="F2EDE6"/>
        </a:solidFill>
      </p:bgPr>
    </p:bg>
    <p:spTree>
      <p:nvGrpSpPr>
        <p:cNvPr id="1035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175"/>
          <p:cNvSpPr/>
          <p:nvPr/>
        </p:nvSpPr>
        <p:spPr>
          <a:xfrm>
            <a:off x="0" y="1"/>
            <a:ext cx="12193587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7" name="Google Shape;1037;p175"/>
          <p:cNvSpPr txBox="1"/>
          <p:nvPr>
            <p:ph type="title"/>
          </p:nvPr>
        </p:nvSpPr>
        <p:spPr>
          <a:xfrm>
            <a:off x="1" y="3741162"/>
            <a:ext cx="12193585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0"/>
              <a:buFont typeface="Arial"/>
              <a:buNone/>
              <a:defRPr sz="400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8" name="Google Shape;1038;p175"/>
          <p:cNvSpPr txBox="1"/>
          <p:nvPr>
            <p:ph idx="1" type="body"/>
          </p:nvPr>
        </p:nvSpPr>
        <p:spPr>
          <a:xfrm>
            <a:off x="0" y="9383753"/>
            <a:ext cx="12193585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9" name="Google Shape;1039;p175"/>
          <p:cNvSpPr txBox="1"/>
          <p:nvPr>
            <p:ph idx="2" type="body"/>
          </p:nvPr>
        </p:nvSpPr>
        <p:spPr>
          <a:xfrm>
            <a:off x="12193589" y="3741162"/>
            <a:ext cx="12193585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0"/>
              <a:buNone/>
              <a:defRPr sz="40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0" name="Google Shape;1040;p175"/>
          <p:cNvSpPr txBox="1"/>
          <p:nvPr>
            <p:ph idx="3" type="body"/>
          </p:nvPr>
        </p:nvSpPr>
        <p:spPr>
          <a:xfrm>
            <a:off x="12193588" y="9383753"/>
            <a:ext cx="12193587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percentages and descriptions">
  <p:cSld name="three percentages and descriptions">
    <p:bg>
      <p:bgPr>
        <a:solidFill>
          <a:schemeClr val="lt1"/>
        </a:solidFill>
      </p:bgPr>
    </p:bg>
    <p:spTree>
      <p:nvGrpSpPr>
        <p:cNvPr id="104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176"/>
          <p:cNvSpPr txBox="1"/>
          <p:nvPr>
            <p:ph type="title"/>
          </p:nvPr>
        </p:nvSpPr>
        <p:spPr>
          <a:xfrm>
            <a:off x="1525585" y="3022706"/>
            <a:ext cx="6667502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7500"/>
              <a:buFont typeface="Arial"/>
              <a:buNone/>
              <a:defRPr sz="275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3" name="Google Shape;1043;p176"/>
          <p:cNvSpPr txBox="1"/>
          <p:nvPr>
            <p:ph idx="1" type="body"/>
          </p:nvPr>
        </p:nvSpPr>
        <p:spPr>
          <a:xfrm>
            <a:off x="1525588" y="9383753"/>
            <a:ext cx="6667500" cy="1553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4" name="Google Shape;1044;p176"/>
          <p:cNvSpPr txBox="1"/>
          <p:nvPr>
            <p:ph idx="2" type="body"/>
          </p:nvPr>
        </p:nvSpPr>
        <p:spPr>
          <a:xfrm>
            <a:off x="8840788" y="3022706"/>
            <a:ext cx="6667500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5"/>
              </a:buClr>
              <a:buSzPts val="27500"/>
              <a:buNone/>
              <a:defRPr sz="27500">
                <a:solidFill>
                  <a:schemeClr val="accent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5" name="Google Shape;1045;p176"/>
          <p:cNvSpPr txBox="1"/>
          <p:nvPr>
            <p:ph idx="3" type="body"/>
          </p:nvPr>
        </p:nvSpPr>
        <p:spPr>
          <a:xfrm>
            <a:off x="8840787" y="9383753"/>
            <a:ext cx="6667501" cy="1553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6" name="Google Shape;1046;p176"/>
          <p:cNvSpPr txBox="1"/>
          <p:nvPr>
            <p:ph idx="4" type="body"/>
          </p:nvPr>
        </p:nvSpPr>
        <p:spPr>
          <a:xfrm>
            <a:off x="16155989" y="3022706"/>
            <a:ext cx="6629399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7500"/>
              <a:buNone/>
              <a:defRPr sz="275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7" name="Google Shape;1047;p176"/>
          <p:cNvSpPr txBox="1"/>
          <p:nvPr>
            <p:ph idx="5" type="body"/>
          </p:nvPr>
        </p:nvSpPr>
        <p:spPr>
          <a:xfrm>
            <a:off x="16155988" y="9383753"/>
            <a:ext cx="6629401" cy="1553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1">
  <p:cSld name="cause + effect 1">
    <p:bg>
      <p:bgPr>
        <a:solidFill>
          <a:srgbClr val="FCE2BA"/>
        </a:solidFill>
      </p:bgPr>
    </p:bg>
    <p:spTree>
      <p:nvGrpSpPr>
        <p:cNvPr id="1048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p177"/>
          <p:cNvSpPr/>
          <p:nvPr/>
        </p:nvSpPr>
        <p:spPr>
          <a:xfrm>
            <a:off x="0" y="1"/>
            <a:ext cx="12193587" cy="13715999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0" name="Google Shape;1050;p177"/>
          <p:cNvSpPr txBox="1"/>
          <p:nvPr>
            <p:ph idx="1" type="body"/>
          </p:nvPr>
        </p:nvSpPr>
        <p:spPr>
          <a:xfrm>
            <a:off x="298938" y="3741162"/>
            <a:ext cx="11589850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4400"/>
              <a:buNone/>
              <a:defRPr sz="144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1" name="Google Shape;1051;p177"/>
          <p:cNvSpPr txBox="1"/>
          <p:nvPr>
            <p:ph idx="2" type="body"/>
          </p:nvPr>
        </p:nvSpPr>
        <p:spPr>
          <a:xfrm>
            <a:off x="12492525" y="3741162"/>
            <a:ext cx="11595712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00"/>
              <a:buNone/>
              <a:defRPr sz="144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2" name="Google Shape;1052;p177"/>
          <p:cNvSpPr txBox="1"/>
          <p:nvPr>
            <p:ph idx="3" type="body"/>
          </p:nvPr>
        </p:nvSpPr>
        <p:spPr>
          <a:xfrm>
            <a:off x="298938" y="9383753"/>
            <a:ext cx="11589850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3" name="Google Shape;1053;p177"/>
          <p:cNvSpPr txBox="1"/>
          <p:nvPr>
            <p:ph idx="4" type="body"/>
          </p:nvPr>
        </p:nvSpPr>
        <p:spPr>
          <a:xfrm>
            <a:off x="12498388" y="9383753"/>
            <a:ext cx="11589849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">
  <p:cSld name="amber_title and image">
    <p:bg>
      <p:bgPr>
        <a:solidFill>
          <a:srgbClr val="FDFAF5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1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61"/>
          <p:cNvSpPr txBox="1"/>
          <p:nvPr>
            <p:ph type="title"/>
          </p:nvPr>
        </p:nvSpPr>
        <p:spPr>
          <a:xfrm>
            <a:off x="1483161" y="4267200"/>
            <a:ext cx="7978891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61"/>
          <p:cNvSpPr txBox="1"/>
          <p:nvPr>
            <p:ph idx="1" type="body"/>
          </p:nvPr>
        </p:nvSpPr>
        <p:spPr>
          <a:xfrm>
            <a:off x="1525588" y="6976627"/>
            <a:ext cx="7936464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61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61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2">
  <p:cSld name="cause + effect 2">
    <p:bg>
      <p:bgPr>
        <a:solidFill>
          <a:srgbClr val="FCE2BA"/>
        </a:solidFill>
      </p:bgPr>
    </p:bg>
    <p:spTree>
      <p:nvGrpSpPr>
        <p:cNvPr id="1054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p178"/>
          <p:cNvSpPr/>
          <p:nvPr/>
        </p:nvSpPr>
        <p:spPr>
          <a:xfrm>
            <a:off x="12193588" y="1"/>
            <a:ext cx="12193587" cy="13715999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6" name="Google Shape;1056;p178"/>
          <p:cNvSpPr txBox="1"/>
          <p:nvPr>
            <p:ph idx="1" type="body"/>
          </p:nvPr>
        </p:nvSpPr>
        <p:spPr>
          <a:xfrm>
            <a:off x="316523" y="3741162"/>
            <a:ext cx="11572266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00"/>
              <a:buNone/>
              <a:defRPr sz="144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7" name="Google Shape;1057;p178"/>
          <p:cNvSpPr txBox="1"/>
          <p:nvPr>
            <p:ph idx="2" type="body"/>
          </p:nvPr>
        </p:nvSpPr>
        <p:spPr>
          <a:xfrm>
            <a:off x="12498388" y="3741162"/>
            <a:ext cx="11572264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4400"/>
              <a:buNone/>
              <a:defRPr sz="144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8" name="Google Shape;1058;p178"/>
          <p:cNvSpPr txBox="1"/>
          <p:nvPr>
            <p:ph idx="3" type="body"/>
          </p:nvPr>
        </p:nvSpPr>
        <p:spPr>
          <a:xfrm>
            <a:off x="316523" y="9383753"/>
            <a:ext cx="11572266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9" name="Google Shape;1059;p178"/>
          <p:cNvSpPr txBox="1"/>
          <p:nvPr>
            <p:ph idx="4" type="body"/>
          </p:nvPr>
        </p:nvSpPr>
        <p:spPr>
          <a:xfrm>
            <a:off x="12498389" y="9383753"/>
            <a:ext cx="11572264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labeled circles">
  <p:cSld name="titles 2 labeled circles">
    <p:bg>
      <p:bgPr>
        <a:solidFill>
          <a:schemeClr val="lt1"/>
        </a:solidFill>
      </p:bgPr>
    </p:bg>
    <p:spTree>
      <p:nvGrpSpPr>
        <p:cNvPr id="1060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p179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2" name="Google Shape;1062;p179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b="0" i="0" sz="4400">
                <a:solidFill>
                  <a:srgbClr val="5B696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3" name="Google Shape;1063;p179"/>
          <p:cNvSpPr txBox="1"/>
          <p:nvPr>
            <p:ph idx="2" type="body"/>
          </p:nvPr>
        </p:nvSpPr>
        <p:spPr>
          <a:xfrm>
            <a:off x="6442900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4" name="Google Shape;1064;p179"/>
          <p:cNvSpPr txBox="1"/>
          <p:nvPr>
            <p:ph idx="3" type="body"/>
          </p:nvPr>
        </p:nvSpPr>
        <p:spPr>
          <a:xfrm>
            <a:off x="1375622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5" name="Google Shape;1065;p179"/>
          <p:cNvSpPr/>
          <p:nvPr/>
        </p:nvSpPr>
        <p:spPr>
          <a:xfrm flipH="1" rot="10800000">
            <a:off x="8139126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6" name="Google Shape;1066;p179"/>
          <p:cNvSpPr/>
          <p:nvPr/>
        </p:nvSpPr>
        <p:spPr>
          <a:xfrm flipH="1" rot="10800000">
            <a:off x="15452455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7" name="Google Shape;1067;p179"/>
          <p:cNvSpPr/>
          <p:nvPr/>
        </p:nvSpPr>
        <p:spPr>
          <a:xfrm>
            <a:off x="6482873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8" name="Google Shape;1068;p179"/>
          <p:cNvSpPr/>
          <p:nvPr/>
        </p:nvSpPr>
        <p:spPr>
          <a:xfrm>
            <a:off x="13796202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 description">
  <p:cSld name="titles 3 labeled circles description">
    <p:bg>
      <p:bgPr>
        <a:solidFill>
          <a:schemeClr val="lt1"/>
        </a:solidFill>
      </p:bgPr>
    </p:bg>
    <p:spTree>
      <p:nvGrpSpPr>
        <p:cNvPr id="1069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180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1" name="Google Shape;1071;p180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2" name="Google Shape;1072;p180"/>
          <p:cNvSpPr txBox="1"/>
          <p:nvPr>
            <p:ph idx="2" type="body"/>
          </p:nvPr>
        </p:nvSpPr>
        <p:spPr>
          <a:xfrm>
            <a:off x="2666978" y="8339909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3" name="Google Shape;1073;p180"/>
          <p:cNvSpPr txBox="1"/>
          <p:nvPr>
            <p:ph idx="3" type="body"/>
          </p:nvPr>
        </p:nvSpPr>
        <p:spPr>
          <a:xfrm>
            <a:off x="1525588" y="9153852"/>
            <a:ext cx="6667500" cy="3101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4" name="Google Shape;1074;p180"/>
          <p:cNvSpPr txBox="1"/>
          <p:nvPr>
            <p:ph idx="4" type="body"/>
          </p:nvPr>
        </p:nvSpPr>
        <p:spPr>
          <a:xfrm>
            <a:off x="10113866" y="8339909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5" name="Google Shape;1075;p180"/>
          <p:cNvSpPr txBox="1"/>
          <p:nvPr>
            <p:ph idx="5" type="body"/>
          </p:nvPr>
        </p:nvSpPr>
        <p:spPr>
          <a:xfrm>
            <a:off x="8840787" y="9153852"/>
            <a:ext cx="6667500" cy="3101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6" name="Google Shape;1076;p180"/>
          <p:cNvSpPr txBox="1"/>
          <p:nvPr>
            <p:ph idx="6" type="body"/>
          </p:nvPr>
        </p:nvSpPr>
        <p:spPr>
          <a:xfrm>
            <a:off x="17600728" y="8339909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7" name="Google Shape;1077;p180"/>
          <p:cNvSpPr txBox="1"/>
          <p:nvPr>
            <p:ph idx="7" type="body"/>
          </p:nvPr>
        </p:nvSpPr>
        <p:spPr>
          <a:xfrm>
            <a:off x="16155988" y="9153852"/>
            <a:ext cx="6667500" cy="3101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">
  <p:cSld name="titles 3 labeled circles">
    <p:bg>
      <p:bgPr>
        <a:solidFill>
          <a:schemeClr val="lt1"/>
        </a:solidFill>
      </p:bgPr>
    </p:bg>
    <p:spTree>
      <p:nvGrpSpPr>
        <p:cNvPr id="1078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181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0" name="Google Shape;1080;p181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1" name="Google Shape;1081;p181"/>
          <p:cNvSpPr txBox="1"/>
          <p:nvPr>
            <p:ph idx="2" type="body"/>
          </p:nvPr>
        </p:nvSpPr>
        <p:spPr>
          <a:xfrm>
            <a:off x="266697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2" name="Google Shape;1082;p181"/>
          <p:cNvSpPr txBox="1"/>
          <p:nvPr>
            <p:ph idx="3" type="body"/>
          </p:nvPr>
        </p:nvSpPr>
        <p:spPr>
          <a:xfrm>
            <a:off x="10113866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3" name="Google Shape;1083;p181"/>
          <p:cNvSpPr txBox="1"/>
          <p:nvPr>
            <p:ph idx="4" type="body"/>
          </p:nvPr>
        </p:nvSpPr>
        <p:spPr>
          <a:xfrm>
            <a:off x="1760072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4" name="Google Shape;1084;p181"/>
          <p:cNvSpPr/>
          <p:nvPr/>
        </p:nvSpPr>
        <p:spPr>
          <a:xfrm flipH="1" rot="10800000">
            <a:off x="4363204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5" name="Google Shape;1085;p181"/>
          <p:cNvSpPr/>
          <p:nvPr/>
        </p:nvSpPr>
        <p:spPr>
          <a:xfrm flipH="1" rot="10800000">
            <a:off x="19296955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6" name="Google Shape;1086;p181"/>
          <p:cNvSpPr/>
          <p:nvPr/>
        </p:nvSpPr>
        <p:spPr>
          <a:xfrm flipH="1" rot="10800000">
            <a:off x="11810092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7" name="Google Shape;1087;p181"/>
          <p:cNvSpPr/>
          <p:nvPr/>
        </p:nvSpPr>
        <p:spPr>
          <a:xfrm>
            <a:off x="2706951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8" name="Google Shape;1088;p181"/>
          <p:cNvSpPr/>
          <p:nvPr/>
        </p:nvSpPr>
        <p:spPr>
          <a:xfrm>
            <a:off x="17640702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9" name="Google Shape;1089;p181"/>
          <p:cNvSpPr/>
          <p:nvPr/>
        </p:nvSpPr>
        <p:spPr>
          <a:xfrm>
            <a:off x="10153839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timeline">
  <p:cSld name="titles 3 labeled timeline">
    <p:bg>
      <p:bgPr>
        <a:solidFill>
          <a:schemeClr val="lt1"/>
        </a:solidFill>
      </p:bgPr>
    </p:bg>
    <p:spTree>
      <p:nvGrpSpPr>
        <p:cNvPr id="1090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p182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2" name="Google Shape;1092;p182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3" name="Google Shape;1093;p182"/>
          <p:cNvSpPr txBox="1"/>
          <p:nvPr>
            <p:ph idx="2" type="body"/>
          </p:nvPr>
        </p:nvSpPr>
        <p:spPr>
          <a:xfrm>
            <a:off x="266697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4" name="Google Shape;1094;p182"/>
          <p:cNvSpPr txBox="1"/>
          <p:nvPr>
            <p:ph idx="3" type="body"/>
          </p:nvPr>
        </p:nvSpPr>
        <p:spPr>
          <a:xfrm>
            <a:off x="10113866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5" name="Google Shape;1095;p182"/>
          <p:cNvSpPr txBox="1"/>
          <p:nvPr>
            <p:ph idx="4" type="body"/>
          </p:nvPr>
        </p:nvSpPr>
        <p:spPr>
          <a:xfrm>
            <a:off x="1760072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6" name="Google Shape;1096;p182"/>
          <p:cNvSpPr/>
          <p:nvPr/>
        </p:nvSpPr>
        <p:spPr>
          <a:xfrm flipH="1" rot="10800000">
            <a:off x="4558347" y="10733308"/>
            <a:ext cx="15453361" cy="53208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7" name="Google Shape;1097;p182"/>
          <p:cNvSpPr/>
          <p:nvPr/>
        </p:nvSpPr>
        <p:spPr>
          <a:xfrm>
            <a:off x="2706951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8" name="Google Shape;1098;p182"/>
          <p:cNvSpPr/>
          <p:nvPr/>
        </p:nvSpPr>
        <p:spPr>
          <a:xfrm>
            <a:off x="17640702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9" name="Google Shape;1099;p182"/>
          <p:cNvSpPr/>
          <p:nvPr/>
        </p:nvSpPr>
        <p:spPr>
          <a:xfrm>
            <a:off x="10153839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headshots">
  <p:cSld name="titles 3 labeled headshots">
    <p:spTree>
      <p:nvGrpSpPr>
        <p:cNvPr id="1100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p183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2" name="Google Shape;1102;p183"/>
          <p:cNvSpPr txBox="1"/>
          <p:nvPr>
            <p:ph idx="1" type="body"/>
          </p:nvPr>
        </p:nvSpPr>
        <p:spPr>
          <a:xfrm>
            <a:off x="1441696" y="2429313"/>
            <a:ext cx="21611907" cy="9049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3" name="Google Shape;1103;p183"/>
          <p:cNvSpPr txBox="1"/>
          <p:nvPr>
            <p:ph idx="2" type="body"/>
          </p:nvPr>
        </p:nvSpPr>
        <p:spPr>
          <a:xfrm>
            <a:off x="1563687" y="9960962"/>
            <a:ext cx="6667499" cy="714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4" name="Google Shape;1104;p183"/>
          <p:cNvSpPr txBox="1"/>
          <p:nvPr>
            <p:ph idx="3" type="body"/>
          </p:nvPr>
        </p:nvSpPr>
        <p:spPr>
          <a:xfrm>
            <a:off x="1599728" y="10820400"/>
            <a:ext cx="6667499" cy="1371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5" name="Google Shape;1105;p183"/>
          <p:cNvSpPr txBox="1"/>
          <p:nvPr>
            <p:ph idx="4" type="body"/>
          </p:nvPr>
        </p:nvSpPr>
        <p:spPr>
          <a:xfrm>
            <a:off x="8859838" y="9960962"/>
            <a:ext cx="6667499" cy="714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6" name="Google Shape;1106;p183"/>
          <p:cNvSpPr txBox="1"/>
          <p:nvPr>
            <p:ph idx="5" type="body"/>
          </p:nvPr>
        </p:nvSpPr>
        <p:spPr>
          <a:xfrm>
            <a:off x="8914926" y="10820400"/>
            <a:ext cx="6667501" cy="1371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7" name="Google Shape;1107;p183"/>
          <p:cNvSpPr txBox="1"/>
          <p:nvPr>
            <p:ph idx="6" type="body"/>
          </p:nvPr>
        </p:nvSpPr>
        <p:spPr>
          <a:xfrm>
            <a:off x="16194088" y="9960962"/>
            <a:ext cx="6667499" cy="714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8" name="Google Shape;1108;p183"/>
          <p:cNvSpPr txBox="1"/>
          <p:nvPr>
            <p:ph idx="7" type="body"/>
          </p:nvPr>
        </p:nvSpPr>
        <p:spPr>
          <a:xfrm>
            <a:off x="16230127" y="10820400"/>
            <a:ext cx="6629401" cy="1371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9" name="Google Shape;1109;p183"/>
          <p:cNvSpPr/>
          <p:nvPr>
            <p:ph idx="8" type="pic"/>
          </p:nvPr>
        </p:nvSpPr>
        <p:spPr>
          <a:xfrm>
            <a:off x="2611437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10" name="Google Shape;1110;p183"/>
          <p:cNvSpPr/>
          <p:nvPr>
            <p:ph idx="9" type="pic"/>
          </p:nvPr>
        </p:nvSpPr>
        <p:spPr>
          <a:xfrm>
            <a:off x="9907587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11" name="Google Shape;1111;p183"/>
          <p:cNvSpPr/>
          <p:nvPr>
            <p:ph idx="13" type="pic"/>
          </p:nvPr>
        </p:nvSpPr>
        <p:spPr>
          <a:xfrm>
            <a:off x="17203738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grid (3x6)">
  <p:cSld name="title grid (3x6)">
    <p:bg>
      <p:bgPr>
        <a:solidFill>
          <a:schemeClr val="lt1"/>
        </a:solidFill>
      </p:bgPr>
    </p:bg>
    <p:spTree>
      <p:nvGrpSpPr>
        <p:cNvPr id="1112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p184"/>
          <p:cNvSpPr txBox="1"/>
          <p:nvPr>
            <p:ph type="title"/>
          </p:nvPr>
        </p:nvSpPr>
        <p:spPr>
          <a:xfrm>
            <a:off x="1448013" y="1524001"/>
            <a:ext cx="21343554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114" name="Google Shape;1114;p184"/>
          <p:cNvGrpSpPr/>
          <p:nvPr/>
        </p:nvGrpSpPr>
        <p:grpSpPr>
          <a:xfrm>
            <a:off x="1525588" y="3056020"/>
            <a:ext cx="21265981" cy="9380455"/>
            <a:chOff x="1525588" y="3056020"/>
            <a:chExt cx="21265981" cy="9380455"/>
          </a:xfrm>
        </p:grpSpPr>
        <p:cxnSp>
          <p:nvCxnSpPr>
            <p:cNvPr id="1115" name="Google Shape;1115;p184"/>
            <p:cNvCxnSpPr/>
            <p:nvPr/>
          </p:nvCxnSpPr>
          <p:spPr>
            <a:xfrm>
              <a:off x="4997610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6" name="Google Shape;1116;p184"/>
            <p:cNvCxnSpPr/>
            <p:nvPr/>
          </p:nvCxnSpPr>
          <p:spPr>
            <a:xfrm>
              <a:off x="860627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7" name="Google Shape;1117;p184"/>
            <p:cNvCxnSpPr/>
            <p:nvPr/>
          </p:nvCxnSpPr>
          <p:spPr>
            <a:xfrm>
              <a:off x="1221494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8" name="Google Shape;1118;p184"/>
            <p:cNvCxnSpPr/>
            <p:nvPr/>
          </p:nvCxnSpPr>
          <p:spPr>
            <a:xfrm>
              <a:off x="2279156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9" name="Google Shape;1119;p184"/>
            <p:cNvCxnSpPr/>
            <p:nvPr/>
          </p:nvCxnSpPr>
          <p:spPr>
            <a:xfrm>
              <a:off x="1525588" y="9309657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0" name="Google Shape;1120;p184"/>
            <p:cNvCxnSpPr/>
            <p:nvPr/>
          </p:nvCxnSpPr>
          <p:spPr>
            <a:xfrm>
              <a:off x="1525588" y="6182839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1" name="Google Shape;1121;p184"/>
            <p:cNvCxnSpPr/>
            <p:nvPr/>
          </p:nvCxnSpPr>
          <p:spPr>
            <a:xfrm>
              <a:off x="15823617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2" name="Google Shape;1122;p184"/>
            <p:cNvCxnSpPr/>
            <p:nvPr/>
          </p:nvCxnSpPr>
          <p:spPr>
            <a:xfrm>
              <a:off x="19432286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3" name="Google Shape;1123;p184"/>
            <p:cNvCxnSpPr/>
            <p:nvPr/>
          </p:nvCxnSpPr>
          <p:spPr>
            <a:xfrm>
              <a:off x="153181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4" name="Google Shape;1124;p184"/>
            <p:cNvCxnSpPr/>
            <p:nvPr/>
          </p:nvCxnSpPr>
          <p:spPr>
            <a:xfrm>
              <a:off x="4997610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5" name="Google Shape;1125;p184"/>
            <p:cNvCxnSpPr/>
            <p:nvPr/>
          </p:nvCxnSpPr>
          <p:spPr>
            <a:xfrm>
              <a:off x="860627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6" name="Google Shape;1126;p184"/>
            <p:cNvCxnSpPr/>
            <p:nvPr/>
          </p:nvCxnSpPr>
          <p:spPr>
            <a:xfrm>
              <a:off x="1221494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7" name="Google Shape;1127;p184"/>
            <p:cNvCxnSpPr/>
            <p:nvPr/>
          </p:nvCxnSpPr>
          <p:spPr>
            <a:xfrm>
              <a:off x="1525588" y="12436474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8" name="Google Shape;1128;p184"/>
            <p:cNvCxnSpPr/>
            <p:nvPr/>
          </p:nvCxnSpPr>
          <p:spPr>
            <a:xfrm>
              <a:off x="1525588" y="3056020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9" name="Google Shape;1129;p184"/>
            <p:cNvCxnSpPr/>
            <p:nvPr/>
          </p:nvCxnSpPr>
          <p:spPr>
            <a:xfrm>
              <a:off x="15823617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0" name="Google Shape;1130;p184"/>
            <p:cNvCxnSpPr/>
            <p:nvPr/>
          </p:nvCxnSpPr>
          <p:spPr>
            <a:xfrm>
              <a:off x="19432286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1" name="Google Shape;1131;p184"/>
            <p:cNvCxnSpPr/>
            <p:nvPr/>
          </p:nvCxnSpPr>
          <p:spPr>
            <a:xfrm>
              <a:off x="2279156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2" name="Google Shape;1132;p184"/>
            <p:cNvCxnSpPr/>
            <p:nvPr/>
          </p:nvCxnSpPr>
          <p:spPr>
            <a:xfrm>
              <a:off x="153181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3" name="Google Shape;1133;p184"/>
            <p:cNvCxnSpPr/>
            <p:nvPr/>
          </p:nvCxnSpPr>
          <p:spPr>
            <a:xfrm>
              <a:off x="4997610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4" name="Google Shape;1134;p184"/>
            <p:cNvCxnSpPr/>
            <p:nvPr/>
          </p:nvCxnSpPr>
          <p:spPr>
            <a:xfrm>
              <a:off x="860627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5" name="Google Shape;1135;p184"/>
            <p:cNvCxnSpPr/>
            <p:nvPr/>
          </p:nvCxnSpPr>
          <p:spPr>
            <a:xfrm>
              <a:off x="1221494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6" name="Google Shape;1136;p184"/>
            <p:cNvCxnSpPr/>
            <p:nvPr/>
          </p:nvCxnSpPr>
          <p:spPr>
            <a:xfrm>
              <a:off x="1525588" y="12436474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7" name="Google Shape;1137;p184"/>
            <p:cNvCxnSpPr/>
            <p:nvPr/>
          </p:nvCxnSpPr>
          <p:spPr>
            <a:xfrm>
              <a:off x="1525588" y="3056020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8" name="Google Shape;1138;p184"/>
            <p:cNvCxnSpPr/>
            <p:nvPr/>
          </p:nvCxnSpPr>
          <p:spPr>
            <a:xfrm>
              <a:off x="15823617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9" name="Google Shape;1139;p184"/>
            <p:cNvCxnSpPr/>
            <p:nvPr/>
          </p:nvCxnSpPr>
          <p:spPr>
            <a:xfrm>
              <a:off x="19432286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world map BG">
  <p:cSld name="titles world map BG">
    <p:spTree>
      <p:nvGrpSpPr>
        <p:cNvPr id="1140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orld map as background" id="1141" name="Google Shape;1141;p185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8432574" y="2067001"/>
            <a:ext cx="15080569" cy="9734546"/>
          </a:xfrm>
          <a:prstGeom prst="rect">
            <a:avLst/>
          </a:prstGeom>
          <a:noFill/>
          <a:ln>
            <a:noFill/>
          </a:ln>
        </p:spPr>
      </p:pic>
      <p:sp>
        <p:nvSpPr>
          <p:cNvPr id="1142" name="Google Shape;1142;p185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3" name="Google Shape;1143;p185"/>
          <p:cNvSpPr txBox="1"/>
          <p:nvPr>
            <p:ph type="title"/>
          </p:nvPr>
        </p:nvSpPr>
        <p:spPr>
          <a:xfrm>
            <a:off x="1423990" y="4744995"/>
            <a:ext cx="7008584" cy="24785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4" name="Google Shape;1144;p185"/>
          <p:cNvSpPr txBox="1"/>
          <p:nvPr>
            <p:ph idx="1" type="body"/>
          </p:nvPr>
        </p:nvSpPr>
        <p:spPr>
          <a:xfrm>
            <a:off x="1474788" y="7430079"/>
            <a:ext cx="6186401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centered">
  <p:cSld name="green_big idea centered">
    <p:bg>
      <p:bgPr>
        <a:solidFill>
          <a:srgbClr val="FDE3BA"/>
        </a:solidFill>
      </p:bgPr>
    </p:bg>
    <p:spTree>
      <p:nvGrpSpPr>
        <p:cNvPr id="1145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p186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7" name="Google Shape;1147;p186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8" name="Google Shape;1148;p186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centered">
  <p:cSld name="amber_big idea centered">
    <p:bg>
      <p:bgPr>
        <a:solidFill>
          <a:srgbClr val="FCE2BA"/>
        </a:solidFill>
      </p:bgPr>
    </p:bg>
    <p:spTree>
      <p:nvGrpSpPr>
        <p:cNvPr id="1149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p187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rgbClr val="FCF9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1" name="Google Shape;1151;p187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500"/>
              <a:buFont typeface="Arial"/>
              <a:buNone/>
              <a:defRPr sz="1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2" name="Google Shape;1152;p187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">
  <p:cSld name="red_title and image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2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62"/>
          <p:cNvSpPr txBox="1"/>
          <p:nvPr>
            <p:ph type="title"/>
          </p:nvPr>
        </p:nvSpPr>
        <p:spPr>
          <a:xfrm>
            <a:off x="1483161" y="4267200"/>
            <a:ext cx="8137917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62"/>
          <p:cNvSpPr txBox="1"/>
          <p:nvPr>
            <p:ph idx="1" type="body"/>
          </p:nvPr>
        </p:nvSpPr>
        <p:spPr>
          <a:xfrm>
            <a:off x="1525588" y="6976627"/>
            <a:ext cx="8055734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p62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62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centered">
  <p:cSld name="red_big idea centered">
    <p:bg>
      <p:bgPr>
        <a:solidFill>
          <a:srgbClr val="FCE2BA"/>
        </a:solidFill>
      </p:bgPr>
    </p:bg>
    <p:spTree>
      <p:nvGrpSpPr>
        <p:cNvPr id="1153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188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5" name="Google Shape;1155;p188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6" name="Google Shape;1156;p188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centered">
  <p:cSld name="blue_big idea centered">
    <p:bg>
      <p:bgPr>
        <a:solidFill>
          <a:srgbClr val="FCE2BA"/>
        </a:solidFill>
      </p:bgPr>
    </p:bg>
    <p:spTree>
      <p:nvGrpSpPr>
        <p:cNvPr id="1157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Google Shape;1158;p189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9" name="Google Shape;1159;p189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0" name="Google Shape;1160;p189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centered">
  <p:cSld name="darkamber_big idea centered">
    <p:bg>
      <p:bgPr>
        <a:solidFill>
          <a:srgbClr val="FCE2BA"/>
        </a:solidFill>
      </p:bgPr>
    </p:bg>
    <p:spTree>
      <p:nvGrpSpPr>
        <p:cNvPr id="116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p190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3" name="Google Shape;1163;p190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4" name="Google Shape;1164;p190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1">
  <p:cSld name="divider slide 1">
    <p:bg>
      <p:bgPr>
        <a:solidFill>
          <a:srgbClr val="F2EDE6"/>
        </a:solidFill>
      </p:bgPr>
    </p:bg>
    <p:spTree>
      <p:nvGrpSpPr>
        <p:cNvPr id="1165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191"/>
          <p:cNvSpPr txBox="1"/>
          <p:nvPr>
            <p:ph idx="1" type="body"/>
          </p:nvPr>
        </p:nvSpPr>
        <p:spPr>
          <a:xfrm>
            <a:off x="1310699" y="5029200"/>
            <a:ext cx="17919412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5000"/>
              <a:buNone/>
              <a:defRPr sz="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712E"/>
              </a:buClr>
              <a:buSzPts val="250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2">
  <p:cSld name="divider slide 2">
    <p:bg>
      <p:bgPr>
        <a:solidFill>
          <a:srgbClr val="FDE3BA"/>
        </a:solidFill>
      </p:bgPr>
    </p:bg>
    <p:spTree>
      <p:nvGrpSpPr>
        <p:cNvPr id="1167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p192"/>
          <p:cNvSpPr txBox="1"/>
          <p:nvPr>
            <p:ph idx="1" type="body"/>
          </p:nvPr>
        </p:nvSpPr>
        <p:spPr>
          <a:xfrm>
            <a:off x="1310699" y="5029200"/>
            <a:ext cx="17919412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25000"/>
              <a:buNone/>
              <a:defRPr sz="250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712E"/>
              </a:buClr>
              <a:buSzPts val="250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1">
  <p:cSld name="one big line 1">
    <p:bg>
      <p:bgPr>
        <a:solidFill>
          <a:srgbClr val="F2EDE6"/>
        </a:solidFill>
      </p:bgPr>
    </p:bg>
    <p:spTree>
      <p:nvGrpSpPr>
        <p:cNvPr id="1169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Google Shape;1170;p193"/>
          <p:cNvSpPr txBox="1"/>
          <p:nvPr>
            <p:ph idx="1" type="body"/>
          </p:nvPr>
        </p:nvSpPr>
        <p:spPr>
          <a:xfrm>
            <a:off x="1525588" y="6234689"/>
            <a:ext cx="21259799" cy="50864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0"/>
              <a:buNone/>
              <a:defRPr sz="40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2">
  <p:cSld name="one big line 2">
    <p:bg>
      <p:bgPr>
        <a:solidFill>
          <a:srgbClr val="FCE2BA"/>
        </a:solidFill>
      </p:bgPr>
    </p:bg>
    <p:spTree>
      <p:nvGrpSpPr>
        <p:cNvPr id="117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p194"/>
          <p:cNvSpPr txBox="1"/>
          <p:nvPr>
            <p:ph idx="1" type="body"/>
          </p:nvPr>
        </p:nvSpPr>
        <p:spPr>
          <a:xfrm>
            <a:off x="1525588" y="6234690"/>
            <a:ext cx="21259799" cy="50211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083"/>
              </a:buClr>
              <a:buSzPts val="40000"/>
              <a:buNone/>
              <a:defRPr sz="40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1">
  <p:cSld name="big statement 1">
    <p:bg>
      <p:bgPr>
        <a:solidFill>
          <a:srgbClr val="F2EDE6"/>
        </a:solidFill>
      </p:bgPr>
    </p:bg>
    <p:spTree>
      <p:nvGrpSpPr>
        <p:cNvPr id="1173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p195"/>
          <p:cNvSpPr txBox="1"/>
          <p:nvPr>
            <p:ph idx="1" type="body"/>
          </p:nvPr>
        </p:nvSpPr>
        <p:spPr>
          <a:xfrm>
            <a:off x="1438656" y="3259322"/>
            <a:ext cx="17597488" cy="6771084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0"/>
              <a:buNone/>
              <a:defRPr sz="25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2">
  <p:cSld name="big statement 2">
    <p:bg>
      <p:bgPr>
        <a:solidFill>
          <a:srgbClr val="FCE2BA"/>
        </a:solidFill>
      </p:bgPr>
    </p:bg>
    <p:spTree>
      <p:nvGrpSpPr>
        <p:cNvPr id="1175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p196"/>
          <p:cNvSpPr txBox="1"/>
          <p:nvPr>
            <p:ph idx="1" type="body"/>
          </p:nvPr>
        </p:nvSpPr>
        <p:spPr>
          <a:xfrm>
            <a:off x="1438656" y="3259322"/>
            <a:ext cx="17597488" cy="6771084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0"/>
              <a:buNone/>
              <a:defRPr sz="250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1">
  <p:cSld name="big stat 1">
    <p:bg>
      <p:bgPr>
        <a:solidFill>
          <a:srgbClr val="E9E5DF"/>
        </a:solidFill>
      </p:bgPr>
    </p:bg>
    <p:spTree>
      <p:nvGrpSpPr>
        <p:cNvPr id="1177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p197"/>
          <p:cNvSpPr txBox="1"/>
          <p:nvPr>
            <p:ph idx="1" type="body"/>
          </p:nvPr>
        </p:nvSpPr>
        <p:spPr>
          <a:xfrm>
            <a:off x="1588168" y="3167883"/>
            <a:ext cx="21363273" cy="100263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75000"/>
              <a:buNone/>
              <a:defRPr sz="7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79" name="Google Shape;1179;p197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">
  <p:cSld name="blue_title and image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3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63"/>
          <p:cNvSpPr txBox="1"/>
          <p:nvPr>
            <p:ph type="title"/>
          </p:nvPr>
        </p:nvSpPr>
        <p:spPr>
          <a:xfrm>
            <a:off x="1483161" y="4267200"/>
            <a:ext cx="8058404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63"/>
          <p:cNvSpPr txBox="1"/>
          <p:nvPr>
            <p:ph idx="1" type="body"/>
          </p:nvPr>
        </p:nvSpPr>
        <p:spPr>
          <a:xfrm>
            <a:off x="1525588" y="6976627"/>
            <a:ext cx="8055734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" name="Google Shape;124;p63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63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2">
  <p:cSld name="big stat 2">
    <p:bg>
      <p:bgPr>
        <a:solidFill>
          <a:srgbClr val="FCE2BA"/>
        </a:solidFill>
      </p:bgPr>
    </p:bg>
    <p:spTree>
      <p:nvGrpSpPr>
        <p:cNvPr id="1180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Google Shape;1181;p198"/>
          <p:cNvSpPr txBox="1"/>
          <p:nvPr>
            <p:ph idx="1" type="body"/>
          </p:nvPr>
        </p:nvSpPr>
        <p:spPr>
          <a:xfrm>
            <a:off x="1588168" y="3167883"/>
            <a:ext cx="21363273" cy="100263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083"/>
              </a:buClr>
              <a:buSzPts val="75000"/>
              <a:buNone/>
              <a:defRPr sz="75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2" name="Google Shape;1182;p198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circle">
  <p:cSld name="titles on circle">
    <p:bg>
      <p:bgPr>
        <a:solidFill>
          <a:schemeClr val="lt1"/>
        </a:solidFill>
      </p:bgPr>
    </p:bg>
    <p:spTree>
      <p:nvGrpSpPr>
        <p:cNvPr id="1183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p199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5" name="Google Shape;1185;p199"/>
          <p:cNvSpPr txBox="1"/>
          <p:nvPr>
            <p:ph type="title"/>
          </p:nvPr>
        </p:nvSpPr>
        <p:spPr>
          <a:xfrm>
            <a:off x="1468437" y="5659394"/>
            <a:ext cx="14039851" cy="15641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1500"/>
              <a:buFont typeface="Arial"/>
              <a:buNone/>
              <a:defRPr sz="1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6" name="Google Shape;1186;p199"/>
          <p:cNvSpPr txBox="1"/>
          <p:nvPr>
            <p:ph idx="1" type="body"/>
          </p:nvPr>
        </p:nvSpPr>
        <p:spPr>
          <a:xfrm>
            <a:off x="1524216" y="7430079"/>
            <a:ext cx="10364572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6 section titles">
  <p:cSld name="titles 6 section titles">
    <p:bg>
      <p:bgPr>
        <a:solidFill>
          <a:srgbClr val="FEFAF5"/>
        </a:solidFill>
      </p:bgPr>
    </p:bg>
    <p:spTree>
      <p:nvGrpSpPr>
        <p:cNvPr id="1187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p200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9" name="Google Shape;1189;p200"/>
          <p:cNvSpPr txBox="1"/>
          <p:nvPr>
            <p:ph type="title"/>
          </p:nvPr>
        </p:nvSpPr>
        <p:spPr>
          <a:xfrm>
            <a:off x="1394296" y="4843849"/>
            <a:ext cx="6410761" cy="2379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0" name="Google Shape;1190;p200"/>
          <p:cNvSpPr txBox="1"/>
          <p:nvPr>
            <p:ph idx="1" type="body"/>
          </p:nvPr>
        </p:nvSpPr>
        <p:spPr>
          <a:xfrm>
            <a:off x="1474788" y="7430079"/>
            <a:ext cx="6092280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3600"/>
              <a:buFont typeface="Arial"/>
              <a:buNone/>
              <a:defRPr sz="36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1" name="Google Shape;1191;p200"/>
          <p:cNvSpPr txBox="1"/>
          <p:nvPr>
            <p:ph idx="2" type="body"/>
          </p:nvPr>
        </p:nvSpPr>
        <p:spPr>
          <a:xfrm>
            <a:off x="8845628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2" name="Google Shape;1192;p200"/>
          <p:cNvSpPr txBox="1"/>
          <p:nvPr>
            <p:ph idx="3" type="body"/>
          </p:nvPr>
        </p:nvSpPr>
        <p:spPr>
          <a:xfrm>
            <a:off x="12414097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3" name="Google Shape;1193;p200"/>
          <p:cNvSpPr txBox="1"/>
          <p:nvPr>
            <p:ph idx="4" type="body"/>
          </p:nvPr>
        </p:nvSpPr>
        <p:spPr>
          <a:xfrm>
            <a:off x="15933538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4" name="Google Shape;1194;p200"/>
          <p:cNvSpPr txBox="1"/>
          <p:nvPr>
            <p:ph idx="5" type="body"/>
          </p:nvPr>
        </p:nvSpPr>
        <p:spPr>
          <a:xfrm>
            <a:off x="8845628" y="9170272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5" name="Google Shape;1195;p200"/>
          <p:cNvSpPr txBox="1"/>
          <p:nvPr>
            <p:ph idx="6" type="body"/>
          </p:nvPr>
        </p:nvSpPr>
        <p:spPr>
          <a:xfrm>
            <a:off x="12414096" y="9170272"/>
            <a:ext cx="3094191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6" name="Google Shape;1196;p200"/>
          <p:cNvSpPr txBox="1"/>
          <p:nvPr>
            <p:ph idx="7" type="body"/>
          </p:nvPr>
        </p:nvSpPr>
        <p:spPr>
          <a:xfrm>
            <a:off x="15933538" y="9170272"/>
            <a:ext cx="3171695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8 section titles">
  <p:cSld name="titles 8 section titles">
    <p:spTree>
      <p:nvGrpSpPr>
        <p:cNvPr id="1197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Google Shape;1198;p201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9" name="Google Shape;1199;p201"/>
          <p:cNvSpPr txBox="1"/>
          <p:nvPr>
            <p:ph type="title"/>
          </p:nvPr>
        </p:nvSpPr>
        <p:spPr>
          <a:xfrm>
            <a:off x="1423990" y="4744995"/>
            <a:ext cx="6237199" cy="24785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0" name="Google Shape;1200;p201"/>
          <p:cNvSpPr txBox="1"/>
          <p:nvPr>
            <p:ph idx="1" type="body"/>
          </p:nvPr>
        </p:nvSpPr>
        <p:spPr>
          <a:xfrm>
            <a:off x="1474788" y="7430079"/>
            <a:ext cx="6186401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3600"/>
              <a:buFont typeface="Arial"/>
              <a:buNone/>
              <a:defRPr sz="36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1" name="Google Shape;1201;p201"/>
          <p:cNvSpPr txBox="1"/>
          <p:nvPr/>
        </p:nvSpPr>
        <p:spPr>
          <a:xfrm>
            <a:off x="8748583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2" name="Google Shape;1202;p201"/>
          <p:cNvSpPr txBox="1"/>
          <p:nvPr>
            <p:ph idx="2" type="body"/>
          </p:nvPr>
        </p:nvSpPr>
        <p:spPr>
          <a:xfrm>
            <a:off x="8771486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3" name="Google Shape;1203;p201"/>
          <p:cNvSpPr txBox="1"/>
          <p:nvPr/>
        </p:nvSpPr>
        <p:spPr>
          <a:xfrm>
            <a:off x="12345987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4" name="Google Shape;1204;p201"/>
          <p:cNvSpPr txBox="1"/>
          <p:nvPr>
            <p:ph idx="3" type="body"/>
          </p:nvPr>
        </p:nvSpPr>
        <p:spPr>
          <a:xfrm>
            <a:off x="12414097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5" name="Google Shape;1205;p201"/>
          <p:cNvSpPr txBox="1"/>
          <p:nvPr/>
        </p:nvSpPr>
        <p:spPr>
          <a:xfrm>
            <a:off x="16382523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6" name="Google Shape;1206;p201"/>
          <p:cNvSpPr txBox="1"/>
          <p:nvPr>
            <p:ph idx="4" type="body"/>
          </p:nvPr>
        </p:nvSpPr>
        <p:spPr>
          <a:xfrm>
            <a:off x="16353673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7" name="Google Shape;1207;p201"/>
          <p:cNvSpPr txBox="1"/>
          <p:nvPr/>
        </p:nvSpPr>
        <p:spPr>
          <a:xfrm>
            <a:off x="20276961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8" name="Google Shape;1208;p201"/>
          <p:cNvSpPr txBox="1"/>
          <p:nvPr>
            <p:ph idx="5" type="body"/>
          </p:nvPr>
        </p:nvSpPr>
        <p:spPr>
          <a:xfrm>
            <a:off x="20308238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9" name="Google Shape;1209;p201"/>
          <p:cNvSpPr txBox="1"/>
          <p:nvPr/>
        </p:nvSpPr>
        <p:spPr>
          <a:xfrm>
            <a:off x="8713101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0" name="Google Shape;1210;p201"/>
          <p:cNvSpPr txBox="1"/>
          <p:nvPr>
            <p:ph idx="6" type="body"/>
          </p:nvPr>
        </p:nvSpPr>
        <p:spPr>
          <a:xfrm>
            <a:off x="8771486" y="9170272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1" name="Google Shape;1211;p201"/>
          <p:cNvSpPr txBox="1"/>
          <p:nvPr/>
        </p:nvSpPr>
        <p:spPr>
          <a:xfrm>
            <a:off x="12370701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2" name="Google Shape;1212;p201"/>
          <p:cNvSpPr txBox="1"/>
          <p:nvPr>
            <p:ph idx="7" type="body"/>
          </p:nvPr>
        </p:nvSpPr>
        <p:spPr>
          <a:xfrm>
            <a:off x="12414096" y="9170272"/>
            <a:ext cx="3094191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3" name="Google Shape;1213;p201"/>
          <p:cNvSpPr txBox="1"/>
          <p:nvPr/>
        </p:nvSpPr>
        <p:spPr>
          <a:xfrm>
            <a:off x="16382523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4" name="Google Shape;1214;p201"/>
          <p:cNvSpPr txBox="1"/>
          <p:nvPr>
            <p:ph idx="8" type="body"/>
          </p:nvPr>
        </p:nvSpPr>
        <p:spPr>
          <a:xfrm>
            <a:off x="16353673" y="9170272"/>
            <a:ext cx="3171695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5" name="Google Shape;1215;p201"/>
          <p:cNvSpPr txBox="1"/>
          <p:nvPr/>
        </p:nvSpPr>
        <p:spPr>
          <a:xfrm>
            <a:off x="20279020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6" name="Google Shape;1216;p201"/>
          <p:cNvSpPr txBox="1"/>
          <p:nvPr>
            <p:ph idx="9" type="body"/>
          </p:nvPr>
        </p:nvSpPr>
        <p:spPr>
          <a:xfrm>
            <a:off x="20308238" y="9170272"/>
            <a:ext cx="3128881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bullet list side by side">
  <p:cSld name="titles bullet list side by side">
    <p:spTree>
      <p:nvGrpSpPr>
        <p:cNvPr id="1217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p202"/>
          <p:cNvSpPr txBox="1"/>
          <p:nvPr>
            <p:ph type="title"/>
          </p:nvPr>
        </p:nvSpPr>
        <p:spPr>
          <a:xfrm>
            <a:off x="1525587" y="4382266"/>
            <a:ext cx="8740418" cy="27697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9" name="Google Shape;1219;p202"/>
          <p:cNvSpPr txBox="1"/>
          <p:nvPr>
            <p:ph idx="1" type="body"/>
          </p:nvPr>
        </p:nvSpPr>
        <p:spPr>
          <a:xfrm>
            <a:off x="1576384" y="7358577"/>
            <a:ext cx="8679724" cy="32332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0" name="Google Shape;1220;p202"/>
          <p:cNvSpPr/>
          <p:nvPr/>
        </p:nvSpPr>
        <p:spPr>
          <a:xfrm>
            <a:off x="12193588" y="0"/>
            <a:ext cx="12193585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1" name="Google Shape;1221;p202"/>
          <p:cNvSpPr txBox="1"/>
          <p:nvPr>
            <p:ph idx="2" type="body"/>
          </p:nvPr>
        </p:nvSpPr>
        <p:spPr>
          <a:xfrm>
            <a:off x="13504236" y="4382265"/>
            <a:ext cx="7665704" cy="6895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334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533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3pPr>
            <a:lvl4pPr indent="-533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4pPr>
            <a:lvl5pPr indent="-533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bullet list side by side">
  <p:cSld name="1_titles bullet list side by side">
    <p:spTree>
      <p:nvGrpSpPr>
        <p:cNvPr id="1222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p203"/>
          <p:cNvSpPr txBox="1"/>
          <p:nvPr>
            <p:ph type="title"/>
          </p:nvPr>
        </p:nvSpPr>
        <p:spPr>
          <a:xfrm>
            <a:off x="1525587" y="4382266"/>
            <a:ext cx="8740418" cy="27697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4" name="Google Shape;1224;p203"/>
          <p:cNvSpPr txBox="1"/>
          <p:nvPr>
            <p:ph idx="1" type="body"/>
          </p:nvPr>
        </p:nvSpPr>
        <p:spPr>
          <a:xfrm>
            <a:off x="1576384" y="7358577"/>
            <a:ext cx="8679724" cy="32332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5" name="Google Shape;1225;p203"/>
          <p:cNvSpPr/>
          <p:nvPr/>
        </p:nvSpPr>
        <p:spPr>
          <a:xfrm>
            <a:off x="12193588" y="0"/>
            <a:ext cx="12193585" cy="13716000"/>
          </a:xfrm>
          <a:prstGeom prst="rect">
            <a:avLst/>
          </a:prstGeom>
          <a:solidFill>
            <a:srgbClr val="F1ED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6" name="Google Shape;1226;p203"/>
          <p:cNvSpPr txBox="1"/>
          <p:nvPr>
            <p:ph idx="2" type="body"/>
          </p:nvPr>
        </p:nvSpPr>
        <p:spPr>
          <a:xfrm>
            <a:off x="13504236" y="4382265"/>
            <a:ext cx="7665704" cy="6895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334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533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3pPr>
            <a:lvl4pPr indent="-533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4pPr>
            <a:lvl5pPr indent="-533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">
  <p:cSld name="big number descriptor">
    <p:bg>
      <p:bgPr>
        <a:solidFill>
          <a:srgbClr val="FEFAF5"/>
        </a:solidFill>
      </p:bgPr>
    </p:bg>
    <p:spTree>
      <p:nvGrpSpPr>
        <p:cNvPr id="1227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p204"/>
          <p:cNvSpPr/>
          <p:nvPr/>
        </p:nvSpPr>
        <p:spPr>
          <a:xfrm>
            <a:off x="-4677093" y="-1902344"/>
            <a:ext cx="17520689" cy="17520689"/>
          </a:xfrm>
          <a:prstGeom prst="ellipse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9" name="Google Shape;1229;p204"/>
          <p:cNvSpPr txBox="1"/>
          <p:nvPr>
            <p:ph type="title"/>
          </p:nvPr>
        </p:nvSpPr>
        <p:spPr>
          <a:xfrm>
            <a:off x="1464421" y="3781176"/>
            <a:ext cx="8593980" cy="37636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800"/>
              <a:buFont typeface="Arial"/>
              <a:buNone/>
              <a:defRPr b="0" i="0" sz="27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0" name="Google Shape;1230;p204"/>
          <p:cNvSpPr txBox="1"/>
          <p:nvPr>
            <p:ph idx="1" type="body"/>
          </p:nvPr>
        </p:nvSpPr>
        <p:spPr>
          <a:xfrm>
            <a:off x="1519919" y="7755111"/>
            <a:ext cx="8542644" cy="2143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1" name="Google Shape;1231;p204"/>
          <p:cNvSpPr txBox="1"/>
          <p:nvPr>
            <p:ph idx="2" type="body"/>
          </p:nvPr>
        </p:nvSpPr>
        <p:spPr>
          <a:xfrm>
            <a:off x="14267281" y="4533900"/>
            <a:ext cx="7656512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 2">
  <p:cSld name="big number descriptor 2">
    <p:bg>
      <p:bgPr>
        <a:solidFill>
          <a:srgbClr val="FEFAF5"/>
        </a:solidFill>
      </p:bgPr>
    </p:bg>
    <p:spTree>
      <p:nvGrpSpPr>
        <p:cNvPr id="1232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p205"/>
          <p:cNvSpPr/>
          <p:nvPr/>
        </p:nvSpPr>
        <p:spPr>
          <a:xfrm>
            <a:off x="-4677093" y="-1902344"/>
            <a:ext cx="17520689" cy="17520689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4" name="Google Shape;1234;p205"/>
          <p:cNvSpPr txBox="1"/>
          <p:nvPr>
            <p:ph type="title"/>
          </p:nvPr>
        </p:nvSpPr>
        <p:spPr>
          <a:xfrm>
            <a:off x="1464421" y="3781176"/>
            <a:ext cx="8593980" cy="37636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800"/>
              <a:buFont typeface="Arial"/>
              <a:buNone/>
              <a:defRPr b="0" i="0" sz="27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5" name="Google Shape;1235;p205"/>
          <p:cNvSpPr txBox="1"/>
          <p:nvPr>
            <p:ph idx="1" type="body"/>
          </p:nvPr>
        </p:nvSpPr>
        <p:spPr>
          <a:xfrm>
            <a:off x="1519919" y="7755111"/>
            <a:ext cx="8542644" cy="2143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6" name="Google Shape;1236;p205"/>
          <p:cNvSpPr txBox="1"/>
          <p:nvPr>
            <p:ph idx="2" type="body"/>
          </p:nvPr>
        </p:nvSpPr>
        <p:spPr>
          <a:xfrm>
            <a:off x="14267281" y="4533900"/>
            <a:ext cx="7656512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3 stats with labels">
  <p:cSld name="titles + 3 stats with labels">
    <p:bg>
      <p:bgPr>
        <a:solidFill>
          <a:schemeClr val="lt1"/>
        </a:solidFill>
      </p:bgPr>
    </p:bg>
    <p:spTree>
      <p:nvGrpSpPr>
        <p:cNvPr id="1237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p206"/>
          <p:cNvSpPr/>
          <p:nvPr/>
        </p:nvSpPr>
        <p:spPr>
          <a:xfrm>
            <a:off x="9435104" y="3810000"/>
            <a:ext cx="5486400" cy="5486400"/>
          </a:xfrm>
          <a:prstGeom prst="ellipse">
            <a:avLst/>
          </a:prstGeom>
          <a:solidFill>
            <a:srgbClr val="7E8F1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9" name="Google Shape;1239;p206"/>
          <p:cNvSpPr/>
          <p:nvPr/>
        </p:nvSpPr>
        <p:spPr>
          <a:xfrm>
            <a:off x="16706761" y="3810000"/>
            <a:ext cx="5486400" cy="5486400"/>
          </a:xfrm>
          <a:prstGeom prst="ellipse">
            <a:avLst/>
          </a:prstGeom>
          <a:solidFill>
            <a:srgbClr val="E7A3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0" name="Google Shape;1240;p206"/>
          <p:cNvSpPr/>
          <p:nvPr/>
        </p:nvSpPr>
        <p:spPr>
          <a:xfrm>
            <a:off x="2163447" y="3810000"/>
            <a:ext cx="5486400" cy="5486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1" name="Google Shape;1241;p206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2" name="Google Shape;1242;p206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3" name="Google Shape;1243;p206"/>
          <p:cNvSpPr txBox="1"/>
          <p:nvPr>
            <p:ph idx="2" type="body"/>
          </p:nvPr>
        </p:nvSpPr>
        <p:spPr>
          <a:xfrm>
            <a:off x="2205011" y="5503338"/>
            <a:ext cx="54864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4" name="Google Shape;1244;p206"/>
          <p:cNvSpPr txBox="1"/>
          <p:nvPr>
            <p:ph idx="3" type="body"/>
          </p:nvPr>
        </p:nvSpPr>
        <p:spPr>
          <a:xfrm>
            <a:off x="1525588" y="9834533"/>
            <a:ext cx="66675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6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5" name="Google Shape;1245;p206"/>
          <p:cNvSpPr txBox="1"/>
          <p:nvPr>
            <p:ph idx="4" type="body"/>
          </p:nvPr>
        </p:nvSpPr>
        <p:spPr>
          <a:xfrm>
            <a:off x="9435104" y="5503338"/>
            <a:ext cx="54864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6" name="Google Shape;1246;p206"/>
          <p:cNvSpPr txBox="1"/>
          <p:nvPr>
            <p:ph idx="5" type="body"/>
          </p:nvPr>
        </p:nvSpPr>
        <p:spPr>
          <a:xfrm>
            <a:off x="8840787" y="9834533"/>
            <a:ext cx="66675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5600"/>
              <a:buFont typeface="Arial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7" name="Google Shape;1247;p206"/>
          <p:cNvSpPr txBox="1"/>
          <p:nvPr>
            <p:ph idx="6" type="body"/>
          </p:nvPr>
        </p:nvSpPr>
        <p:spPr>
          <a:xfrm>
            <a:off x="16706761" y="5503338"/>
            <a:ext cx="54864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8" name="Google Shape;1248;p206"/>
          <p:cNvSpPr txBox="1"/>
          <p:nvPr>
            <p:ph idx="7" type="body"/>
          </p:nvPr>
        </p:nvSpPr>
        <p:spPr>
          <a:xfrm>
            <a:off x="16155988" y="9834533"/>
            <a:ext cx="66675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5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title 2 topics side by side">
  <p:cSld name="large title 2 topics side by side">
    <p:bg>
      <p:bgPr>
        <a:solidFill>
          <a:schemeClr val="lt1"/>
        </a:solidFill>
      </p:bgPr>
    </p:bg>
    <p:spTree>
      <p:nvGrpSpPr>
        <p:cNvPr id="1249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p207"/>
          <p:cNvSpPr txBox="1"/>
          <p:nvPr>
            <p:ph type="title"/>
          </p:nvPr>
        </p:nvSpPr>
        <p:spPr>
          <a:xfrm>
            <a:off x="1545372" y="2490930"/>
            <a:ext cx="10468149" cy="26874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687A"/>
              </a:buClr>
              <a:buSzPts val="8800"/>
              <a:buFont typeface="Arial"/>
              <a:buNone/>
              <a:defRPr b="0" i="0" sz="88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1" name="Google Shape;1251;p207"/>
          <p:cNvSpPr/>
          <p:nvPr/>
        </p:nvSpPr>
        <p:spPr>
          <a:xfrm flipH="1" rot="10800000">
            <a:off x="1545372" y="6974399"/>
            <a:ext cx="1170359" cy="638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2" name="Google Shape;1252;p207"/>
          <p:cNvSpPr/>
          <p:nvPr/>
        </p:nvSpPr>
        <p:spPr>
          <a:xfrm flipH="1" rot="10800000">
            <a:off x="12518172" y="6974399"/>
            <a:ext cx="1170359" cy="638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3" name="Google Shape;1253;p207"/>
          <p:cNvSpPr txBox="1"/>
          <p:nvPr>
            <p:ph idx="1" type="body"/>
          </p:nvPr>
        </p:nvSpPr>
        <p:spPr>
          <a:xfrm>
            <a:off x="1544638" y="5931539"/>
            <a:ext cx="10267950" cy="805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4" name="Google Shape;1254;p207"/>
          <p:cNvSpPr txBox="1"/>
          <p:nvPr>
            <p:ph idx="2" type="body"/>
          </p:nvPr>
        </p:nvSpPr>
        <p:spPr>
          <a:xfrm>
            <a:off x="1525588" y="7418812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5" name="Google Shape;1255;p207"/>
          <p:cNvSpPr txBox="1"/>
          <p:nvPr>
            <p:ph idx="3" type="body"/>
          </p:nvPr>
        </p:nvSpPr>
        <p:spPr>
          <a:xfrm>
            <a:off x="12517438" y="5931539"/>
            <a:ext cx="10267950" cy="805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6" name="Google Shape;1256;p207"/>
          <p:cNvSpPr txBox="1"/>
          <p:nvPr>
            <p:ph idx="4" type="body"/>
          </p:nvPr>
        </p:nvSpPr>
        <p:spPr>
          <a:xfrm>
            <a:off x="12498387" y="7418812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">
  <p:cSld name="darkamber_title and image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4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64"/>
          <p:cNvSpPr txBox="1"/>
          <p:nvPr>
            <p:ph type="title"/>
          </p:nvPr>
        </p:nvSpPr>
        <p:spPr>
          <a:xfrm>
            <a:off x="1483161" y="4267200"/>
            <a:ext cx="8058404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64"/>
          <p:cNvSpPr txBox="1"/>
          <p:nvPr>
            <p:ph idx="1" type="body"/>
          </p:nvPr>
        </p:nvSpPr>
        <p:spPr>
          <a:xfrm>
            <a:off x="1525587" y="6976627"/>
            <a:ext cx="8015977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" name="Google Shape;130;p64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64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2" name="Google Shape;132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large image">
  <p:cSld name="titles on large image">
    <p:spTree>
      <p:nvGrpSpPr>
        <p:cNvPr id="1257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Google Shape;1258;p208"/>
          <p:cNvSpPr/>
          <p:nvPr/>
        </p:nvSpPr>
        <p:spPr>
          <a:xfrm>
            <a:off x="-4677093" y="-1902344"/>
            <a:ext cx="17520689" cy="17520689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Image placeholder" id="1259" name="Google Shape;1259;p208"/>
          <p:cNvSpPr/>
          <p:nvPr>
            <p:ph idx="2" type="pic"/>
          </p:nvPr>
        </p:nvSpPr>
        <p:spPr>
          <a:xfrm>
            <a:off x="9530817" y="-1"/>
            <a:ext cx="14856359" cy="1371600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60" name="Google Shape;1260;p208"/>
          <p:cNvSpPr txBox="1"/>
          <p:nvPr>
            <p:ph type="title"/>
          </p:nvPr>
        </p:nvSpPr>
        <p:spPr>
          <a:xfrm>
            <a:off x="1440940" y="4816476"/>
            <a:ext cx="9235215" cy="20415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1500"/>
              <a:buFont typeface="Arial"/>
              <a:buNone/>
              <a:defRPr sz="1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1" name="Google Shape;1261;p208"/>
          <p:cNvSpPr txBox="1"/>
          <p:nvPr>
            <p:ph idx="1" type="body"/>
          </p:nvPr>
        </p:nvSpPr>
        <p:spPr>
          <a:xfrm>
            <a:off x="1421062" y="7285545"/>
            <a:ext cx="9235215" cy="2143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one speaker">
  <p:cSld name="title slide: one speaker">
    <p:spTree>
      <p:nvGrpSpPr>
        <p:cNvPr id="1262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Google Shape;1263;p209"/>
          <p:cNvSpPr/>
          <p:nvPr/>
        </p:nvSpPr>
        <p:spPr>
          <a:xfrm>
            <a:off x="0" y="0"/>
            <a:ext cx="24387174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4" name="Google Shape;1264;p2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65" name="Google Shape;1265;p209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6" name="Google Shape;1266;p209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7" name="Google Shape;1267;p209"/>
          <p:cNvSpPr/>
          <p:nvPr>
            <p:ph idx="2" type="pic"/>
          </p:nvPr>
        </p:nvSpPr>
        <p:spPr>
          <a:xfrm>
            <a:off x="2024286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68" name="Google Shape;1268;p209"/>
          <p:cNvSpPr txBox="1"/>
          <p:nvPr>
            <p:ph idx="3" type="body"/>
          </p:nvPr>
        </p:nvSpPr>
        <p:spPr>
          <a:xfrm>
            <a:off x="1573249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9" name="Google Shape;1269;p209"/>
          <p:cNvSpPr txBox="1"/>
          <p:nvPr>
            <p:ph idx="4" type="body"/>
          </p:nvPr>
        </p:nvSpPr>
        <p:spPr>
          <a:xfrm>
            <a:off x="1573249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2 speakers">
  <p:cSld name="title slide: 2 speakers">
    <p:bg>
      <p:bgPr>
        <a:solidFill>
          <a:srgbClr val="FDFAF5"/>
        </a:solidFill>
      </p:bgPr>
    </p:bg>
    <p:spTree>
      <p:nvGrpSpPr>
        <p:cNvPr id="1270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p210"/>
          <p:cNvSpPr/>
          <p:nvPr/>
        </p:nvSpPr>
        <p:spPr>
          <a:xfrm>
            <a:off x="0" y="0"/>
            <a:ext cx="24387174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2" name="Google Shape;1272;p2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73" name="Google Shape;1273;p210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4" name="Google Shape;1274;p210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5" name="Google Shape;1275;p210"/>
          <p:cNvSpPr/>
          <p:nvPr>
            <p:ph idx="2" type="pic"/>
          </p:nvPr>
        </p:nvSpPr>
        <p:spPr>
          <a:xfrm>
            <a:off x="2024286" y="7343355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76" name="Google Shape;1276;p210"/>
          <p:cNvSpPr txBox="1"/>
          <p:nvPr>
            <p:ph idx="3" type="body"/>
          </p:nvPr>
        </p:nvSpPr>
        <p:spPr>
          <a:xfrm>
            <a:off x="1573249" y="11073260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7" name="Google Shape;1277;p210"/>
          <p:cNvSpPr txBox="1"/>
          <p:nvPr>
            <p:ph idx="4" type="body"/>
          </p:nvPr>
        </p:nvSpPr>
        <p:spPr>
          <a:xfrm>
            <a:off x="1573249" y="1170501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8" name="Google Shape;1278;p210"/>
          <p:cNvSpPr/>
          <p:nvPr>
            <p:ph idx="5" type="pic"/>
          </p:nvPr>
        </p:nvSpPr>
        <p:spPr>
          <a:xfrm>
            <a:off x="7778356" y="7343355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79" name="Google Shape;1279;p210"/>
          <p:cNvSpPr txBox="1"/>
          <p:nvPr>
            <p:ph idx="6" type="body"/>
          </p:nvPr>
        </p:nvSpPr>
        <p:spPr>
          <a:xfrm>
            <a:off x="7403435" y="11073259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0" name="Google Shape;1280;p210"/>
          <p:cNvSpPr txBox="1"/>
          <p:nvPr>
            <p:ph idx="7" type="body"/>
          </p:nvPr>
        </p:nvSpPr>
        <p:spPr>
          <a:xfrm>
            <a:off x="7403435" y="1170501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3 speakers">
  <p:cSld name="title slide: 3 speakers">
    <p:spTree>
      <p:nvGrpSpPr>
        <p:cNvPr id="128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Google Shape;1282;p211"/>
          <p:cNvSpPr/>
          <p:nvPr/>
        </p:nvSpPr>
        <p:spPr>
          <a:xfrm>
            <a:off x="0" y="0"/>
            <a:ext cx="24387174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3" name="Google Shape;1283;p2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84" name="Google Shape;1284;p211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5" name="Google Shape;1285;p211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6" name="Google Shape;1286;p211"/>
          <p:cNvSpPr/>
          <p:nvPr>
            <p:ph idx="2" type="pic"/>
          </p:nvPr>
        </p:nvSpPr>
        <p:spPr>
          <a:xfrm>
            <a:off x="2024286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87" name="Google Shape;1287;p211"/>
          <p:cNvSpPr/>
          <p:nvPr>
            <p:ph idx="3" type="pic"/>
          </p:nvPr>
        </p:nvSpPr>
        <p:spPr>
          <a:xfrm>
            <a:off x="7778356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88" name="Google Shape;1288;p211"/>
          <p:cNvSpPr/>
          <p:nvPr>
            <p:ph idx="4" type="pic"/>
          </p:nvPr>
        </p:nvSpPr>
        <p:spPr>
          <a:xfrm>
            <a:off x="13663394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89" name="Google Shape;1289;p211"/>
          <p:cNvSpPr txBox="1"/>
          <p:nvPr>
            <p:ph idx="5" type="body"/>
          </p:nvPr>
        </p:nvSpPr>
        <p:spPr>
          <a:xfrm>
            <a:off x="1573249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0" name="Google Shape;1290;p211"/>
          <p:cNvSpPr txBox="1"/>
          <p:nvPr>
            <p:ph idx="6" type="body"/>
          </p:nvPr>
        </p:nvSpPr>
        <p:spPr>
          <a:xfrm>
            <a:off x="1573249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1" name="Google Shape;1291;p211"/>
          <p:cNvSpPr txBox="1"/>
          <p:nvPr>
            <p:ph idx="7" type="body"/>
          </p:nvPr>
        </p:nvSpPr>
        <p:spPr>
          <a:xfrm>
            <a:off x="7403435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2" name="Google Shape;1292;p211"/>
          <p:cNvSpPr txBox="1"/>
          <p:nvPr>
            <p:ph idx="8" type="body"/>
          </p:nvPr>
        </p:nvSpPr>
        <p:spPr>
          <a:xfrm>
            <a:off x="7403435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3" name="Google Shape;1293;p211"/>
          <p:cNvSpPr txBox="1"/>
          <p:nvPr>
            <p:ph idx="9" type="body"/>
          </p:nvPr>
        </p:nvSpPr>
        <p:spPr>
          <a:xfrm>
            <a:off x="13212356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4" name="Google Shape;1294;p211"/>
          <p:cNvSpPr txBox="1"/>
          <p:nvPr>
            <p:ph idx="13" type="body"/>
          </p:nvPr>
        </p:nvSpPr>
        <p:spPr>
          <a:xfrm>
            <a:off x="13212356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4 speakers">
  <p:cSld name="title slide: 4 speakers">
    <p:spTree>
      <p:nvGrpSpPr>
        <p:cNvPr id="1295" name="Shape 1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" name="Google Shape;1296;p212"/>
          <p:cNvSpPr/>
          <p:nvPr/>
        </p:nvSpPr>
        <p:spPr>
          <a:xfrm>
            <a:off x="0" y="0"/>
            <a:ext cx="24387174" cy="6361754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7" name="Google Shape;1297;p2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98" name="Google Shape;1298;p212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9" name="Google Shape;1299;p212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0" name="Google Shape;1300;p212"/>
          <p:cNvSpPr/>
          <p:nvPr>
            <p:ph idx="2" type="pic"/>
          </p:nvPr>
        </p:nvSpPr>
        <p:spPr>
          <a:xfrm>
            <a:off x="2024286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1" name="Google Shape;1301;p212"/>
          <p:cNvSpPr/>
          <p:nvPr>
            <p:ph idx="3" type="pic"/>
          </p:nvPr>
        </p:nvSpPr>
        <p:spPr>
          <a:xfrm>
            <a:off x="7778356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2" name="Google Shape;1302;p212"/>
          <p:cNvSpPr/>
          <p:nvPr>
            <p:ph idx="4" type="pic"/>
          </p:nvPr>
        </p:nvSpPr>
        <p:spPr>
          <a:xfrm>
            <a:off x="13663394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3" name="Google Shape;1303;p212"/>
          <p:cNvSpPr/>
          <p:nvPr>
            <p:ph idx="5" type="pic"/>
          </p:nvPr>
        </p:nvSpPr>
        <p:spPr>
          <a:xfrm>
            <a:off x="19493580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4" name="Google Shape;1304;p212"/>
          <p:cNvSpPr txBox="1"/>
          <p:nvPr>
            <p:ph idx="6" type="body"/>
          </p:nvPr>
        </p:nvSpPr>
        <p:spPr>
          <a:xfrm>
            <a:off x="1573249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5" name="Google Shape;1305;p212"/>
          <p:cNvSpPr txBox="1"/>
          <p:nvPr>
            <p:ph idx="7" type="body"/>
          </p:nvPr>
        </p:nvSpPr>
        <p:spPr>
          <a:xfrm>
            <a:off x="1573249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6" name="Google Shape;1306;p212"/>
          <p:cNvSpPr txBox="1"/>
          <p:nvPr>
            <p:ph idx="8" type="body"/>
          </p:nvPr>
        </p:nvSpPr>
        <p:spPr>
          <a:xfrm>
            <a:off x="7403435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7" name="Google Shape;1307;p212"/>
          <p:cNvSpPr txBox="1"/>
          <p:nvPr>
            <p:ph idx="9" type="body"/>
          </p:nvPr>
        </p:nvSpPr>
        <p:spPr>
          <a:xfrm>
            <a:off x="7403435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8" name="Google Shape;1308;p212"/>
          <p:cNvSpPr txBox="1"/>
          <p:nvPr>
            <p:ph idx="13" type="body"/>
          </p:nvPr>
        </p:nvSpPr>
        <p:spPr>
          <a:xfrm>
            <a:off x="13212356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9" name="Google Shape;1309;p212"/>
          <p:cNvSpPr txBox="1"/>
          <p:nvPr>
            <p:ph idx="14" type="body"/>
          </p:nvPr>
        </p:nvSpPr>
        <p:spPr>
          <a:xfrm>
            <a:off x="13212356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0" name="Google Shape;1310;p212"/>
          <p:cNvSpPr txBox="1"/>
          <p:nvPr>
            <p:ph idx="15" type="body"/>
          </p:nvPr>
        </p:nvSpPr>
        <p:spPr>
          <a:xfrm>
            <a:off x="19042542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1" name="Google Shape;1311;p212"/>
          <p:cNvSpPr txBox="1"/>
          <p:nvPr>
            <p:ph idx="16" type="body"/>
          </p:nvPr>
        </p:nvSpPr>
        <p:spPr>
          <a:xfrm>
            <a:off x="19042542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idea full bleed image bg">
  <p:cSld name="big idea full bleed image bg">
    <p:spTree>
      <p:nvGrpSpPr>
        <p:cNvPr id="1312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" name="Google Shape;1313;p213"/>
          <p:cNvSpPr txBox="1"/>
          <p:nvPr>
            <p:ph type="title"/>
          </p:nvPr>
        </p:nvSpPr>
        <p:spPr>
          <a:xfrm>
            <a:off x="6576559" y="4414157"/>
            <a:ext cx="11234057" cy="48876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915907"/>
              </a:buClr>
              <a:buSzPts val="8700"/>
              <a:buFont typeface="Arial"/>
              <a:buNone/>
              <a:defRPr sz="8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4" name="Google Shape;1314;p213"/>
          <p:cNvSpPr/>
          <p:nvPr>
            <p:ph idx="2" type="pic"/>
          </p:nvPr>
        </p:nvSpPr>
        <p:spPr>
          <a:xfrm>
            <a:off x="15099436" y="0"/>
            <a:ext cx="9284273" cy="1381330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15" name="Google Shape;1315;p213"/>
          <p:cNvSpPr/>
          <p:nvPr>
            <p:ph idx="3" type="pic"/>
          </p:nvPr>
        </p:nvSpPr>
        <p:spPr>
          <a:xfrm>
            <a:off x="0" y="0"/>
            <a:ext cx="9287739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bile title">
  <p:cSld name="mobile title">
    <p:bg>
      <p:bgPr>
        <a:solidFill>
          <a:schemeClr val="lt1"/>
        </a:solidFill>
      </p:bgPr>
    </p:bg>
    <p:spTree>
      <p:nvGrpSpPr>
        <p:cNvPr id="1316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p214"/>
          <p:cNvSpPr/>
          <p:nvPr/>
        </p:nvSpPr>
        <p:spPr>
          <a:xfrm>
            <a:off x="25400" y="635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8" name="Google Shape;1318;p214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pple laptop device" id="1319" name="Google Shape;1319;p2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085773" y="1328658"/>
            <a:ext cx="16035168" cy="8865598"/>
          </a:xfrm>
          <a:prstGeom prst="rect">
            <a:avLst/>
          </a:prstGeom>
          <a:noFill/>
          <a:ln>
            <a:noFill/>
          </a:ln>
        </p:spPr>
      </p:pic>
      <p:sp>
        <p:nvSpPr>
          <p:cNvPr id="1320" name="Google Shape;1320;p214"/>
          <p:cNvSpPr/>
          <p:nvPr>
            <p:ph idx="2" type="pic"/>
          </p:nvPr>
        </p:nvSpPr>
        <p:spPr>
          <a:xfrm>
            <a:off x="16190366" y="1935554"/>
            <a:ext cx="11849098" cy="710579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descr="Samsung mobile device" id="1321" name="Google Shape;1321;p2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18788365" y="6361250"/>
            <a:ext cx="3701143" cy="77465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pple mobile device" id="1322" name="Google Shape;1322;p2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572114" y="3859277"/>
            <a:ext cx="3550536" cy="7440547"/>
          </a:xfrm>
          <a:prstGeom prst="rect">
            <a:avLst/>
          </a:prstGeom>
          <a:noFill/>
          <a:ln>
            <a:noFill/>
          </a:ln>
        </p:spPr>
      </p:pic>
      <p:sp>
        <p:nvSpPr>
          <p:cNvPr id="1323" name="Google Shape;1323;p214"/>
          <p:cNvSpPr/>
          <p:nvPr>
            <p:ph idx="3" type="pic"/>
          </p:nvPr>
        </p:nvSpPr>
        <p:spPr>
          <a:xfrm>
            <a:off x="12689881" y="3952931"/>
            <a:ext cx="3318297" cy="723058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24" name="Google Shape;1324;p214"/>
          <p:cNvSpPr/>
          <p:nvPr>
            <p:ph idx="4" type="pic"/>
          </p:nvPr>
        </p:nvSpPr>
        <p:spPr>
          <a:xfrm>
            <a:off x="17140209" y="8554645"/>
            <a:ext cx="6913630" cy="335849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25" name="Google Shape;1325;p2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iphone x + galaxy s9">
  <p:cSld name="title iphone x + galaxy s9">
    <p:bg>
      <p:bgPr>
        <a:solidFill>
          <a:schemeClr val="lt1"/>
        </a:solidFill>
      </p:bgPr>
    </p:bg>
    <p:spTree>
      <p:nvGrpSpPr>
        <p:cNvPr id="1326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7" name="Google Shape;1327;p2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883956" y="557785"/>
            <a:ext cx="6046956" cy="12656418"/>
          </a:xfrm>
          <a:prstGeom prst="rect">
            <a:avLst/>
          </a:prstGeom>
          <a:noFill/>
          <a:ln>
            <a:noFill/>
          </a:ln>
        </p:spPr>
      </p:pic>
      <p:sp>
        <p:nvSpPr>
          <p:cNvPr id="1328" name="Google Shape;1328;p215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9" name="Google Shape;1329;p215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30" name="Google Shape;1330;p2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34353" y="870672"/>
            <a:ext cx="5919316" cy="12351048"/>
          </a:xfrm>
          <a:prstGeom prst="rect">
            <a:avLst/>
          </a:prstGeom>
          <a:noFill/>
          <a:ln>
            <a:noFill/>
          </a:ln>
        </p:spPr>
      </p:pic>
      <p:sp>
        <p:nvSpPr>
          <p:cNvPr id="1331" name="Google Shape;1331;p215"/>
          <p:cNvSpPr/>
          <p:nvPr>
            <p:ph idx="2" type="pic"/>
          </p:nvPr>
        </p:nvSpPr>
        <p:spPr>
          <a:xfrm>
            <a:off x="13635903" y="1028039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32" name="Google Shape;1332;p215"/>
          <p:cNvSpPr/>
          <p:nvPr>
            <p:ph idx="3" type="pic"/>
          </p:nvPr>
        </p:nvSpPr>
        <p:spPr>
          <a:xfrm>
            <a:off x="20116031" y="1219715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33" name="Google Shape;1333;p2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iphone x + macbook air">
  <p:cSld name="title + iphone x + macbook air">
    <p:bg>
      <p:bgPr>
        <a:solidFill>
          <a:schemeClr val="lt1"/>
        </a:solidFill>
      </p:bgPr>
    </p:bg>
    <p:spTree>
      <p:nvGrpSpPr>
        <p:cNvPr id="1334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p216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6" name="Google Shape;1336;p216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37" name="Google Shape;1337;p2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276961" y="447675"/>
            <a:ext cx="23134308" cy="12790604"/>
          </a:xfrm>
          <a:prstGeom prst="rect">
            <a:avLst/>
          </a:prstGeom>
          <a:noFill/>
          <a:ln>
            <a:noFill/>
          </a:ln>
        </p:spPr>
      </p:pic>
      <p:sp>
        <p:nvSpPr>
          <p:cNvPr id="1338" name="Google Shape;1338;p216"/>
          <p:cNvSpPr/>
          <p:nvPr>
            <p:ph idx="2" type="pic"/>
          </p:nvPr>
        </p:nvSpPr>
        <p:spPr>
          <a:xfrm>
            <a:off x="19295313" y="1324971"/>
            <a:ext cx="17121705" cy="1026773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39" name="Google Shape;1339;p2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56396" y="2365957"/>
            <a:ext cx="5131568" cy="10707358"/>
          </a:xfrm>
          <a:prstGeom prst="rect">
            <a:avLst/>
          </a:prstGeom>
          <a:noFill/>
          <a:ln>
            <a:noFill/>
          </a:ln>
        </p:spPr>
      </p:pic>
      <p:sp>
        <p:nvSpPr>
          <p:cNvPr id="1340" name="Google Shape;1340;p216"/>
          <p:cNvSpPr/>
          <p:nvPr>
            <p:ph idx="3" type="pic"/>
          </p:nvPr>
        </p:nvSpPr>
        <p:spPr>
          <a:xfrm>
            <a:off x="13036458" y="2493791"/>
            <a:ext cx="4777124" cy="1040937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41" name="Google Shape;1341;p2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amsung s9 + macbook air">
  <p:cSld name="title + samsung s9 + macbook air">
    <p:bg>
      <p:bgPr>
        <a:solidFill>
          <a:schemeClr val="lt1"/>
        </a:solidFill>
      </p:bgPr>
    </p:bg>
    <p:spTree>
      <p:nvGrpSpPr>
        <p:cNvPr id="1342" name="Shape 1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" name="Google Shape;1343;p217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4" name="Google Shape;1344;p217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45" name="Google Shape;1345;p2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279258" y="448945"/>
            <a:ext cx="23129714" cy="12788064"/>
          </a:xfrm>
          <a:prstGeom prst="rect">
            <a:avLst/>
          </a:prstGeom>
          <a:noFill/>
          <a:ln>
            <a:noFill/>
          </a:ln>
        </p:spPr>
      </p:pic>
      <p:sp>
        <p:nvSpPr>
          <p:cNvPr id="1346" name="Google Shape;1346;p217"/>
          <p:cNvSpPr/>
          <p:nvPr>
            <p:ph idx="2" type="pic"/>
          </p:nvPr>
        </p:nvSpPr>
        <p:spPr>
          <a:xfrm>
            <a:off x="19295313" y="1324971"/>
            <a:ext cx="17121705" cy="1026773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47" name="Google Shape;1347;p2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51206" y="2049137"/>
            <a:ext cx="5309128" cy="11112128"/>
          </a:xfrm>
          <a:prstGeom prst="rect">
            <a:avLst/>
          </a:prstGeom>
          <a:noFill/>
          <a:ln>
            <a:noFill/>
          </a:ln>
        </p:spPr>
      </p:pic>
      <p:sp>
        <p:nvSpPr>
          <p:cNvPr id="1348" name="Google Shape;1348;p217"/>
          <p:cNvSpPr/>
          <p:nvPr>
            <p:ph idx="3" type="pic"/>
          </p:nvPr>
        </p:nvSpPr>
        <p:spPr>
          <a:xfrm>
            <a:off x="12755111" y="2623883"/>
            <a:ext cx="4895033" cy="1005631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49" name="Google Shape;1349;p2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2">
  <p:cSld name="green_title and image 2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5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65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65"/>
          <p:cNvSpPr txBox="1"/>
          <p:nvPr>
            <p:ph idx="1" type="body"/>
          </p:nvPr>
        </p:nvSpPr>
        <p:spPr>
          <a:xfrm>
            <a:off x="13661994" y="6761748"/>
            <a:ext cx="651576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" name="Google Shape;137;p65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rgbClr val="4471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65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9" name="Google Shape;139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macbook air">
  <p:cSld name="titles + macbook air">
    <p:bg>
      <p:bgPr>
        <a:solidFill>
          <a:srgbClr val="FDFAF5"/>
        </a:solidFill>
      </p:bgPr>
    </p:bg>
    <p:spTree>
      <p:nvGrpSpPr>
        <p:cNvPr id="1350" name="Shape 1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" name="Google Shape;1351;p218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2" name="Google Shape;1352;p218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3" name="Google Shape;1353;p218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54" name="Google Shape;1354;p2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7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1355" name="Google Shape;1355;p218"/>
          <p:cNvSpPr/>
          <p:nvPr>
            <p:ph idx="2" type="pic"/>
          </p:nvPr>
        </p:nvSpPr>
        <p:spPr>
          <a:xfrm>
            <a:off x="10460736" y="2948638"/>
            <a:ext cx="11832336" cy="710976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+ macbook air">
  <p:cSld name="4_titles + macbook air">
    <p:bg>
      <p:bgPr>
        <a:solidFill>
          <a:srgbClr val="FDFAF5"/>
        </a:solidFill>
      </p:bgPr>
    </p:bg>
    <p:spTree>
      <p:nvGrpSpPr>
        <p:cNvPr id="1356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" name="Google Shape;1357;p219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p219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9" name="Google Shape;1359;p219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+ macbook air">
  <p:cSld name="1_titles + macbook air">
    <p:bg>
      <p:bgPr>
        <a:solidFill>
          <a:srgbClr val="FDFAF5"/>
        </a:solidFill>
      </p:bgPr>
    </p:bg>
    <p:spTree>
      <p:nvGrpSpPr>
        <p:cNvPr id="1360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Google Shape;1361;p220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2" name="Google Shape;1362;p220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3" name="Google Shape;1363;p220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64" name="Google Shape;1364;p2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7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1365" name="Google Shape;1365;p220"/>
          <p:cNvSpPr/>
          <p:nvPr>
            <p:ph idx="2" type="pic"/>
          </p:nvPr>
        </p:nvSpPr>
        <p:spPr>
          <a:xfrm>
            <a:off x="10460736" y="2948638"/>
            <a:ext cx="11832336" cy="710976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+ macbook air">
  <p:cSld name="3_titles + macbook air">
    <p:bg>
      <p:bgPr>
        <a:solidFill>
          <a:srgbClr val="FDFAF5"/>
        </a:solidFill>
      </p:bgPr>
    </p:bg>
    <p:spTree>
      <p:nvGrpSpPr>
        <p:cNvPr id="1366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p221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p221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9" name="Google Shape;1369;p221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70" name="Google Shape;1370;p2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7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1371" name="Google Shape;1371;p221"/>
          <p:cNvSpPr/>
          <p:nvPr>
            <p:ph idx="2" type="pic"/>
          </p:nvPr>
        </p:nvSpPr>
        <p:spPr>
          <a:xfrm>
            <a:off x="10460736" y="2948638"/>
            <a:ext cx="11832336" cy="710976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x vertical">
  <p:cSld name="titles + iphone x vertical">
    <p:spTree>
      <p:nvGrpSpPr>
        <p:cNvPr id="1372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" name="Google Shape;1373;p222"/>
          <p:cNvSpPr txBox="1"/>
          <p:nvPr>
            <p:ph type="title"/>
          </p:nvPr>
        </p:nvSpPr>
        <p:spPr>
          <a:xfrm>
            <a:off x="1441695" y="4343400"/>
            <a:ext cx="73430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4" name="Google Shape;1374;p222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5" name="Google Shape;1375;p222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6" name="Google Shape;1376;p2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11261" y="712789"/>
            <a:ext cx="5890628" cy="12346536"/>
          </a:xfrm>
          <a:prstGeom prst="rect">
            <a:avLst/>
          </a:prstGeom>
          <a:noFill/>
          <a:ln>
            <a:noFill/>
          </a:ln>
        </p:spPr>
      </p:pic>
      <p:sp>
        <p:nvSpPr>
          <p:cNvPr id="1377" name="Google Shape;1377;p222"/>
          <p:cNvSpPr/>
          <p:nvPr>
            <p:ph idx="2" type="pic"/>
          </p:nvPr>
        </p:nvSpPr>
        <p:spPr>
          <a:xfrm>
            <a:off x="12883128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s + iphone x vertical">
  <p:cSld name="7_titles + iphone x vertical">
    <p:spTree>
      <p:nvGrpSpPr>
        <p:cNvPr id="1378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Google Shape;1379;p223"/>
          <p:cNvSpPr txBox="1"/>
          <p:nvPr>
            <p:ph type="title"/>
          </p:nvPr>
        </p:nvSpPr>
        <p:spPr>
          <a:xfrm>
            <a:off x="1441695" y="4343400"/>
            <a:ext cx="7147133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0" name="Google Shape;1380;p223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81" name="Google Shape;1381;p223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2" name="Google Shape;1382;p2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11261" y="712789"/>
            <a:ext cx="5890628" cy="12346536"/>
          </a:xfrm>
          <a:prstGeom prst="rect">
            <a:avLst/>
          </a:prstGeom>
          <a:noFill/>
          <a:ln>
            <a:noFill/>
          </a:ln>
        </p:spPr>
      </p:pic>
      <p:sp>
        <p:nvSpPr>
          <p:cNvPr id="1383" name="Google Shape;1383;p223"/>
          <p:cNvSpPr/>
          <p:nvPr>
            <p:ph idx="2" type="pic"/>
          </p:nvPr>
        </p:nvSpPr>
        <p:spPr>
          <a:xfrm>
            <a:off x="12883128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84" name="Google Shape;1384;p2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984045" y="712789"/>
            <a:ext cx="5890628" cy="12346536"/>
          </a:xfrm>
          <a:prstGeom prst="rect">
            <a:avLst/>
          </a:prstGeom>
          <a:noFill/>
          <a:ln>
            <a:noFill/>
          </a:ln>
        </p:spPr>
      </p:pic>
      <p:sp>
        <p:nvSpPr>
          <p:cNvPr id="1385" name="Google Shape;1385;p223"/>
          <p:cNvSpPr/>
          <p:nvPr>
            <p:ph idx="3" type="pic"/>
          </p:nvPr>
        </p:nvSpPr>
        <p:spPr>
          <a:xfrm>
            <a:off x="19155913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">
  <p:cSld name="titles + iphone horizontal">
    <p:spTree>
      <p:nvGrpSpPr>
        <p:cNvPr id="1386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" name="Google Shape;1387;p224"/>
          <p:cNvSpPr txBox="1"/>
          <p:nvPr>
            <p:ph type="title"/>
          </p:nvPr>
        </p:nvSpPr>
        <p:spPr>
          <a:xfrm>
            <a:off x="1441696" y="4343400"/>
            <a:ext cx="7081818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8" name="Google Shape;1388;p224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89" name="Google Shape;1389;p224"/>
          <p:cNvSpPr/>
          <p:nvPr/>
        </p:nvSpPr>
        <p:spPr>
          <a:xfrm>
            <a:off x="11335768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0" name="Google Shape;1390;p2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3658166" y="715348"/>
            <a:ext cx="5886670" cy="12338242"/>
          </a:xfrm>
          <a:prstGeom prst="rect">
            <a:avLst/>
          </a:prstGeom>
          <a:noFill/>
          <a:ln>
            <a:noFill/>
          </a:ln>
        </p:spPr>
      </p:pic>
      <p:sp>
        <p:nvSpPr>
          <p:cNvPr id="1391" name="Google Shape;1391;p224"/>
          <p:cNvSpPr/>
          <p:nvPr>
            <p:ph idx="2" type="pic"/>
          </p:nvPr>
        </p:nvSpPr>
        <p:spPr>
          <a:xfrm rot="5400000">
            <a:off x="13834930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92" name="Google Shape;1392;p224"/>
          <p:cNvSpPr txBox="1"/>
          <p:nvPr/>
        </p:nvSpPr>
        <p:spPr>
          <a:xfrm>
            <a:off x="10585277" y="4109773"/>
            <a:ext cx="12011822" cy="55125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200" lIns="457200" spcFirstLastPara="1" rIns="457200" wrap="square" tIns="25603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iPhone X screenshot into this photo placeholder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vertical detail">
  <p:cSld name="titles + iphone vertical detail">
    <p:spTree>
      <p:nvGrpSpPr>
        <p:cNvPr id="1393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Google Shape;1394;p225"/>
          <p:cNvSpPr txBox="1"/>
          <p:nvPr>
            <p:ph type="title"/>
          </p:nvPr>
        </p:nvSpPr>
        <p:spPr>
          <a:xfrm>
            <a:off x="1441696" y="4343400"/>
            <a:ext cx="7081818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5" name="Google Shape;1395;p225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96" name="Google Shape;1396;p225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7" name="Google Shape;1397;p2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562907" y="-1529976"/>
            <a:ext cx="8042978" cy="16782216"/>
          </a:xfrm>
          <a:prstGeom prst="rect">
            <a:avLst/>
          </a:prstGeom>
          <a:noFill/>
          <a:ln>
            <a:noFill/>
          </a:ln>
        </p:spPr>
      </p:pic>
      <p:sp>
        <p:nvSpPr>
          <p:cNvPr id="1398" name="Google Shape;1398;p225"/>
          <p:cNvSpPr/>
          <p:nvPr>
            <p:ph idx="2" type="pic"/>
          </p:nvPr>
        </p:nvSpPr>
        <p:spPr>
          <a:xfrm>
            <a:off x="12835464" y="-1290625"/>
            <a:ext cx="7504470" cy="1635227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99" name="Google Shape;1399;p225"/>
          <p:cNvSpPr txBox="1"/>
          <p:nvPr/>
        </p:nvSpPr>
        <p:spPr>
          <a:xfrm>
            <a:off x="22438469" y="14636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 detail">
  <p:cSld name="titles + iphone horizontal detail">
    <p:spTree>
      <p:nvGrpSpPr>
        <p:cNvPr id="1400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" name="Google Shape;1401;p226"/>
          <p:cNvSpPr txBox="1"/>
          <p:nvPr>
            <p:ph type="title"/>
          </p:nvPr>
        </p:nvSpPr>
        <p:spPr>
          <a:xfrm>
            <a:off x="1441696" y="4343400"/>
            <a:ext cx="7081818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2" name="Google Shape;1402;p226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03" name="Google Shape;1403;p226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4" name="Google Shape;1404;p2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4686145" y="-1517990"/>
            <a:ext cx="8037218" cy="16770198"/>
          </a:xfrm>
          <a:prstGeom prst="rect">
            <a:avLst/>
          </a:prstGeom>
          <a:noFill/>
          <a:ln>
            <a:noFill/>
          </a:ln>
        </p:spPr>
      </p:pic>
      <p:sp>
        <p:nvSpPr>
          <p:cNvPr id="1405" name="Google Shape;1405;p226"/>
          <p:cNvSpPr txBox="1"/>
          <p:nvPr/>
        </p:nvSpPr>
        <p:spPr>
          <a:xfrm>
            <a:off x="22438469" y="14636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6" name="Google Shape;1406;p226"/>
          <p:cNvSpPr/>
          <p:nvPr>
            <p:ph idx="2" type="pic"/>
          </p:nvPr>
        </p:nvSpPr>
        <p:spPr>
          <a:xfrm>
            <a:off x="10569386" y="3122625"/>
            <a:ext cx="16324210" cy="7491591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vertical">
  <p:cSld name="samsung vertical">
    <p:spTree>
      <p:nvGrpSpPr>
        <p:cNvPr id="1407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p227"/>
          <p:cNvSpPr txBox="1"/>
          <p:nvPr>
            <p:ph type="title"/>
          </p:nvPr>
        </p:nvSpPr>
        <p:spPr>
          <a:xfrm>
            <a:off x="1441695" y="4343400"/>
            <a:ext cx="7212447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9" name="Google Shape;1409;p227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0" name="Google Shape;1410;p227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1" name="Google Shape;1411;p2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4144" y="468458"/>
            <a:ext cx="5996756" cy="12551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12" name="Google Shape;1412;p227"/>
          <p:cNvSpPr/>
          <p:nvPr>
            <p:ph idx="2" type="pic"/>
          </p:nvPr>
        </p:nvSpPr>
        <p:spPr>
          <a:xfrm>
            <a:off x="12847319" y="118872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2">
  <p:cSld name="amber_title and image 2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6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66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66"/>
          <p:cNvSpPr txBox="1"/>
          <p:nvPr>
            <p:ph idx="1" type="body"/>
          </p:nvPr>
        </p:nvSpPr>
        <p:spPr>
          <a:xfrm>
            <a:off x="13661994" y="6761748"/>
            <a:ext cx="657672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4" name="Google Shape;144;p66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66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46" name="Google Shape;146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samsungs vertical">
  <p:cSld name="2 samsungs vertical">
    <p:spTree>
      <p:nvGrpSpPr>
        <p:cNvPr id="1413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Google Shape;1414;p228"/>
          <p:cNvSpPr txBox="1"/>
          <p:nvPr>
            <p:ph type="title"/>
          </p:nvPr>
        </p:nvSpPr>
        <p:spPr>
          <a:xfrm>
            <a:off x="1441695" y="4343400"/>
            <a:ext cx="71144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5" name="Google Shape;1415;p228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6" name="Google Shape;1416;p228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7" name="Google Shape;1417;p2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4144" y="468458"/>
            <a:ext cx="5996756" cy="12551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18" name="Google Shape;1418;p228"/>
          <p:cNvSpPr/>
          <p:nvPr>
            <p:ph idx="2" type="pic"/>
          </p:nvPr>
        </p:nvSpPr>
        <p:spPr>
          <a:xfrm>
            <a:off x="12847319" y="118872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419" name="Google Shape;1419;p2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887350" y="468458"/>
            <a:ext cx="5996756" cy="12551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20" name="Google Shape;1420;p228"/>
          <p:cNvSpPr/>
          <p:nvPr>
            <p:ph idx="3" type="pic"/>
          </p:nvPr>
        </p:nvSpPr>
        <p:spPr>
          <a:xfrm>
            <a:off x="19100525" y="118872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9 vertical">
  <p:cSld name="samsung 9 vertical">
    <p:spTree>
      <p:nvGrpSpPr>
        <p:cNvPr id="142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p229"/>
          <p:cNvSpPr txBox="1"/>
          <p:nvPr>
            <p:ph type="title"/>
          </p:nvPr>
        </p:nvSpPr>
        <p:spPr>
          <a:xfrm>
            <a:off x="1441695" y="4343400"/>
            <a:ext cx="7168037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3" name="Google Shape;1423;p229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24" name="Google Shape;1424;p229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5" name="Google Shape;1425;p2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3490452" y="465715"/>
            <a:ext cx="5999378" cy="12556836"/>
          </a:xfrm>
          <a:prstGeom prst="rect">
            <a:avLst/>
          </a:prstGeom>
          <a:noFill/>
          <a:ln>
            <a:noFill/>
          </a:ln>
        </p:spPr>
      </p:pic>
      <p:sp>
        <p:nvSpPr>
          <p:cNvPr id="1426" name="Google Shape;1426;p229"/>
          <p:cNvSpPr/>
          <p:nvPr>
            <p:ph idx="2" type="pic"/>
          </p:nvPr>
        </p:nvSpPr>
        <p:spPr>
          <a:xfrm rot="5400000">
            <a:off x="13524688" y="101797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427" name="Google Shape;1427;p229"/>
          <p:cNvSpPr txBox="1"/>
          <p:nvPr/>
        </p:nvSpPr>
        <p:spPr>
          <a:xfrm>
            <a:off x="10583699" y="3958925"/>
            <a:ext cx="11460480" cy="5578529"/>
          </a:xfrm>
          <a:prstGeom prst="rect">
            <a:avLst/>
          </a:prstGeom>
          <a:noFill/>
          <a:ln>
            <a:noFill/>
          </a:ln>
        </p:spPr>
        <p:txBody>
          <a:bodyPr anchorCtr="0" anchor="t" bIns="640075" lIns="731500" spcFirstLastPara="1" rIns="548625" wrap="square" tIns="21945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Samsung screenshot into this photo placeholder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s9 vertical detail">
  <p:cSld name="samsung s9 vertical detail">
    <p:spTree>
      <p:nvGrpSpPr>
        <p:cNvPr id="1428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p230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0" name="Google Shape;1430;p2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573296" y="-2454782"/>
            <a:ext cx="8822428" cy="18465546"/>
          </a:xfrm>
          <a:prstGeom prst="rect">
            <a:avLst/>
          </a:prstGeom>
          <a:noFill/>
          <a:ln>
            <a:noFill/>
          </a:ln>
        </p:spPr>
      </p:pic>
      <p:sp>
        <p:nvSpPr>
          <p:cNvPr id="1431" name="Google Shape;1431;p230"/>
          <p:cNvSpPr txBox="1"/>
          <p:nvPr>
            <p:ph type="title"/>
          </p:nvPr>
        </p:nvSpPr>
        <p:spPr>
          <a:xfrm>
            <a:off x="1441695" y="4343400"/>
            <a:ext cx="71144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2" name="Google Shape;1432;p230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3" name="Google Shape;1433;p230"/>
          <p:cNvSpPr/>
          <p:nvPr>
            <p:ph idx="2" type="pic"/>
          </p:nvPr>
        </p:nvSpPr>
        <p:spPr>
          <a:xfrm>
            <a:off x="12896721" y="-1573557"/>
            <a:ext cx="8154036" cy="1678549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detail">
  <p:cSld name="samsung detail">
    <p:spTree>
      <p:nvGrpSpPr>
        <p:cNvPr id="1434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p231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6" name="Google Shape;1436;p2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5089193" y="-2455763"/>
            <a:ext cx="8823366" cy="18467510"/>
          </a:xfrm>
          <a:prstGeom prst="rect">
            <a:avLst/>
          </a:prstGeom>
          <a:noFill/>
          <a:ln>
            <a:noFill/>
          </a:ln>
        </p:spPr>
      </p:pic>
      <p:sp>
        <p:nvSpPr>
          <p:cNvPr id="1437" name="Google Shape;1437;p231"/>
          <p:cNvSpPr txBox="1"/>
          <p:nvPr>
            <p:ph type="title"/>
          </p:nvPr>
        </p:nvSpPr>
        <p:spPr>
          <a:xfrm>
            <a:off x="1441695" y="4343400"/>
            <a:ext cx="71144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8" name="Google Shape;1438;p231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9" name="Google Shape;1439;p231"/>
          <p:cNvSpPr/>
          <p:nvPr>
            <p:ph idx="2" type="pic"/>
          </p:nvPr>
        </p:nvSpPr>
        <p:spPr>
          <a:xfrm>
            <a:off x="11100672" y="2742173"/>
            <a:ext cx="16785497" cy="815403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 image">
  <p:cSld name="green_thank you image">
    <p:spTree>
      <p:nvGrpSpPr>
        <p:cNvPr id="1440" name="Shape 1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1" name="Google Shape;1441;p232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2" name="Google Shape;1442;p232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0"/>
              <a:buFont typeface="Arial"/>
              <a:buNone/>
              <a:defRPr sz="220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43" name="Google Shape;1443;p2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4" name="Google Shape;1444;p2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45" name="Google Shape;1445;p232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hank you image">
  <p:cSld name="1_red_thank you image">
    <p:spTree>
      <p:nvGrpSpPr>
        <p:cNvPr id="1446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p233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8" name="Google Shape;1448;p233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0"/>
              <a:buFont typeface="Arial"/>
              <a:buNone/>
              <a:defRPr sz="220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49" name="Google Shape;1449;p2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0" name="Google Shape;1450;p2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51" name="Google Shape;1451;p233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you image">
  <p:cSld name="red_thankyou image">
    <p:spTree>
      <p:nvGrpSpPr>
        <p:cNvPr id="1452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p234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4" name="Google Shape;1454;p234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0"/>
              <a:buFont typeface="Arial"/>
              <a:buNone/>
              <a:defRPr sz="22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55" name="Google Shape;1455;p2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6" name="Google Shape;1456;p2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57" name="Google Shape;1457;p234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 image">
  <p:cSld name="blue_thank you image">
    <p:spTree>
      <p:nvGrpSpPr>
        <p:cNvPr id="1458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Google Shape;1459;p235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0" name="Google Shape;1460;p235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0"/>
              <a:buFont typeface="Arial"/>
              <a:buNone/>
              <a:defRPr sz="220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61" name="Google Shape;1461;p2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2" name="Google Shape;1462;p2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63" name="Google Shape;1463;p235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 image">
  <p:cSld name="darkamber_thank you image">
    <p:spTree>
      <p:nvGrpSpPr>
        <p:cNvPr id="1464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Google Shape;1465;p236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6" name="Google Shape;1466;p236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0"/>
              <a:buFont typeface="Arial"/>
              <a:buNone/>
              <a:defRPr sz="220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67" name="Google Shape;1467;p2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8" name="Google Shape;1468;p2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69" name="Google Shape;1469;p236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">
  <p:cSld name="green_thank you">
    <p:spTree>
      <p:nvGrpSpPr>
        <p:cNvPr id="1470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237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2" name="Google Shape;1472;p237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3" name="Google Shape;1473;p237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0000"/>
              <a:buNone/>
              <a:defRPr b="0" sz="200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74" name="Google Shape;1474;p237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5" name="Google Shape;1475;p237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6" name="Google Shape;1476;p237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7" name="Google Shape;1477;p2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2">
  <p:cSld name="red_title and image 2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7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67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67"/>
          <p:cNvSpPr txBox="1"/>
          <p:nvPr>
            <p:ph idx="1" type="body"/>
          </p:nvPr>
        </p:nvSpPr>
        <p:spPr>
          <a:xfrm>
            <a:off x="13661994" y="6761748"/>
            <a:ext cx="639384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1" name="Google Shape;151;p67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67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53" name="Google Shape;153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hank you">
  <p:cSld name="amber_thank you">
    <p:spTree>
      <p:nvGrpSpPr>
        <p:cNvPr id="1478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Google Shape;1479;p238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0" name="Google Shape;1480;p238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1" name="Google Shape;1481;p238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b="0" sz="20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82" name="Google Shape;1482;p238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3" name="Google Shape;1483;p238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4" name="Google Shape;1484;p238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5" name="Google Shape;1485;p2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 you">
  <p:cSld name="red_thank you">
    <p:spTree>
      <p:nvGrpSpPr>
        <p:cNvPr id="1486" name="Shape 1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" name="Google Shape;1487;p239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8" name="Google Shape;1488;p239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9" name="Google Shape;1489;p239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0000"/>
              <a:buNone/>
              <a:defRPr b="0" sz="20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90" name="Google Shape;1490;p239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1" name="Google Shape;1491;p239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2" name="Google Shape;1492;p239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3" name="Google Shape;1493;p2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">
  <p:cSld name="blue_thank you">
    <p:spTree>
      <p:nvGrpSpPr>
        <p:cNvPr id="1494" name="Shape 1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" name="Google Shape;1495;p240"/>
          <p:cNvSpPr/>
          <p:nvPr/>
        </p:nvSpPr>
        <p:spPr>
          <a:xfrm>
            <a:off x="0" y="10134601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6" name="Google Shape;1496;p240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7" name="Google Shape;1497;p240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b="0" sz="200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98" name="Google Shape;1498;p240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9" name="Google Shape;1499;p240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0" name="Google Shape;1500;p240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1" name="Google Shape;1501;p2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">
  <p:cSld name="darkamber_thank you">
    <p:spTree>
      <p:nvGrpSpPr>
        <p:cNvPr id="1502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" name="Google Shape;1503;p241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4" name="Google Shape;1504;p241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5" name="Google Shape;1505;p241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b="0" sz="20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06" name="Google Shape;1506;p241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7" name="Google Shape;1507;p241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8" name="Google Shape;1508;p241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9" name="Google Shape;1509;p2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center">
  <p:cSld name="logo center">
    <p:bg>
      <p:bgPr>
        <a:solidFill>
          <a:srgbClr val="FDFAF5"/>
        </a:solidFill>
      </p:bgPr>
    </p:bg>
    <p:spTree>
      <p:nvGrpSpPr>
        <p:cNvPr id="1510" name="Shape 1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1" name="Google Shape;1511;p2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40788" y="6016343"/>
            <a:ext cx="6667500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left">
  <p:cSld name="logo left">
    <p:bg>
      <p:bgPr>
        <a:solidFill>
          <a:srgbClr val="FDFAF5"/>
        </a:solidFill>
      </p:bgPr>
    </p:bg>
    <p:spTree>
      <p:nvGrpSpPr>
        <p:cNvPr id="1512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3" name="Google Shape;1513;p2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6016343"/>
            <a:ext cx="6667500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right">
  <p:cSld name="logo right">
    <p:bg>
      <p:bgPr>
        <a:solidFill>
          <a:srgbClr val="FDFAF5"/>
        </a:solidFill>
      </p:bgPr>
    </p:bg>
    <p:spTree>
      <p:nvGrpSpPr>
        <p:cNvPr id="1514" name="Shape 1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" name="Google Shape;1515;p2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177850" y="6016343"/>
            <a:ext cx="6667500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id">
  <p:cSld name="grid">
    <p:bg>
      <p:bgPr>
        <a:solidFill>
          <a:schemeClr val="lt1">
            <a:alpha val="48627"/>
          </a:schemeClr>
        </a:solidFill>
      </p:bgPr>
    </p:bg>
    <p:spTree>
      <p:nvGrpSpPr>
        <p:cNvPr id="1516" name="Shape 1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7" name="Google Shape;1517;p245"/>
          <p:cNvSpPr/>
          <p:nvPr/>
        </p:nvSpPr>
        <p:spPr>
          <a:xfrm>
            <a:off x="1587" y="0"/>
            <a:ext cx="24384001" cy="1371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vider slide 1">
  <p:cSld name="1_divider slide 1">
    <p:bg>
      <p:bgPr>
        <a:solidFill>
          <a:srgbClr val="F2EDE6"/>
        </a:solidFill>
      </p:bgPr>
    </p:bg>
    <p:spTree>
      <p:nvGrpSpPr>
        <p:cNvPr id="1518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p9"/>
          <p:cNvSpPr txBox="1"/>
          <p:nvPr>
            <p:ph idx="1" type="body"/>
          </p:nvPr>
        </p:nvSpPr>
        <p:spPr>
          <a:xfrm>
            <a:off x="1310699" y="5029200"/>
            <a:ext cx="17919412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600"/>
              <a:buNone/>
              <a:defRPr b="0" i="0" sz="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8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5pPr>
            <a:lvl6pPr indent="-457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6pPr>
            <a:lvl7pPr indent="-457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7pPr>
            <a:lvl8pPr indent="-457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8pPr>
            <a:lvl9pPr indent="-457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bg>
      <p:bgPr>
        <a:solidFill>
          <a:srgbClr val="FDFAF5"/>
        </a:solidFill>
      </p:bgPr>
    </p:bg>
    <p:spTree>
      <p:nvGrpSpPr>
        <p:cNvPr id="1526" name="Shape 15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1">
  <p:cSld name="green_title 1">
    <p:bg>
      <p:bgPr>
        <a:solidFill>
          <a:srgbClr val="FDFAF5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50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18" name="Google Shape;18;p50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" name="Google Shape;19;p50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20" name="Google Shape;20;p50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50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2" name="Google Shape;22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0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50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50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2">
  <p:cSld name="blue_title and image 2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8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68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68"/>
          <p:cNvSpPr txBox="1"/>
          <p:nvPr>
            <p:ph idx="1" type="body"/>
          </p:nvPr>
        </p:nvSpPr>
        <p:spPr>
          <a:xfrm>
            <a:off x="13661994" y="6761748"/>
            <a:ext cx="651576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8" name="Google Shape;158;p68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68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0" name="Google Shape;160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1">
  <p:cSld name="green_title 1">
    <p:bg>
      <p:bgPr>
        <a:solidFill>
          <a:srgbClr val="FDFAF5"/>
        </a:solidFill>
      </p:bgPr>
    </p:bg>
    <p:spTree>
      <p:nvGrpSpPr>
        <p:cNvPr id="1527" name="Shape 1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8" name="Google Shape;1528;g2f7dd692133_0_1536"/>
          <p:cNvGrpSpPr/>
          <p:nvPr/>
        </p:nvGrpSpPr>
        <p:grpSpPr>
          <a:xfrm>
            <a:off x="-2594171" y="-1791691"/>
            <a:ext cx="26981470" cy="15507791"/>
            <a:chOff x="-2594171" y="-1791691"/>
            <a:chExt cx="26981470" cy="15507791"/>
          </a:xfrm>
        </p:grpSpPr>
        <p:sp>
          <p:nvSpPr>
            <p:cNvPr id="1529" name="Google Shape;1529;g2f7dd692133_0_1536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30" name="Google Shape;1530;g2f7dd692133_0_1536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531" name="Google Shape;1531;g2f7dd692133_0_1536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2" name="Google Shape;1532;g2f7dd692133_0_1536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533" name="Google Shape;1533;g2f7dd692133_0_15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34" name="Google Shape;1534;g2f7dd692133_0_1536"/>
          <p:cNvSpPr txBox="1"/>
          <p:nvPr>
            <p:ph type="title"/>
          </p:nvPr>
        </p:nvSpPr>
        <p:spPr>
          <a:xfrm>
            <a:off x="1902960" y="3962400"/>
            <a:ext cx="136053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5" name="Google Shape;1535;g2f7dd692133_0_1536"/>
          <p:cNvSpPr txBox="1"/>
          <p:nvPr>
            <p:ph idx="1" type="body"/>
          </p:nvPr>
        </p:nvSpPr>
        <p:spPr>
          <a:xfrm>
            <a:off x="1902961" y="7933764"/>
            <a:ext cx="6194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36" name="Google Shape;1536;g2f7dd692133_0_1536"/>
          <p:cNvSpPr txBox="1"/>
          <p:nvPr>
            <p:ph idx="2" type="body"/>
          </p:nvPr>
        </p:nvSpPr>
        <p:spPr>
          <a:xfrm>
            <a:off x="1902961" y="10770110"/>
            <a:ext cx="6224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1">
  <p:cSld name="amber_title 1">
    <p:bg>
      <p:bgPr>
        <a:solidFill>
          <a:srgbClr val="FDFAF5"/>
        </a:solidFill>
      </p:bgPr>
    </p:bg>
    <p:spTree>
      <p:nvGrpSpPr>
        <p:cNvPr id="1537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8" name="Google Shape;1538;g2f7dd692133_0_1546"/>
          <p:cNvGrpSpPr/>
          <p:nvPr/>
        </p:nvGrpSpPr>
        <p:grpSpPr>
          <a:xfrm>
            <a:off x="-2594171" y="-1791691"/>
            <a:ext cx="26981470" cy="15507791"/>
            <a:chOff x="-2594171" y="-1791691"/>
            <a:chExt cx="26981470" cy="15507791"/>
          </a:xfrm>
        </p:grpSpPr>
        <p:sp>
          <p:nvSpPr>
            <p:cNvPr id="1539" name="Google Shape;1539;g2f7dd692133_0_1546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40" name="Google Shape;1540;g2f7dd692133_0_1546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541" name="Google Shape;1541;g2f7dd692133_0_1546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2" name="Google Shape;1542;g2f7dd692133_0_1546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543" name="Google Shape;1543;g2f7dd692133_0_15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44" name="Google Shape;1544;g2f7dd692133_0_1546"/>
          <p:cNvSpPr txBox="1"/>
          <p:nvPr>
            <p:ph type="title"/>
          </p:nvPr>
        </p:nvSpPr>
        <p:spPr>
          <a:xfrm>
            <a:off x="1902960" y="3962400"/>
            <a:ext cx="136053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5" name="Google Shape;1545;g2f7dd692133_0_1546"/>
          <p:cNvSpPr txBox="1"/>
          <p:nvPr>
            <p:ph idx="1" type="body"/>
          </p:nvPr>
        </p:nvSpPr>
        <p:spPr>
          <a:xfrm>
            <a:off x="1902961" y="7933764"/>
            <a:ext cx="6194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46" name="Google Shape;1546;g2f7dd692133_0_1546"/>
          <p:cNvSpPr txBox="1"/>
          <p:nvPr>
            <p:ph idx="2" type="body"/>
          </p:nvPr>
        </p:nvSpPr>
        <p:spPr>
          <a:xfrm>
            <a:off x="1902961" y="10770110"/>
            <a:ext cx="6224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1">
  <p:cSld name="red_title 1">
    <p:bg>
      <p:bgPr>
        <a:solidFill>
          <a:srgbClr val="FDFAF5"/>
        </a:solidFill>
      </p:bgPr>
    </p:bg>
    <p:spTree>
      <p:nvGrpSpPr>
        <p:cNvPr id="1547" name="Shape 1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8" name="Google Shape;1548;g2f7dd692133_0_1556"/>
          <p:cNvGrpSpPr/>
          <p:nvPr/>
        </p:nvGrpSpPr>
        <p:grpSpPr>
          <a:xfrm>
            <a:off x="-2594171" y="-1791691"/>
            <a:ext cx="26981470" cy="15507791"/>
            <a:chOff x="-2594171" y="-1791691"/>
            <a:chExt cx="26981470" cy="15507791"/>
          </a:xfrm>
        </p:grpSpPr>
        <p:sp>
          <p:nvSpPr>
            <p:cNvPr id="1549" name="Google Shape;1549;g2f7dd692133_0_1556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50" name="Google Shape;1550;g2f7dd692133_0_1556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551" name="Google Shape;1551;g2f7dd692133_0_1556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2" name="Google Shape;1552;g2f7dd692133_0_1556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553" name="Google Shape;1553;g2f7dd692133_0_15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54" name="Google Shape;1554;g2f7dd692133_0_1556"/>
          <p:cNvSpPr txBox="1"/>
          <p:nvPr>
            <p:ph type="title"/>
          </p:nvPr>
        </p:nvSpPr>
        <p:spPr>
          <a:xfrm>
            <a:off x="1902960" y="3962400"/>
            <a:ext cx="136053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5" name="Google Shape;1555;g2f7dd692133_0_1556"/>
          <p:cNvSpPr txBox="1"/>
          <p:nvPr>
            <p:ph idx="1" type="body"/>
          </p:nvPr>
        </p:nvSpPr>
        <p:spPr>
          <a:xfrm>
            <a:off x="1902961" y="7933764"/>
            <a:ext cx="6194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56" name="Google Shape;1556;g2f7dd692133_0_1556"/>
          <p:cNvSpPr txBox="1"/>
          <p:nvPr>
            <p:ph idx="2" type="body"/>
          </p:nvPr>
        </p:nvSpPr>
        <p:spPr>
          <a:xfrm>
            <a:off x="1902961" y="10770110"/>
            <a:ext cx="6224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1">
  <p:cSld name="blue_title 1">
    <p:bg>
      <p:bgPr>
        <a:solidFill>
          <a:srgbClr val="FDFAF5"/>
        </a:solidFill>
      </p:bgPr>
    </p:bg>
    <p:spTree>
      <p:nvGrpSpPr>
        <p:cNvPr id="1557" name="Shape 1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8" name="Google Shape;1558;g2f7dd692133_0_1566"/>
          <p:cNvGrpSpPr/>
          <p:nvPr/>
        </p:nvGrpSpPr>
        <p:grpSpPr>
          <a:xfrm>
            <a:off x="-2594171" y="-1791691"/>
            <a:ext cx="26981470" cy="15507791"/>
            <a:chOff x="-2594171" y="-1791691"/>
            <a:chExt cx="26981470" cy="15507791"/>
          </a:xfrm>
        </p:grpSpPr>
        <p:sp>
          <p:nvSpPr>
            <p:cNvPr id="1559" name="Google Shape;1559;g2f7dd692133_0_1566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60" name="Google Shape;1560;g2f7dd692133_0_1566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561" name="Google Shape;1561;g2f7dd692133_0_1566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2" name="Google Shape;1562;g2f7dd692133_0_1566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563" name="Google Shape;1563;g2f7dd692133_0_15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64" name="Google Shape;1564;g2f7dd692133_0_1566"/>
          <p:cNvSpPr txBox="1"/>
          <p:nvPr>
            <p:ph type="title"/>
          </p:nvPr>
        </p:nvSpPr>
        <p:spPr>
          <a:xfrm>
            <a:off x="1902960" y="3962400"/>
            <a:ext cx="136053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5" name="Google Shape;1565;g2f7dd692133_0_1566"/>
          <p:cNvSpPr txBox="1"/>
          <p:nvPr>
            <p:ph idx="1" type="body"/>
          </p:nvPr>
        </p:nvSpPr>
        <p:spPr>
          <a:xfrm>
            <a:off x="1902961" y="7933764"/>
            <a:ext cx="6194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66" name="Google Shape;1566;g2f7dd692133_0_1566"/>
          <p:cNvSpPr txBox="1"/>
          <p:nvPr>
            <p:ph idx="2" type="body"/>
          </p:nvPr>
        </p:nvSpPr>
        <p:spPr>
          <a:xfrm>
            <a:off x="1902961" y="10770110"/>
            <a:ext cx="6224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1">
  <p:cSld name="darkamber_title 1">
    <p:bg>
      <p:bgPr>
        <a:solidFill>
          <a:srgbClr val="FDFAF5"/>
        </a:solidFill>
      </p:bgPr>
    </p:bg>
    <p:spTree>
      <p:nvGrpSpPr>
        <p:cNvPr id="1567" name="Shape 1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8" name="Google Shape;1568;g2f7dd692133_0_1576"/>
          <p:cNvGrpSpPr/>
          <p:nvPr/>
        </p:nvGrpSpPr>
        <p:grpSpPr>
          <a:xfrm>
            <a:off x="-2594171" y="-1791691"/>
            <a:ext cx="26981470" cy="15507791"/>
            <a:chOff x="-2594171" y="-1791691"/>
            <a:chExt cx="26981470" cy="15507791"/>
          </a:xfrm>
        </p:grpSpPr>
        <p:sp>
          <p:nvSpPr>
            <p:cNvPr id="1569" name="Google Shape;1569;g2f7dd692133_0_1576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70" name="Google Shape;1570;g2f7dd692133_0_1576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571" name="Google Shape;1571;g2f7dd692133_0_1576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2" name="Google Shape;1572;g2f7dd692133_0_1576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573" name="Google Shape;1573;g2f7dd692133_0_15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74" name="Google Shape;1574;g2f7dd692133_0_1576"/>
          <p:cNvSpPr txBox="1"/>
          <p:nvPr>
            <p:ph type="title"/>
          </p:nvPr>
        </p:nvSpPr>
        <p:spPr>
          <a:xfrm>
            <a:off x="1902960" y="3962400"/>
            <a:ext cx="136053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5" name="Google Shape;1575;g2f7dd692133_0_1576"/>
          <p:cNvSpPr txBox="1"/>
          <p:nvPr>
            <p:ph idx="1" type="body"/>
          </p:nvPr>
        </p:nvSpPr>
        <p:spPr>
          <a:xfrm>
            <a:off x="1902961" y="7933764"/>
            <a:ext cx="6194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76" name="Google Shape;1576;g2f7dd692133_0_1576"/>
          <p:cNvSpPr txBox="1"/>
          <p:nvPr>
            <p:ph idx="2" type="body"/>
          </p:nvPr>
        </p:nvSpPr>
        <p:spPr>
          <a:xfrm>
            <a:off x="1902961" y="10770110"/>
            <a:ext cx="6224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2">
  <p:cSld name="green_title 2">
    <p:spTree>
      <p:nvGrpSpPr>
        <p:cNvPr id="1577" name="Shape 1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8" name="Google Shape;1578;g2f7dd692133_0_1586"/>
          <p:cNvSpPr/>
          <p:nvPr/>
        </p:nvSpPr>
        <p:spPr>
          <a:xfrm>
            <a:off x="2239654" y="1561784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9" name="Google Shape;1579;g2f7dd692133_0_1586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D7EBC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0" name="Google Shape;1580;g2f7dd692133_0_1586"/>
          <p:cNvSpPr/>
          <p:nvPr/>
        </p:nvSpPr>
        <p:spPr>
          <a:xfrm>
            <a:off x="2258725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1" name="Google Shape;1581;g2f7dd692133_0_1586"/>
          <p:cNvSpPr txBox="1"/>
          <p:nvPr>
            <p:ph type="title"/>
          </p:nvPr>
        </p:nvSpPr>
        <p:spPr>
          <a:xfrm>
            <a:off x="5879134" y="3786872"/>
            <a:ext cx="143901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2" name="Google Shape;1582;g2f7dd692133_0_1586"/>
          <p:cNvSpPr txBox="1"/>
          <p:nvPr>
            <p:ph idx="1" type="body"/>
          </p:nvPr>
        </p:nvSpPr>
        <p:spPr>
          <a:xfrm>
            <a:off x="5878513" y="6896066"/>
            <a:ext cx="89349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583" name="Google Shape;1583;g2f7dd692133_0_15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2">
  <p:cSld name="amber_title 2">
    <p:spTree>
      <p:nvGrpSpPr>
        <p:cNvPr id="1584" name="Shape 1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5" name="Google Shape;1585;g2f7dd692133_0_1593"/>
          <p:cNvSpPr/>
          <p:nvPr/>
        </p:nvSpPr>
        <p:spPr>
          <a:xfrm>
            <a:off x="2239654" y="1561784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6" name="Google Shape;1586;g2f7dd692133_0_1593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7" name="Google Shape;1587;g2f7dd692133_0_1593"/>
          <p:cNvSpPr/>
          <p:nvPr/>
        </p:nvSpPr>
        <p:spPr>
          <a:xfrm>
            <a:off x="2258725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8" name="Google Shape;1588;g2f7dd692133_0_1593"/>
          <p:cNvSpPr txBox="1"/>
          <p:nvPr>
            <p:ph type="title"/>
          </p:nvPr>
        </p:nvSpPr>
        <p:spPr>
          <a:xfrm>
            <a:off x="5879134" y="3786872"/>
            <a:ext cx="143901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9" name="Google Shape;1589;g2f7dd692133_0_1593"/>
          <p:cNvSpPr txBox="1"/>
          <p:nvPr>
            <p:ph idx="1" type="body"/>
          </p:nvPr>
        </p:nvSpPr>
        <p:spPr>
          <a:xfrm>
            <a:off x="5878513" y="6896066"/>
            <a:ext cx="88737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590" name="Google Shape;1590;g2f7dd692133_0_15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2">
  <p:cSld name="red_title 2">
    <p:spTree>
      <p:nvGrpSpPr>
        <p:cNvPr id="159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" name="Google Shape;1592;g2f7dd692133_0_1600"/>
          <p:cNvSpPr/>
          <p:nvPr/>
        </p:nvSpPr>
        <p:spPr>
          <a:xfrm>
            <a:off x="2239654" y="1561784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3" name="Google Shape;1593;g2f7dd692133_0_1600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4" name="Google Shape;1594;g2f7dd692133_0_1600"/>
          <p:cNvSpPr/>
          <p:nvPr/>
        </p:nvSpPr>
        <p:spPr>
          <a:xfrm>
            <a:off x="2258725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5" name="Google Shape;1595;g2f7dd692133_0_1600"/>
          <p:cNvSpPr txBox="1"/>
          <p:nvPr>
            <p:ph type="title"/>
          </p:nvPr>
        </p:nvSpPr>
        <p:spPr>
          <a:xfrm>
            <a:off x="5879134" y="3786872"/>
            <a:ext cx="143901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6" name="Google Shape;1596;g2f7dd692133_0_1600"/>
          <p:cNvSpPr txBox="1"/>
          <p:nvPr>
            <p:ph idx="1" type="body"/>
          </p:nvPr>
        </p:nvSpPr>
        <p:spPr>
          <a:xfrm>
            <a:off x="5878513" y="6896066"/>
            <a:ext cx="88128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597" name="Google Shape;1597;g2f7dd692133_0_16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2">
  <p:cSld name="blue_title 2">
    <p:spTree>
      <p:nvGrpSpPr>
        <p:cNvPr id="1598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" name="Google Shape;1599;g2f7dd692133_0_1607"/>
          <p:cNvSpPr/>
          <p:nvPr/>
        </p:nvSpPr>
        <p:spPr>
          <a:xfrm>
            <a:off x="2239654" y="1569090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0" name="Google Shape;1600;g2f7dd692133_0_1607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DCE6F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1" name="Google Shape;1601;g2f7dd692133_0_1607"/>
          <p:cNvSpPr/>
          <p:nvPr/>
        </p:nvSpPr>
        <p:spPr>
          <a:xfrm>
            <a:off x="2258725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2" name="Google Shape;1602;g2f7dd692133_0_1607"/>
          <p:cNvSpPr txBox="1"/>
          <p:nvPr>
            <p:ph type="title"/>
          </p:nvPr>
        </p:nvSpPr>
        <p:spPr>
          <a:xfrm>
            <a:off x="5879134" y="3786872"/>
            <a:ext cx="143901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3" name="Google Shape;1603;g2f7dd692133_0_1607"/>
          <p:cNvSpPr txBox="1"/>
          <p:nvPr>
            <p:ph idx="1" type="body"/>
          </p:nvPr>
        </p:nvSpPr>
        <p:spPr>
          <a:xfrm>
            <a:off x="5878513" y="6896066"/>
            <a:ext cx="89043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604" name="Google Shape;1604;g2f7dd692133_0_16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2">
  <p:cSld name="darkamber_title 2">
    <p:spTree>
      <p:nvGrpSpPr>
        <p:cNvPr id="1605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g2f7dd692133_0_1614"/>
          <p:cNvSpPr/>
          <p:nvPr/>
        </p:nvSpPr>
        <p:spPr>
          <a:xfrm>
            <a:off x="2239654" y="1561784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7" name="Google Shape;1607;g2f7dd692133_0_1614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8" name="Google Shape;1608;g2f7dd692133_0_1614"/>
          <p:cNvSpPr/>
          <p:nvPr/>
        </p:nvSpPr>
        <p:spPr>
          <a:xfrm>
            <a:off x="2258725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9" name="Google Shape;1609;g2f7dd692133_0_1614"/>
          <p:cNvSpPr txBox="1"/>
          <p:nvPr>
            <p:ph type="title"/>
          </p:nvPr>
        </p:nvSpPr>
        <p:spPr>
          <a:xfrm>
            <a:off x="5879134" y="3786872"/>
            <a:ext cx="143901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0" name="Google Shape;1610;g2f7dd692133_0_1614"/>
          <p:cNvSpPr txBox="1"/>
          <p:nvPr>
            <p:ph idx="1" type="body"/>
          </p:nvPr>
        </p:nvSpPr>
        <p:spPr>
          <a:xfrm>
            <a:off x="5878513" y="6896066"/>
            <a:ext cx="88737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611" name="Google Shape;1611;g2f7dd692133_0_16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2">
  <p:cSld name="darkamber_title and image 2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9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69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69"/>
          <p:cNvSpPr txBox="1"/>
          <p:nvPr>
            <p:ph idx="1" type="body"/>
          </p:nvPr>
        </p:nvSpPr>
        <p:spPr>
          <a:xfrm>
            <a:off x="13661994" y="6761748"/>
            <a:ext cx="6494564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5" name="Google Shape;165;p69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69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7" name="Google Shape;167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">
  <p:cSld name="green_title and image">
    <p:spTree>
      <p:nvGrpSpPr>
        <p:cNvPr id="1612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g2f7dd692133_0_1621"/>
          <p:cNvSpPr/>
          <p:nvPr/>
        </p:nvSpPr>
        <p:spPr>
          <a:xfrm>
            <a:off x="3740322" y="1552906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4" name="Google Shape;1614;g2f7dd692133_0_1621"/>
          <p:cNvSpPr txBox="1"/>
          <p:nvPr>
            <p:ph type="title"/>
          </p:nvPr>
        </p:nvSpPr>
        <p:spPr>
          <a:xfrm>
            <a:off x="1483161" y="4267200"/>
            <a:ext cx="80583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5" name="Google Shape;1615;g2f7dd692133_0_1621"/>
          <p:cNvSpPr txBox="1"/>
          <p:nvPr>
            <p:ph idx="1" type="body"/>
          </p:nvPr>
        </p:nvSpPr>
        <p:spPr>
          <a:xfrm>
            <a:off x="1525587" y="6976627"/>
            <a:ext cx="8016000" cy="21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16" name="Google Shape;1616;g2f7dd692133_0_1621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7" name="Google Shape;1617;g2f7dd692133_0_1621"/>
          <p:cNvSpPr/>
          <p:nvPr>
            <p:ph idx="2" type="pic"/>
          </p:nvPr>
        </p:nvSpPr>
        <p:spPr>
          <a:xfrm>
            <a:off x="1219933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18" name="Google Shape;1618;g2f7dd692133_0_16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">
  <p:cSld name="amber_title and image">
    <p:bg>
      <p:bgPr>
        <a:solidFill>
          <a:srgbClr val="FDFAF5"/>
        </a:solidFill>
      </p:bgPr>
    </p:bg>
    <p:spTree>
      <p:nvGrpSpPr>
        <p:cNvPr id="1619" name="Shape 1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0" name="Google Shape;1620;g2f7dd692133_0_1628"/>
          <p:cNvSpPr/>
          <p:nvPr/>
        </p:nvSpPr>
        <p:spPr>
          <a:xfrm>
            <a:off x="3740322" y="1552906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1" name="Google Shape;1621;g2f7dd692133_0_1628"/>
          <p:cNvSpPr txBox="1"/>
          <p:nvPr>
            <p:ph type="title"/>
          </p:nvPr>
        </p:nvSpPr>
        <p:spPr>
          <a:xfrm>
            <a:off x="1483161" y="4267200"/>
            <a:ext cx="79788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2" name="Google Shape;1622;g2f7dd692133_0_1628"/>
          <p:cNvSpPr txBox="1"/>
          <p:nvPr>
            <p:ph idx="1" type="body"/>
          </p:nvPr>
        </p:nvSpPr>
        <p:spPr>
          <a:xfrm>
            <a:off x="1525588" y="6976627"/>
            <a:ext cx="7936500" cy="21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23" name="Google Shape;1623;g2f7dd692133_0_1628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4" name="Google Shape;1624;g2f7dd692133_0_1628"/>
          <p:cNvSpPr/>
          <p:nvPr>
            <p:ph idx="2" type="pic"/>
          </p:nvPr>
        </p:nvSpPr>
        <p:spPr>
          <a:xfrm>
            <a:off x="1219933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">
  <p:cSld name="red_title and image">
    <p:spTree>
      <p:nvGrpSpPr>
        <p:cNvPr id="1625" name="Shape 1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6" name="Google Shape;1626;g2f7dd692133_0_1634"/>
          <p:cNvSpPr/>
          <p:nvPr/>
        </p:nvSpPr>
        <p:spPr>
          <a:xfrm>
            <a:off x="3740322" y="1552906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7" name="Google Shape;1627;g2f7dd692133_0_1634"/>
          <p:cNvSpPr txBox="1"/>
          <p:nvPr>
            <p:ph type="title"/>
          </p:nvPr>
        </p:nvSpPr>
        <p:spPr>
          <a:xfrm>
            <a:off x="1483161" y="4267200"/>
            <a:ext cx="81378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8" name="Google Shape;1628;g2f7dd692133_0_1634"/>
          <p:cNvSpPr txBox="1"/>
          <p:nvPr>
            <p:ph idx="1" type="body"/>
          </p:nvPr>
        </p:nvSpPr>
        <p:spPr>
          <a:xfrm>
            <a:off x="1525588" y="6976627"/>
            <a:ext cx="8055600" cy="21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29" name="Google Shape;1629;g2f7dd692133_0_1634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0" name="Google Shape;1630;g2f7dd692133_0_1634"/>
          <p:cNvSpPr/>
          <p:nvPr>
            <p:ph idx="2" type="pic"/>
          </p:nvPr>
        </p:nvSpPr>
        <p:spPr>
          <a:xfrm>
            <a:off x="1219933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">
  <p:cSld name="blue_title and image">
    <p:spTree>
      <p:nvGrpSpPr>
        <p:cNvPr id="1631" name="Shape 1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2" name="Google Shape;1632;g2f7dd692133_0_1640"/>
          <p:cNvSpPr/>
          <p:nvPr/>
        </p:nvSpPr>
        <p:spPr>
          <a:xfrm>
            <a:off x="3740322" y="1552906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3" name="Google Shape;1633;g2f7dd692133_0_1640"/>
          <p:cNvSpPr txBox="1"/>
          <p:nvPr>
            <p:ph type="title"/>
          </p:nvPr>
        </p:nvSpPr>
        <p:spPr>
          <a:xfrm>
            <a:off x="1483161" y="4267200"/>
            <a:ext cx="80583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4" name="Google Shape;1634;g2f7dd692133_0_1640"/>
          <p:cNvSpPr txBox="1"/>
          <p:nvPr>
            <p:ph idx="1" type="body"/>
          </p:nvPr>
        </p:nvSpPr>
        <p:spPr>
          <a:xfrm>
            <a:off x="1525588" y="6976627"/>
            <a:ext cx="8055600" cy="21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35" name="Google Shape;1635;g2f7dd692133_0_1640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6" name="Google Shape;1636;g2f7dd692133_0_1640"/>
          <p:cNvSpPr/>
          <p:nvPr>
            <p:ph idx="2" type="pic"/>
          </p:nvPr>
        </p:nvSpPr>
        <p:spPr>
          <a:xfrm>
            <a:off x="1219933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">
  <p:cSld name="darkamber_title and image">
    <p:spTree>
      <p:nvGrpSpPr>
        <p:cNvPr id="1637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" name="Google Shape;1638;g2f7dd692133_0_1646"/>
          <p:cNvSpPr/>
          <p:nvPr/>
        </p:nvSpPr>
        <p:spPr>
          <a:xfrm>
            <a:off x="3740322" y="1552906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9" name="Google Shape;1639;g2f7dd692133_0_1646"/>
          <p:cNvSpPr txBox="1"/>
          <p:nvPr>
            <p:ph type="title"/>
          </p:nvPr>
        </p:nvSpPr>
        <p:spPr>
          <a:xfrm>
            <a:off x="1483161" y="4267200"/>
            <a:ext cx="80583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0" name="Google Shape;1640;g2f7dd692133_0_1646"/>
          <p:cNvSpPr txBox="1"/>
          <p:nvPr>
            <p:ph idx="1" type="body"/>
          </p:nvPr>
        </p:nvSpPr>
        <p:spPr>
          <a:xfrm>
            <a:off x="1525587" y="6976627"/>
            <a:ext cx="8016000" cy="21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41" name="Google Shape;1641;g2f7dd692133_0_1646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2" name="Google Shape;1642;g2f7dd692133_0_1646"/>
          <p:cNvSpPr/>
          <p:nvPr>
            <p:ph idx="2" type="pic"/>
          </p:nvPr>
        </p:nvSpPr>
        <p:spPr>
          <a:xfrm>
            <a:off x="1219933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43" name="Google Shape;1643;g2f7dd692133_0_16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2">
  <p:cSld name="green_title and image 2">
    <p:spTree>
      <p:nvGrpSpPr>
        <p:cNvPr id="1644" name="Shape 1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5" name="Google Shape;1645;g2f7dd692133_0_1653"/>
          <p:cNvSpPr/>
          <p:nvPr/>
        </p:nvSpPr>
        <p:spPr>
          <a:xfrm>
            <a:off x="10100138" y="1552906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6" name="Google Shape;1646;g2f7dd692133_0_1653"/>
          <p:cNvSpPr txBox="1"/>
          <p:nvPr>
            <p:ph type="title"/>
          </p:nvPr>
        </p:nvSpPr>
        <p:spPr>
          <a:xfrm>
            <a:off x="13636752" y="3980454"/>
            <a:ext cx="9224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7" name="Google Shape;1647;g2f7dd692133_0_1653"/>
          <p:cNvSpPr txBox="1"/>
          <p:nvPr>
            <p:ph idx="1" type="body"/>
          </p:nvPr>
        </p:nvSpPr>
        <p:spPr>
          <a:xfrm>
            <a:off x="13661994" y="6761748"/>
            <a:ext cx="65157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48" name="Google Shape;1648;g2f7dd692133_0_1653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rgbClr val="4471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9" name="Google Shape;1649;g2f7dd692133_0_1653"/>
          <p:cNvSpPr/>
          <p:nvPr>
            <p:ph idx="2" type="pic"/>
          </p:nvPr>
        </p:nvSpPr>
        <p:spPr>
          <a:xfrm>
            <a:off x="1587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50" name="Google Shape;1650;g2f7dd692133_0_16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2">
  <p:cSld name="amber_title and image 2">
    <p:spTree>
      <p:nvGrpSpPr>
        <p:cNvPr id="1651" name="Shape 1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" name="Google Shape;1652;g2f7dd692133_0_1660"/>
          <p:cNvSpPr/>
          <p:nvPr/>
        </p:nvSpPr>
        <p:spPr>
          <a:xfrm>
            <a:off x="10100138" y="1552906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3" name="Google Shape;1653;g2f7dd692133_0_1660"/>
          <p:cNvSpPr txBox="1"/>
          <p:nvPr>
            <p:ph type="title"/>
          </p:nvPr>
        </p:nvSpPr>
        <p:spPr>
          <a:xfrm>
            <a:off x="13636752" y="3980454"/>
            <a:ext cx="9224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4" name="Google Shape;1654;g2f7dd692133_0_1660"/>
          <p:cNvSpPr txBox="1"/>
          <p:nvPr>
            <p:ph idx="1" type="body"/>
          </p:nvPr>
        </p:nvSpPr>
        <p:spPr>
          <a:xfrm>
            <a:off x="13661994" y="6761748"/>
            <a:ext cx="65766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55" name="Google Shape;1655;g2f7dd692133_0_1660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6" name="Google Shape;1656;g2f7dd692133_0_1660"/>
          <p:cNvSpPr/>
          <p:nvPr>
            <p:ph idx="2" type="pic"/>
          </p:nvPr>
        </p:nvSpPr>
        <p:spPr>
          <a:xfrm>
            <a:off x="1587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57" name="Google Shape;1657;g2f7dd692133_0_16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2">
  <p:cSld name="red_title and image 2">
    <p:spTree>
      <p:nvGrpSpPr>
        <p:cNvPr id="1658" name="Shape 1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" name="Google Shape;1659;g2f7dd692133_0_1667"/>
          <p:cNvSpPr/>
          <p:nvPr/>
        </p:nvSpPr>
        <p:spPr>
          <a:xfrm>
            <a:off x="10100138" y="1552906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0" name="Google Shape;1660;g2f7dd692133_0_1667"/>
          <p:cNvSpPr txBox="1"/>
          <p:nvPr>
            <p:ph type="title"/>
          </p:nvPr>
        </p:nvSpPr>
        <p:spPr>
          <a:xfrm>
            <a:off x="13636752" y="3980454"/>
            <a:ext cx="9224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1" name="Google Shape;1661;g2f7dd692133_0_1667"/>
          <p:cNvSpPr txBox="1"/>
          <p:nvPr>
            <p:ph idx="1" type="body"/>
          </p:nvPr>
        </p:nvSpPr>
        <p:spPr>
          <a:xfrm>
            <a:off x="13661994" y="6761748"/>
            <a:ext cx="63939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62" name="Google Shape;1662;g2f7dd692133_0_1667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3" name="Google Shape;1663;g2f7dd692133_0_1667"/>
          <p:cNvSpPr/>
          <p:nvPr>
            <p:ph idx="2" type="pic"/>
          </p:nvPr>
        </p:nvSpPr>
        <p:spPr>
          <a:xfrm>
            <a:off x="1587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64" name="Google Shape;1664;g2f7dd692133_0_16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2">
  <p:cSld name="blue_title and image 2">
    <p:spTree>
      <p:nvGrpSpPr>
        <p:cNvPr id="1665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6" name="Google Shape;1666;g2f7dd692133_0_1674"/>
          <p:cNvSpPr/>
          <p:nvPr/>
        </p:nvSpPr>
        <p:spPr>
          <a:xfrm>
            <a:off x="10100138" y="1552906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7" name="Google Shape;1667;g2f7dd692133_0_1674"/>
          <p:cNvSpPr txBox="1"/>
          <p:nvPr>
            <p:ph type="title"/>
          </p:nvPr>
        </p:nvSpPr>
        <p:spPr>
          <a:xfrm>
            <a:off x="13636752" y="3980454"/>
            <a:ext cx="9224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8" name="Google Shape;1668;g2f7dd692133_0_1674"/>
          <p:cNvSpPr txBox="1"/>
          <p:nvPr>
            <p:ph idx="1" type="body"/>
          </p:nvPr>
        </p:nvSpPr>
        <p:spPr>
          <a:xfrm>
            <a:off x="13661994" y="6761748"/>
            <a:ext cx="65157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69" name="Google Shape;1669;g2f7dd692133_0_1674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0" name="Google Shape;1670;g2f7dd692133_0_1674"/>
          <p:cNvSpPr/>
          <p:nvPr>
            <p:ph idx="2" type="pic"/>
          </p:nvPr>
        </p:nvSpPr>
        <p:spPr>
          <a:xfrm>
            <a:off x="1587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71" name="Google Shape;1671;g2f7dd692133_0_16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2">
  <p:cSld name="darkamber_title and image 2">
    <p:spTree>
      <p:nvGrpSpPr>
        <p:cNvPr id="1672" name="Shape 1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3" name="Google Shape;1673;g2f7dd692133_0_1681"/>
          <p:cNvSpPr/>
          <p:nvPr/>
        </p:nvSpPr>
        <p:spPr>
          <a:xfrm>
            <a:off x="10100138" y="1552906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4" name="Google Shape;1674;g2f7dd692133_0_1681"/>
          <p:cNvSpPr txBox="1"/>
          <p:nvPr>
            <p:ph type="title"/>
          </p:nvPr>
        </p:nvSpPr>
        <p:spPr>
          <a:xfrm>
            <a:off x="13636752" y="3980454"/>
            <a:ext cx="9224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5" name="Google Shape;1675;g2f7dd692133_0_1681"/>
          <p:cNvSpPr txBox="1"/>
          <p:nvPr>
            <p:ph idx="1" type="body"/>
          </p:nvPr>
        </p:nvSpPr>
        <p:spPr>
          <a:xfrm>
            <a:off x="13661994" y="6761748"/>
            <a:ext cx="64947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76" name="Google Shape;1676;g2f7dd692133_0_1681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7" name="Google Shape;1677;g2f7dd692133_0_1681"/>
          <p:cNvSpPr/>
          <p:nvPr>
            <p:ph idx="2" type="pic"/>
          </p:nvPr>
        </p:nvSpPr>
        <p:spPr>
          <a:xfrm>
            <a:off x="1587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78" name="Google Shape;1678;g2f7dd692133_0_16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3">
  <p:cSld name="green_title and image 3">
    <p:bg>
      <p:bgPr>
        <a:solidFill>
          <a:srgbClr val="FCE2BA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0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70"/>
          <p:cNvSpPr txBox="1"/>
          <p:nvPr>
            <p:ph type="title"/>
          </p:nvPr>
        </p:nvSpPr>
        <p:spPr>
          <a:xfrm>
            <a:off x="10247437" y="3505201"/>
            <a:ext cx="94899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70"/>
          <p:cNvSpPr txBox="1"/>
          <p:nvPr>
            <p:ph idx="1" type="body"/>
          </p:nvPr>
        </p:nvSpPr>
        <p:spPr>
          <a:xfrm>
            <a:off x="10307403" y="7246430"/>
            <a:ext cx="691379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2" name="Google Shape;172;p70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70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4" name="Google Shape;174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3">
  <p:cSld name="green_title and image 3">
    <p:bg>
      <p:bgPr>
        <a:solidFill>
          <a:srgbClr val="FCE2BA"/>
        </a:solidFill>
      </p:bgPr>
    </p:bg>
    <p:spTree>
      <p:nvGrpSpPr>
        <p:cNvPr id="1679" name="Shape 1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0" name="Google Shape;1680;g2f7dd692133_0_1688"/>
          <p:cNvSpPr/>
          <p:nvPr/>
        </p:nvSpPr>
        <p:spPr>
          <a:xfrm rot="10800000">
            <a:off x="6745587" y="1524069"/>
            <a:ext cx="10553400" cy="105534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1" name="Google Shape;1681;g2f7dd692133_0_1688"/>
          <p:cNvSpPr txBox="1"/>
          <p:nvPr>
            <p:ph type="title"/>
          </p:nvPr>
        </p:nvSpPr>
        <p:spPr>
          <a:xfrm>
            <a:off x="10247437" y="3505201"/>
            <a:ext cx="9489900" cy="363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2" name="Google Shape;1682;g2f7dd692133_0_1688"/>
          <p:cNvSpPr txBox="1"/>
          <p:nvPr>
            <p:ph idx="1" type="body"/>
          </p:nvPr>
        </p:nvSpPr>
        <p:spPr>
          <a:xfrm>
            <a:off x="10307403" y="7246430"/>
            <a:ext cx="69138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83" name="Google Shape;1683;g2f7dd692133_0_1688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4" name="Google Shape;1684;g2f7dd692133_0_1688"/>
          <p:cNvSpPr/>
          <p:nvPr>
            <p:ph idx="2" type="pic"/>
          </p:nvPr>
        </p:nvSpPr>
        <p:spPr>
          <a:xfrm>
            <a:off x="-83227" y="0"/>
            <a:ext cx="89256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85" name="Google Shape;1685;g2f7dd692133_0_16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3">
  <p:cSld name="amber_title and image 3">
    <p:bg>
      <p:bgPr>
        <a:solidFill>
          <a:srgbClr val="FCE2BA"/>
        </a:solidFill>
      </p:bgPr>
    </p:bg>
    <p:spTree>
      <p:nvGrpSpPr>
        <p:cNvPr id="1686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7" name="Google Shape;1687;g2f7dd692133_0_1695"/>
          <p:cNvSpPr/>
          <p:nvPr/>
        </p:nvSpPr>
        <p:spPr>
          <a:xfrm rot="10800000">
            <a:off x="6745587" y="1524069"/>
            <a:ext cx="10553400" cy="105534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8" name="Google Shape;1688;g2f7dd692133_0_1695"/>
          <p:cNvSpPr txBox="1"/>
          <p:nvPr>
            <p:ph type="title"/>
          </p:nvPr>
        </p:nvSpPr>
        <p:spPr>
          <a:xfrm>
            <a:off x="10247437" y="4171949"/>
            <a:ext cx="9489900" cy="2971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9" name="Google Shape;1689;g2f7dd692133_0_1695"/>
          <p:cNvSpPr txBox="1"/>
          <p:nvPr>
            <p:ph idx="1" type="body"/>
          </p:nvPr>
        </p:nvSpPr>
        <p:spPr>
          <a:xfrm>
            <a:off x="10307403" y="7246430"/>
            <a:ext cx="6792000" cy="21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90" name="Google Shape;1690;g2f7dd692133_0_1695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1" name="Google Shape;1691;g2f7dd692133_0_1695"/>
          <p:cNvSpPr/>
          <p:nvPr>
            <p:ph idx="2" type="pic"/>
          </p:nvPr>
        </p:nvSpPr>
        <p:spPr>
          <a:xfrm>
            <a:off x="-83227" y="0"/>
            <a:ext cx="89256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92" name="Google Shape;1692;g2f7dd692133_0_16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3">
  <p:cSld name="red_title and image 3">
    <p:bg>
      <p:bgPr>
        <a:solidFill>
          <a:srgbClr val="FCE2BA"/>
        </a:solidFill>
      </p:bgPr>
    </p:bg>
    <p:spTree>
      <p:nvGrpSpPr>
        <p:cNvPr id="1693" name="Shape 1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4" name="Google Shape;1694;g2f7dd692133_0_1702"/>
          <p:cNvSpPr/>
          <p:nvPr/>
        </p:nvSpPr>
        <p:spPr>
          <a:xfrm rot="10800000">
            <a:off x="6745587" y="1524069"/>
            <a:ext cx="10553400" cy="105534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5" name="Google Shape;1695;g2f7dd692133_0_1702"/>
          <p:cNvSpPr txBox="1"/>
          <p:nvPr>
            <p:ph type="title"/>
          </p:nvPr>
        </p:nvSpPr>
        <p:spPr>
          <a:xfrm>
            <a:off x="10247437" y="3505201"/>
            <a:ext cx="9489900" cy="363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6" name="Google Shape;1696;g2f7dd692133_0_1702"/>
          <p:cNvSpPr txBox="1"/>
          <p:nvPr>
            <p:ph idx="1" type="body"/>
          </p:nvPr>
        </p:nvSpPr>
        <p:spPr>
          <a:xfrm>
            <a:off x="10307403" y="7246430"/>
            <a:ext cx="68832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97" name="Google Shape;1697;g2f7dd692133_0_1702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8" name="Google Shape;1698;g2f7dd692133_0_1702"/>
          <p:cNvSpPr/>
          <p:nvPr>
            <p:ph idx="2" type="pic"/>
          </p:nvPr>
        </p:nvSpPr>
        <p:spPr>
          <a:xfrm>
            <a:off x="-83227" y="0"/>
            <a:ext cx="89256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99" name="Google Shape;1699;g2f7dd692133_0_170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3">
  <p:cSld name="blue_title and image 3">
    <p:bg>
      <p:bgPr>
        <a:solidFill>
          <a:srgbClr val="FCE2BA"/>
        </a:solidFill>
      </p:bgPr>
    </p:bg>
    <p:spTree>
      <p:nvGrpSpPr>
        <p:cNvPr id="1700" name="Shape 1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1" name="Google Shape;1701;g2f7dd692133_0_1709"/>
          <p:cNvSpPr/>
          <p:nvPr/>
        </p:nvSpPr>
        <p:spPr>
          <a:xfrm rot="10800000">
            <a:off x="6745587" y="1524069"/>
            <a:ext cx="10553400" cy="105534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2" name="Google Shape;1702;g2f7dd692133_0_1709"/>
          <p:cNvSpPr txBox="1"/>
          <p:nvPr>
            <p:ph type="title"/>
          </p:nvPr>
        </p:nvSpPr>
        <p:spPr>
          <a:xfrm>
            <a:off x="10247437" y="3505201"/>
            <a:ext cx="9566100" cy="363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0"/>
              <a:buFont typeface="Arial"/>
              <a:buNone/>
              <a:defRPr sz="9600">
                <a:solidFill>
                  <a:schemeClr val="accent3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3" name="Google Shape;1703;g2f7dd692133_0_1709"/>
          <p:cNvSpPr txBox="1"/>
          <p:nvPr>
            <p:ph idx="1" type="body"/>
          </p:nvPr>
        </p:nvSpPr>
        <p:spPr>
          <a:xfrm>
            <a:off x="10307403" y="7246430"/>
            <a:ext cx="65481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04" name="Google Shape;1704;g2f7dd692133_0_1709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5" name="Google Shape;1705;g2f7dd692133_0_1709"/>
          <p:cNvSpPr/>
          <p:nvPr>
            <p:ph idx="2" type="pic"/>
          </p:nvPr>
        </p:nvSpPr>
        <p:spPr>
          <a:xfrm>
            <a:off x="-83227" y="0"/>
            <a:ext cx="89256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06" name="Google Shape;1706;g2f7dd692133_0_17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3">
  <p:cSld name="darkamber_title and image 3">
    <p:bg>
      <p:bgPr>
        <a:solidFill>
          <a:srgbClr val="FCE2BA"/>
        </a:solidFill>
      </p:bgPr>
    </p:bg>
    <p:spTree>
      <p:nvGrpSpPr>
        <p:cNvPr id="1707" name="Shape 1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8" name="Google Shape;1708;g2f7dd692133_0_1716"/>
          <p:cNvSpPr/>
          <p:nvPr/>
        </p:nvSpPr>
        <p:spPr>
          <a:xfrm rot="10800000">
            <a:off x="6745587" y="1524069"/>
            <a:ext cx="10553400" cy="105534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9" name="Google Shape;1709;g2f7dd692133_0_1716"/>
          <p:cNvSpPr txBox="1"/>
          <p:nvPr>
            <p:ph type="title"/>
          </p:nvPr>
        </p:nvSpPr>
        <p:spPr>
          <a:xfrm>
            <a:off x="10247437" y="3505201"/>
            <a:ext cx="9489900" cy="363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0" name="Google Shape;1710;g2f7dd692133_0_1716"/>
          <p:cNvSpPr txBox="1"/>
          <p:nvPr>
            <p:ph idx="1" type="body"/>
          </p:nvPr>
        </p:nvSpPr>
        <p:spPr>
          <a:xfrm>
            <a:off x="10307403" y="7246430"/>
            <a:ext cx="67920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11" name="Google Shape;1711;g2f7dd692133_0_1716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2" name="Google Shape;1712;g2f7dd692133_0_1716"/>
          <p:cNvSpPr/>
          <p:nvPr>
            <p:ph idx="2" type="pic"/>
          </p:nvPr>
        </p:nvSpPr>
        <p:spPr>
          <a:xfrm>
            <a:off x="-83227" y="0"/>
            <a:ext cx="89256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13" name="Google Shape;1713;g2f7dd692133_0_17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4">
  <p:cSld name="green_title and image 4">
    <p:spTree>
      <p:nvGrpSpPr>
        <p:cNvPr id="1714" name="Shape 1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5" name="Google Shape;1715;g2f7dd692133_0_1723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6" name="Google Shape;1716;g2f7dd692133_0_1723"/>
          <p:cNvSpPr/>
          <p:nvPr>
            <p:ph idx="2" type="pic"/>
          </p:nvPr>
        </p:nvSpPr>
        <p:spPr>
          <a:xfrm>
            <a:off x="3768437" y="1575929"/>
            <a:ext cx="9045600" cy="105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17" name="Google Shape;1717;g2f7dd692133_0_1723"/>
          <p:cNvSpPr/>
          <p:nvPr/>
        </p:nvSpPr>
        <p:spPr>
          <a:xfrm>
            <a:off x="2261507" y="3141824"/>
            <a:ext cx="1507591" cy="7435622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8" name="Google Shape;1718;g2f7dd692133_0_1723"/>
          <p:cNvSpPr txBox="1"/>
          <p:nvPr>
            <p:ph type="title"/>
          </p:nvPr>
        </p:nvSpPr>
        <p:spPr>
          <a:xfrm>
            <a:off x="14035409" y="4343400"/>
            <a:ext cx="8750100" cy="27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9" name="Google Shape;1719;g2f7dd692133_0_1723"/>
          <p:cNvSpPr txBox="1"/>
          <p:nvPr>
            <p:ph idx="1" type="body"/>
          </p:nvPr>
        </p:nvSpPr>
        <p:spPr>
          <a:xfrm>
            <a:off x="14035409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720" name="Google Shape;1720;g2f7dd692133_0_17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4">
  <p:cSld name="amber_title and image 4">
    <p:spTree>
      <p:nvGrpSpPr>
        <p:cNvPr id="172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2" name="Google Shape;1722;g2f7dd692133_0_1730"/>
          <p:cNvGrpSpPr/>
          <p:nvPr/>
        </p:nvGrpSpPr>
        <p:grpSpPr>
          <a:xfrm>
            <a:off x="9236" y="0"/>
            <a:ext cx="3759300" cy="13716000"/>
            <a:chOff x="9236" y="0"/>
            <a:chExt cx="3759300" cy="13716000"/>
          </a:xfrm>
        </p:grpSpPr>
        <p:sp>
          <p:nvSpPr>
            <p:cNvPr id="1723" name="Google Shape;1723;g2f7dd692133_0_1730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g2f7dd692133_0_1730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25" name="Google Shape;1725;g2f7dd692133_0_1730"/>
          <p:cNvSpPr txBox="1"/>
          <p:nvPr>
            <p:ph type="title"/>
          </p:nvPr>
        </p:nvSpPr>
        <p:spPr>
          <a:xfrm>
            <a:off x="14035409" y="4343400"/>
            <a:ext cx="8750100" cy="27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6" name="Google Shape;1726;g2f7dd692133_0_1730"/>
          <p:cNvSpPr txBox="1"/>
          <p:nvPr>
            <p:ph idx="1" type="body"/>
          </p:nvPr>
        </p:nvSpPr>
        <p:spPr>
          <a:xfrm>
            <a:off x="14035409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27" name="Google Shape;1727;g2f7dd692133_0_1730"/>
          <p:cNvSpPr/>
          <p:nvPr>
            <p:ph idx="2" type="pic"/>
          </p:nvPr>
        </p:nvSpPr>
        <p:spPr>
          <a:xfrm>
            <a:off x="3768437" y="1575929"/>
            <a:ext cx="9045600" cy="105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28" name="Google Shape;1728;g2f7dd692133_0_17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4">
  <p:cSld name="red_title and image 4">
    <p:spTree>
      <p:nvGrpSpPr>
        <p:cNvPr id="1729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0" name="Google Shape;1730;g2f7dd692133_0_1738"/>
          <p:cNvGrpSpPr/>
          <p:nvPr/>
        </p:nvGrpSpPr>
        <p:grpSpPr>
          <a:xfrm>
            <a:off x="9236" y="0"/>
            <a:ext cx="3759300" cy="13716000"/>
            <a:chOff x="9236" y="0"/>
            <a:chExt cx="3759300" cy="13716000"/>
          </a:xfrm>
        </p:grpSpPr>
        <p:sp>
          <p:nvSpPr>
            <p:cNvPr id="1731" name="Google Shape;1731;g2f7dd692133_0_1738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g2f7dd692133_0_1738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33" name="Google Shape;1733;g2f7dd692133_0_1738"/>
          <p:cNvSpPr txBox="1"/>
          <p:nvPr>
            <p:ph type="title"/>
          </p:nvPr>
        </p:nvSpPr>
        <p:spPr>
          <a:xfrm>
            <a:off x="14035409" y="4343400"/>
            <a:ext cx="8750100" cy="27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4" name="Google Shape;1734;g2f7dd692133_0_1738"/>
          <p:cNvSpPr txBox="1"/>
          <p:nvPr>
            <p:ph idx="1" type="body"/>
          </p:nvPr>
        </p:nvSpPr>
        <p:spPr>
          <a:xfrm>
            <a:off x="14035409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35" name="Google Shape;1735;g2f7dd692133_0_1738"/>
          <p:cNvSpPr/>
          <p:nvPr>
            <p:ph idx="2" type="pic"/>
          </p:nvPr>
        </p:nvSpPr>
        <p:spPr>
          <a:xfrm>
            <a:off x="3768437" y="1575929"/>
            <a:ext cx="9045600" cy="105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36" name="Google Shape;1736;g2f7dd692133_0_17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4">
  <p:cSld name="blue_title and image 4">
    <p:spTree>
      <p:nvGrpSpPr>
        <p:cNvPr id="1737" name="Shape 1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8" name="Google Shape;1738;g2f7dd692133_0_1746"/>
          <p:cNvGrpSpPr/>
          <p:nvPr/>
        </p:nvGrpSpPr>
        <p:grpSpPr>
          <a:xfrm>
            <a:off x="9236" y="0"/>
            <a:ext cx="3759300" cy="13716000"/>
            <a:chOff x="9236" y="0"/>
            <a:chExt cx="3759300" cy="13716000"/>
          </a:xfrm>
        </p:grpSpPr>
        <p:sp>
          <p:nvSpPr>
            <p:cNvPr id="1739" name="Google Shape;1739;g2f7dd692133_0_1746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g2f7dd692133_0_1746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41" name="Google Shape;1741;g2f7dd692133_0_1746"/>
          <p:cNvSpPr txBox="1"/>
          <p:nvPr>
            <p:ph type="title"/>
          </p:nvPr>
        </p:nvSpPr>
        <p:spPr>
          <a:xfrm>
            <a:off x="14035409" y="4343400"/>
            <a:ext cx="8750100" cy="27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2" name="Google Shape;1742;g2f7dd692133_0_1746"/>
          <p:cNvSpPr txBox="1"/>
          <p:nvPr>
            <p:ph idx="1" type="body"/>
          </p:nvPr>
        </p:nvSpPr>
        <p:spPr>
          <a:xfrm>
            <a:off x="14035409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43" name="Google Shape;1743;g2f7dd692133_0_1746"/>
          <p:cNvSpPr txBox="1"/>
          <p:nvPr/>
        </p:nvSpPr>
        <p:spPr>
          <a:xfrm>
            <a:off x="34386253" y="-8373979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4" name="Google Shape;1744;g2f7dd692133_0_1746"/>
          <p:cNvSpPr/>
          <p:nvPr>
            <p:ph idx="2" type="pic"/>
          </p:nvPr>
        </p:nvSpPr>
        <p:spPr>
          <a:xfrm>
            <a:off x="3768437" y="1575929"/>
            <a:ext cx="9045600" cy="105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45" name="Google Shape;1745;g2f7dd692133_0_17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4">
  <p:cSld name="darkamber_title and image 4">
    <p:spTree>
      <p:nvGrpSpPr>
        <p:cNvPr id="1746" name="Shape 1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7" name="Google Shape;1747;g2f7dd692133_0_1755"/>
          <p:cNvGrpSpPr/>
          <p:nvPr/>
        </p:nvGrpSpPr>
        <p:grpSpPr>
          <a:xfrm>
            <a:off x="9236" y="0"/>
            <a:ext cx="3759300" cy="13716000"/>
            <a:chOff x="9236" y="0"/>
            <a:chExt cx="3759300" cy="13716000"/>
          </a:xfrm>
        </p:grpSpPr>
        <p:sp>
          <p:nvSpPr>
            <p:cNvPr id="1748" name="Google Shape;1748;g2f7dd692133_0_1755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g2f7dd692133_0_1755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50" name="Google Shape;1750;g2f7dd692133_0_1755"/>
          <p:cNvSpPr txBox="1"/>
          <p:nvPr>
            <p:ph type="title"/>
          </p:nvPr>
        </p:nvSpPr>
        <p:spPr>
          <a:xfrm>
            <a:off x="14035409" y="4343400"/>
            <a:ext cx="8750100" cy="27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1" name="Google Shape;1751;g2f7dd692133_0_1755"/>
          <p:cNvSpPr txBox="1"/>
          <p:nvPr>
            <p:ph idx="1" type="body"/>
          </p:nvPr>
        </p:nvSpPr>
        <p:spPr>
          <a:xfrm>
            <a:off x="14035409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52" name="Google Shape;1752;g2f7dd692133_0_1755"/>
          <p:cNvSpPr/>
          <p:nvPr>
            <p:ph idx="2" type="pic"/>
          </p:nvPr>
        </p:nvSpPr>
        <p:spPr>
          <a:xfrm>
            <a:off x="3768437" y="1575929"/>
            <a:ext cx="9045600" cy="105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53" name="Google Shape;1753;g2f7dd692133_0_17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3">
  <p:cSld name="amber_title and image 3">
    <p:bg>
      <p:bgPr>
        <a:solidFill>
          <a:srgbClr val="FCE2BA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1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71"/>
          <p:cNvSpPr txBox="1"/>
          <p:nvPr>
            <p:ph type="title"/>
          </p:nvPr>
        </p:nvSpPr>
        <p:spPr>
          <a:xfrm>
            <a:off x="10247437" y="4171949"/>
            <a:ext cx="9489949" cy="29712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71"/>
          <p:cNvSpPr txBox="1"/>
          <p:nvPr>
            <p:ph idx="1" type="body"/>
          </p:nvPr>
        </p:nvSpPr>
        <p:spPr>
          <a:xfrm>
            <a:off x="10307403" y="7246430"/>
            <a:ext cx="6791877" cy="2183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9" name="Google Shape;179;p71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71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81" name="Google Shape;181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5">
  <p:cSld name="green_title and image 5">
    <p:spTree>
      <p:nvGrpSpPr>
        <p:cNvPr id="1754" name="Shape 1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5" name="Google Shape;1755;g2f7dd692133_0_1763"/>
          <p:cNvSpPr/>
          <p:nvPr/>
        </p:nvSpPr>
        <p:spPr>
          <a:xfrm flipH="1">
            <a:off x="3744036" y="1538838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6" name="Google Shape;1756;g2f7dd692133_0_1763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b="0" i="0"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7" name="Google Shape;1757;g2f7dd692133_0_1763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58" name="Google Shape;1758;g2f7dd692133_0_1763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59" name="Google Shape;1759;g2f7dd692133_0_1763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0" name="Google Shape;1760;g2f7dd692133_0_17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5">
  <p:cSld name="amber_title and image 5">
    <p:spTree>
      <p:nvGrpSpPr>
        <p:cNvPr id="176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g2f7dd692133_0_1770"/>
          <p:cNvSpPr/>
          <p:nvPr/>
        </p:nvSpPr>
        <p:spPr>
          <a:xfrm flipH="1">
            <a:off x="3740255" y="1538838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3" name="Google Shape;1763;g2f7dd692133_0_1770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b="0" i="0"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4" name="Google Shape;1764;g2f7dd692133_0_1770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5" name="Google Shape;1765;g2f7dd692133_0_1770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66" name="Google Shape;1766;g2f7dd692133_0_1770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67" name="Google Shape;1767;g2f7dd692133_0_17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5">
  <p:cSld name="red_title and image 5">
    <p:spTree>
      <p:nvGrpSpPr>
        <p:cNvPr id="1768" name="Shape 1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9" name="Google Shape;1769;g2f7dd692133_0_1777"/>
          <p:cNvSpPr/>
          <p:nvPr/>
        </p:nvSpPr>
        <p:spPr>
          <a:xfrm flipH="1">
            <a:off x="3718086" y="1538838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0" name="Google Shape;1770;g2f7dd692133_0_1777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b="0" i="0"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1" name="Google Shape;1771;g2f7dd692133_0_1777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72" name="Google Shape;1772;g2f7dd692133_0_1777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3" name="Google Shape;1773;g2f7dd692133_0_1777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74" name="Google Shape;1774;g2f7dd692133_0_1777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75" name="Google Shape;1775;g2f7dd692133_0_17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itle and image 5">
  <p:cSld name="1_red_title and image 5">
    <p:spTree>
      <p:nvGrpSpPr>
        <p:cNvPr id="1776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Google Shape;1777;g2f7dd692133_0_1785"/>
          <p:cNvSpPr/>
          <p:nvPr/>
        </p:nvSpPr>
        <p:spPr>
          <a:xfrm flipH="1">
            <a:off x="3718086" y="1538838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8" name="Google Shape;1778;g2f7dd692133_0_1785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b="0" i="0"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9" name="Google Shape;1779;g2f7dd692133_0_1785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80" name="Google Shape;1780;g2f7dd692133_0_1785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1" name="Google Shape;1781;g2f7dd692133_0_1785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82" name="Google Shape;1782;g2f7dd692133_0_1785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5">
  <p:cSld name="blue_title and image 5">
    <p:spTree>
      <p:nvGrpSpPr>
        <p:cNvPr id="1783" name="Shape 1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4" name="Google Shape;1784;g2f7dd692133_0_1792"/>
          <p:cNvSpPr/>
          <p:nvPr/>
        </p:nvSpPr>
        <p:spPr>
          <a:xfrm flipH="1">
            <a:off x="3718086" y="1538838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5" name="Google Shape;1785;g2f7dd692133_0_1792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b="0" i="0"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6" name="Google Shape;1786;g2f7dd692133_0_1792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87" name="Google Shape;1787;g2f7dd692133_0_1792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8" name="Google Shape;1788;g2f7dd692133_0_1792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89" name="Google Shape;1789;g2f7dd692133_0_17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5">
  <p:cSld name="darkamber_title and image 5">
    <p:spTree>
      <p:nvGrpSpPr>
        <p:cNvPr id="1790" name="Shape 1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1" name="Google Shape;1791;g2f7dd692133_0_1799"/>
          <p:cNvSpPr/>
          <p:nvPr/>
        </p:nvSpPr>
        <p:spPr>
          <a:xfrm flipH="1">
            <a:off x="3718086" y="1538838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2" name="Google Shape;1792;g2f7dd692133_0_1799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b="0" i="0"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3" name="Google Shape;1793;g2f7dd692133_0_1799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94" name="Google Shape;1794;g2f7dd692133_0_1799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5" name="Google Shape;1795;g2f7dd692133_0_1799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96" name="Google Shape;1796;g2f7dd692133_0_17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6">
  <p:cSld name="green_title and image 6">
    <p:spTree>
      <p:nvGrpSpPr>
        <p:cNvPr id="1797" name="Shape 1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8" name="Google Shape;1798;g2f7dd692133_0_1806"/>
          <p:cNvSpPr txBox="1"/>
          <p:nvPr>
            <p:ph type="title"/>
          </p:nvPr>
        </p:nvSpPr>
        <p:spPr>
          <a:xfrm>
            <a:off x="15089188" y="4691855"/>
            <a:ext cx="7696200" cy="25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9" name="Google Shape;1799;g2f7dd692133_0_1806"/>
          <p:cNvSpPr txBox="1"/>
          <p:nvPr>
            <p:ph idx="1" type="body"/>
          </p:nvPr>
        </p:nvSpPr>
        <p:spPr>
          <a:xfrm>
            <a:off x="15099323" y="7430079"/>
            <a:ext cx="7250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00" name="Google Shape;1800;g2f7dd692133_0_1806"/>
          <p:cNvSpPr/>
          <p:nvPr>
            <p:ph idx="2" type="pic"/>
          </p:nvPr>
        </p:nvSpPr>
        <p:spPr>
          <a:xfrm>
            <a:off x="3776004" y="1499236"/>
            <a:ext cx="9141000" cy="106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01" name="Google Shape;1801;g2f7dd692133_0_1806"/>
          <p:cNvSpPr/>
          <p:nvPr/>
        </p:nvSpPr>
        <p:spPr>
          <a:xfrm>
            <a:off x="9236" y="0"/>
            <a:ext cx="3759300" cy="1371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2" name="Google Shape;1802;g2f7dd692133_0_1806"/>
          <p:cNvSpPr/>
          <p:nvPr/>
        </p:nvSpPr>
        <p:spPr>
          <a:xfrm>
            <a:off x="2267961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3" name="Google Shape;1803;g2f7dd692133_0_18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6">
  <p:cSld name="amber_title and image 6">
    <p:spTree>
      <p:nvGrpSpPr>
        <p:cNvPr id="1804" name="Shape 1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5" name="Google Shape;1805;g2f7dd692133_0_1813"/>
          <p:cNvSpPr txBox="1"/>
          <p:nvPr>
            <p:ph type="title"/>
          </p:nvPr>
        </p:nvSpPr>
        <p:spPr>
          <a:xfrm>
            <a:off x="15089188" y="4691855"/>
            <a:ext cx="7696200" cy="25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6" name="Google Shape;1806;g2f7dd692133_0_1813"/>
          <p:cNvSpPr txBox="1"/>
          <p:nvPr>
            <p:ph idx="1" type="body"/>
          </p:nvPr>
        </p:nvSpPr>
        <p:spPr>
          <a:xfrm>
            <a:off x="15099323" y="7430079"/>
            <a:ext cx="7250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07" name="Google Shape;1807;g2f7dd692133_0_1813"/>
          <p:cNvSpPr/>
          <p:nvPr>
            <p:ph idx="2" type="pic"/>
          </p:nvPr>
        </p:nvSpPr>
        <p:spPr>
          <a:xfrm>
            <a:off x="3776004" y="1499236"/>
            <a:ext cx="9141000" cy="106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08" name="Google Shape;1808;g2f7dd692133_0_1813"/>
          <p:cNvSpPr/>
          <p:nvPr/>
        </p:nvSpPr>
        <p:spPr>
          <a:xfrm>
            <a:off x="9236" y="0"/>
            <a:ext cx="37593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9" name="Google Shape;1809;g2f7dd692133_0_1813"/>
          <p:cNvSpPr/>
          <p:nvPr/>
        </p:nvSpPr>
        <p:spPr>
          <a:xfrm>
            <a:off x="2267961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0" name="Google Shape;1810;g2f7dd692133_0_18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6">
  <p:cSld name="red_title and image 6">
    <p:spTree>
      <p:nvGrpSpPr>
        <p:cNvPr id="1811" name="Shape 1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" name="Google Shape;1812;g2f7dd692133_0_1820"/>
          <p:cNvSpPr txBox="1"/>
          <p:nvPr>
            <p:ph type="title"/>
          </p:nvPr>
        </p:nvSpPr>
        <p:spPr>
          <a:xfrm>
            <a:off x="15089188" y="4691855"/>
            <a:ext cx="7696200" cy="25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3" name="Google Shape;1813;g2f7dd692133_0_1820"/>
          <p:cNvSpPr txBox="1"/>
          <p:nvPr>
            <p:ph idx="1" type="body"/>
          </p:nvPr>
        </p:nvSpPr>
        <p:spPr>
          <a:xfrm>
            <a:off x="15099323" y="7430079"/>
            <a:ext cx="7250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14" name="Google Shape;1814;g2f7dd692133_0_1820"/>
          <p:cNvSpPr/>
          <p:nvPr>
            <p:ph idx="2" type="pic"/>
          </p:nvPr>
        </p:nvSpPr>
        <p:spPr>
          <a:xfrm>
            <a:off x="3776004" y="1499236"/>
            <a:ext cx="9141000" cy="106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15" name="Google Shape;1815;g2f7dd692133_0_1820"/>
          <p:cNvSpPr/>
          <p:nvPr/>
        </p:nvSpPr>
        <p:spPr>
          <a:xfrm>
            <a:off x="9236" y="0"/>
            <a:ext cx="37593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6" name="Google Shape;1816;g2f7dd692133_0_1820"/>
          <p:cNvSpPr/>
          <p:nvPr/>
        </p:nvSpPr>
        <p:spPr>
          <a:xfrm>
            <a:off x="2267961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7" name="Google Shape;1817;g2f7dd692133_0_18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6">
  <p:cSld name="blue_title and image 6">
    <p:spTree>
      <p:nvGrpSpPr>
        <p:cNvPr id="1818" name="Shape 1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9" name="Google Shape;1819;g2f7dd692133_0_1827"/>
          <p:cNvSpPr txBox="1"/>
          <p:nvPr>
            <p:ph type="title"/>
          </p:nvPr>
        </p:nvSpPr>
        <p:spPr>
          <a:xfrm>
            <a:off x="15089188" y="4691855"/>
            <a:ext cx="7696200" cy="25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0" name="Google Shape;1820;g2f7dd692133_0_1827"/>
          <p:cNvSpPr txBox="1"/>
          <p:nvPr>
            <p:ph idx="1" type="body"/>
          </p:nvPr>
        </p:nvSpPr>
        <p:spPr>
          <a:xfrm>
            <a:off x="15099323" y="7430079"/>
            <a:ext cx="7250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21" name="Google Shape;1821;g2f7dd692133_0_1827"/>
          <p:cNvSpPr/>
          <p:nvPr>
            <p:ph idx="2" type="pic"/>
          </p:nvPr>
        </p:nvSpPr>
        <p:spPr>
          <a:xfrm>
            <a:off x="3776004" y="1499236"/>
            <a:ext cx="9141000" cy="106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22" name="Google Shape;1822;g2f7dd692133_0_1827"/>
          <p:cNvSpPr/>
          <p:nvPr/>
        </p:nvSpPr>
        <p:spPr>
          <a:xfrm>
            <a:off x="9236" y="0"/>
            <a:ext cx="37593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3" name="Google Shape;1823;g2f7dd692133_0_1827"/>
          <p:cNvSpPr/>
          <p:nvPr/>
        </p:nvSpPr>
        <p:spPr>
          <a:xfrm>
            <a:off x="2267961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24" name="Google Shape;1824;g2f7dd692133_0_18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3">
  <p:cSld name="red_title and image 3">
    <p:bg>
      <p:bgPr>
        <a:solidFill>
          <a:srgbClr val="FCE2BA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2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72"/>
          <p:cNvSpPr txBox="1"/>
          <p:nvPr>
            <p:ph type="title"/>
          </p:nvPr>
        </p:nvSpPr>
        <p:spPr>
          <a:xfrm>
            <a:off x="10247437" y="3505201"/>
            <a:ext cx="94899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72"/>
          <p:cNvSpPr txBox="1"/>
          <p:nvPr>
            <p:ph idx="1" type="body"/>
          </p:nvPr>
        </p:nvSpPr>
        <p:spPr>
          <a:xfrm>
            <a:off x="10307403" y="7246430"/>
            <a:ext cx="688331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6" name="Google Shape;186;p72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72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88" name="Google Shape;188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6">
  <p:cSld name="darkamber_title and image 6">
    <p:spTree>
      <p:nvGrpSpPr>
        <p:cNvPr id="1825" name="Shape 1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6" name="Google Shape;1826;g2f7dd692133_0_1834"/>
          <p:cNvSpPr txBox="1"/>
          <p:nvPr>
            <p:ph type="title"/>
          </p:nvPr>
        </p:nvSpPr>
        <p:spPr>
          <a:xfrm>
            <a:off x="15089188" y="4691855"/>
            <a:ext cx="7696200" cy="25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7" name="Google Shape;1827;g2f7dd692133_0_1834"/>
          <p:cNvSpPr txBox="1"/>
          <p:nvPr>
            <p:ph idx="1" type="body"/>
          </p:nvPr>
        </p:nvSpPr>
        <p:spPr>
          <a:xfrm>
            <a:off x="15099323" y="7430079"/>
            <a:ext cx="7250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28" name="Google Shape;1828;g2f7dd692133_0_1834"/>
          <p:cNvSpPr/>
          <p:nvPr>
            <p:ph idx="2" type="pic"/>
          </p:nvPr>
        </p:nvSpPr>
        <p:spPr>
          <a:xfrm>
            <a:off x="3776004" y="1499236"/>
            <a:ext cx="9141000" cy="106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29" name="Google Shape;1829;g2f7dd692133_0_1834"/>
          <p:cNvSpPr/>
          <p:nvPr/>
        </p:nvSpPr>
        <p:spPr>
          <a:xfrm>
            <a:off x="9236" y="0"/>
            <a:ext cx="37593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0" name="Google Shape;1830;g2f7dd692133_0_1834"/>
          <p:cNvSpPr/>
          <p:nvPr/>
        </p:nvSpPr>
        <p:spPr>
          <a:xfrm>
            <a:off x="2267961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1" name="Google Shape;1831;g2f7dd692133_0_18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list image 6">
  <p:cSld name="green_title list image 6">
    <p:spTree>
      <p:nvGrpSpPr>
        <p:cNvPr id="1832" name="Shape 1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" name="Google Shape;1833;g2f7dd692133_0_1841"/>
          <p:cNvSpPr txBox="1"/>
          <p:nvPr>
            <p:ph type="title"/>
          </p:nvPr>
        </p:nvSpPr>
        <p:spPr>
          <a:xfrm>
            <a:off x="1525588" y="1524000"/>
            <a:ext cx="191136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4" name="Google Shape;1834;g2f7dd692133_0_1841"/>
          <p:cNvSpPr txBox="1"/>
          <p:nvPr>
            <p:ph idx="1" type="body"/>
          </p:nvPr>
        </p:nvSpPr>
        <p:spPr>
          <a:xfrm>
            <a:off x="1525588" y="2429313"/>
            <a:ext cx="1061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35" name="Google Shape;1835;g2f7dd692133_0_1841"/>
          <p:cNvSpPr txBox="1"/>
          <p:nvPr>
            <p:ph idx="2" type="body"/>
          </p:nvPr>
        </p:nvSpPr>
        <p:spPr>
          <a:xfrm>
            <a:off x="1378831" y="5026472"/>
            <a:ext cx="10814700" cy="6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36" name="Google Shape;1836;g2f7dd692133_0_1841"/>
          <p:cNvSpPr/>
          <p:nvPr/>
        </p:nvSpPr>
        <p:spPr>
          <a:xfrm>
            <a:off x="20607270" y="1"/>
            <a:ext cx="37800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7" name="Google Shape;1837;g2f7dd692133_0_1841"/>
          <p:cNvSpPr/>
          <p:nvPr>
            <p:ph idx="3" type="pic"/>
          </p:nvPr>
        </p:nvSpPr>
        <p:spPr>
          <a:xfrm>
            <a:off x="13333069" y="3030614"/>
            <a:ext cx="7274100" cy="8455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38" name="Google Shape;1838;g2f7dd692133_0_1841"/>
          <p:cNvSpPr/>
          <p:nvPr/>
        </p:nvSpPr>
        <p:spPr>
          <a:xfrm flipH="1">
            <a:off x="20607016" y="4337181"/>
            <a:ext cx="1187461" cy="58383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list image 6">
  <p:cSld name="amber_title list image 6">
    <p:spTree>
      <p:nvGrpSpPr>
        <p:cNvPr id="1839" name="Shape 1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0" name="Google Shape;1840;g2f7dd692133_0_1848"/>
          <p:cNvSpPr txBox="1"/>
          <p:nvPr>
            <p:ph type="title"/>
          </p:nvPr>
        </p:nvSpPr>
        <p:spPr>
          <a:xfrm>
            <a:off x="1525588" y="1524000"/>
            <a:ext cx="191136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1" name="Google Shape;1841;g2f7dd692133_0_1848"/>
          <p:cNvSpPr txBox="1"/>
          <p:nvPr>
            <p:ph idx="1" type="body"/>
          </p:nvPr>
        </p:nvSpPr>
        <p:spPr>
          <a:xfrm>
            <a:off x="1525588" y="2429313"/>
            <a:ext cx="1061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42" name="Google Shape;1842;g2f7dd692133_0_1848"/>
          <p:cNvSpPr txBox="1"/>
          <p:nvPr>
            <p:ph idx="2" type="body"/>
          </p:nvPr>
        </p:nvSpPr>
        <p:spPr>
          <a:xfrm>
            <a:off x="1378831" y="5026472"/>
            <a:ext cx="10814700" cy="6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43" name="Google Shape;1843;g2f7dd692133_0_1848"/>
          <p:cNvSpPr/>
          <p:nvPr/>
        </p:nvSpPr>
        <p:spPr>
          <a:xfrm>
            <a:off x="20607270" y="1"/>
            <a:ext cx="37800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4" name="Google Shape;1844;g2f7dd692133_0_1848"/>
          <p:cNvSpPr/>
          <p:nvPr>
            <p:ph idx="3" type="pic"/>
          </p:nvPr>
        </p:nvSpPr>
        <p:spPr>
          <a:xfrm>
            <a:off x="13333069" y="3030614"/>
            <a:ext cx="7274100" cy="8455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45" name="Google Shape;1845;g2f7dd692133_0_1848"/>
          <p:cNvSpPr/>
          <p:nvPr/>
        </p:nvSpPr>
        <p:spPr>
          <a:xfrm flipH="1">
            <a:off x="20607016" y="4337181"/>
            <a:ext cx="1187461" cy="58383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list image 6">
  <p:cSld name="red_title list image 6">
    <p:spTree>
      <p:nvGrpSpPr>
        <p:cNvPr id="1846" name="Shape 1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7" name="Google Shape;1847;g2f7dd692133_0_1855"/>
          <p:cNvSpPr txBox="1"/>
          <p:nvPr>
            <p:ph type="title"/>
          </p:nvPr>
        </p:nvSpPr>
        <p:spPr>
          <a:xfrm>
            <a:off x="1525588" y="1524000"/>
            <a:ext cx="191136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8" name="Google Shape;1848;g2f7dd692133_0_1855"/>
          <p:cNvSpPr txBox="1"/>
          <p:nvPr>
            <p:ph idx="1" type="body"/>
          </p:nvPr>
        </p:nvSpPr>
        <p:spPr>
          <a:xfrm>
            <a:off x="1525588" y="2429313"/>
            <a:ext cx="1061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49" name="Google Shape;1849;g2f7dd692133_0_1855"/>
          <p:cNvSpPr txBox="1"/>
          <p:nvPr>
            <p:ph idx="2" type="body"/>
          </p:nvPr>
        </p:nvSpPr>
        <p:spPr>
          <a:xfrm>
            <a:off x="1378831" y="5026472"/>
            <a:ext cx="10814700" cy="6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50" name="Google Shape;1850;g2f7dd692133_0_1855"/>
          <p:cNvSpPr/>
          <p:nvPr/>
        </p:nvSpPr>
        <p:spPr>
          <a:xfrm>
            <a:off x="20607270" y="1"/>
            <a:ext cx="37800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1" name="Google Shape;1851;g2f7dd692133_0_1855"/>
          <p:cNvSpPr/>
          <p:nvPr>
            <p:ph idx="3" type="pic"/>
          </p:nvPr>
        </p:nvSpPr>
        <p:spPr>
          <a:xfrm>
            <a:off x="13333069" y="3030614"/>
            <a:ext cx="7274100" cy="8455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52" name="Google Shape;1852;g2f7dd692133_0_1855"/>
          <p:cNvSpPr/>
          <p:nvPr/>
        </p:nvSpPr>
        <p:spPr>
          <a:xfrm flipH="1">
            <a:off x="20607016" y="4337181"/>
            <a:ext cx="1187461" cy="58383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list image 6">
  <p:cSld name="blue_title list image 6">
    <p:spTree>
      <p:nvGrpSpPr>
        <p:cNvPr id="1853" name="Shape 1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4" name="Google Shape;1854;g2f7dd692133_0_1862"/>
          <p:cNvSpPr txBox="1"/>
          <p:nvPr>
            <p:ph type="title"/>
          </p:nvPr>
        </p:nvSpPr>
        <p:spPr>
          <a:xfrm>
            <a:off x="1525588" y="1524000"/>
            <a:ext cx="191136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5" name="Google Shape;1855;g2f7dd692133_0_1862"/>
          <p:cNvSpPr txBox="1"/>
          <p:nvPr>
            <p:ph idx="1" type="body"/>
          </p:nvPr>
        </p:nvSpPr>
        <p:spPr>
          <a:xfrm>
            <a:off x="1525588" y="2429313"/>
            <a:ext cx="1061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56" name="Google Shape;1856;g2f7dd692133_0_1862"/>
          <p:cNvSpPr txBox="1"/>
          <p:nvPr>
            <p:ph idx="2" type="body"/>
          </p:nvPr>
        </p:nvSpPr>
        <p:spPr>
          <a:xfrm>
            <a:off x="1378831" y="5026472"/>
            <a:ext cx="10814700" cy="6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57" name="Google Shape;1857;g2f7dd692133_0_1862"/>
          <p:cNvSpPr/>
          <p:nvPr/>
        </p:nvSpPr>
        <p:spPr>
          <a:xfrm>
            <a:off x="20607270" y="1"/>
            <a:ext cx="3780000" cy="1371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8" name="Google Shape;1858;g2f7dd692133_0_1862"/>
          <p:cNvSpPr/>
          <p:nvPr>
            <p:ph idx="3" type="pic"/>
          </p:nvPr>
        </p:nvSpPr>
        <p:spPr>
          <a:xfrm>
            <a:off x="13333069" y="3030614"/>
            <a:ext cx="7274100" cy="8455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59" name="Google Shape;1859;g2f7dd692133_0_1862"/>
          <p:cNvSpPr/>
          <p:nvPr/>
        </p:nvSpPr>
        <p:spPr>
          <a:xfrm flipH="1">
            <a:off x="20607016" y="4337181"/>
            <a:ext cx="1187461" cy="58383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list image 6">
  <p:cSld name="darkamber_title list image 6">
    <p:spTree>
      <p:nvGrpSpPr>
        <p:cNvPr id="1860" name="Shape 1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1" name="Google Shape;1861;g2f7dd692133_0_1869"/>
          <p:cNvSpPr txBox="1"/>
          <p:nvPr>
            <p:ph type="title"/>
          </p:nvPr>
        </p:nvSpPr>
        <p:spPr>
          <a:xfrm>
            <a:off x="1525588" y="1524000"/>
            <a:ext cx="191136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2" name="Google Shape;1862;g2f7dd692133_0_1869"/>
          <p:cNvSpPr txBox="1"/>
          <p:nvPr>
            <p:ph idx="1" type="body"/>
          </p:nvPr>
        </p:nvSpPr>
        <p:spPr>
          <a:xfrm>
            <a:off x="1525588" y="2429313"/>
            <a:ext cx="1061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63" name="Google Shape;1863;g2f7dd692133_0_1869"/>
          <p:cNvSpPr txBox="1"/>
          <p:nvPr>
            <p:ph idx="2" type="body"/>
          </p:nvPr>
        </p:nvSpPr>
        <p:spPr>
          <a:xfrm>
            <a:off x="1378831" y="5026472"/>
            <a:ext cx="10814700" cy="6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64" name="Google Shape;1864;g2f7dd692133_0_1869"/>
          <p:cNvSpPr/>
          <p:nvPr/>
        </p:nvSpPr>
        <p:spPr>
          <a:xfrm>
            <a:off x="20607270" y="1"/>
            <a:ext cx="37800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5" name="Google Shape;1865;g2f7dd692133_0_1869"/>
          <p:cNvSpPr/>
          <p:nvPr>
            <p:ph idx="3" type="pic"/>
          </p:nvPr>
        </p:nvSpPr>
        <p:spPr>
          <a:xfrm>
            <a:off x="13333069" y="3030614"/>
            <a:ext cx="7274100" cy="8455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66" name="Google Shape;1866;g2f7dd692133_0_1869"/>
          <p:cNvSpPr/>
          <p:nvPr/>
        </p:nvSpPr>
        <p:spPr>
          <a:xfrm flipH="1">
            <a:off x="20607016" y="4337181"/>
            <a:ext cx="1187461" cy="58383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image title speaker 1">
  <p:cSld name="green_image title speaker 1">
    <p:spTree>
      <p:nvGrpSpPr>
        <p:cNvPr id="1867" name="Shape 1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8" name="Google Shape;1868;g2f7dd692133_0_1876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1869" name="Google Shape;1869;g2f7dd692133_0_1876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g2f7dd692133_0_1876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71" name="Google Shape;1871;g2f7dd692133_0_1876"/>
          <p:cNvSpPr/>
          <p:nvPr>
            <p:ph idx="2" type="pic"/>
          </p:nvPr>
        </p:nvSpPr>
        <p:spPr>
          <a:xfrm>
            <a:off x="-763744" y="2076448"/>
            <a:ext cx="7887600" cy="9855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72" name="Google Shape;1872;g2f7dd692133_0_1876"/>
          <p:cNvSpPr txBox="1"/>
          <p:nvPr>
            <p:ph type="title"/>
          </p:nvPr>
        </p:nvSpPr>
        <p:spPr>
          <a:xfrm>
            <a:off x="10502434" y="3429000"/>
            <a:ext cx="12282900" cy="386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3" name="Google Shape;1873;g2f7dd692133_0_1876"/>
          <p:cNvSpPr txBox="1"/>
          <p:nvPr>
            <p:ph idx="1" type="body"/>
          </p:nvPr>
        </p:nvSpPr>
        <p:spPr>
          <a:xfrm>
            <a:off x="10502434" y="7814582"/>
            <a:ext cx="56334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74" name="Google Shape;1874;g2f7dd692133_0_1876"/>
          <p:cNvSpPr txBox="1"/>
          <p:nvPr>
            <p:ph idx="3" type="body"/>
          </p:nvPr>
        </p:nvSpPr>
        <p:spPr>
          <a:xfrm>
            <a:off x="10472454" y="10019080"/>
            <a:ext cx="5660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875" name="Google Shape;1875;g2f7dd692133_0_18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image title speaker 1">
  <p:cSld name="amber_image title speaker 1">
    <p:spTree>
      <p:nvGrpSpPr>
        <p:cNvPr id="1876" name="Shape 1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7" name="Google Shape;1877;g2f7dd692133_0_1885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1878" name="Google Shape;1878;g2f7dd692133_0_1885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g2f7dd692133_0_1885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80" name="Google Shape;1880;g2f7dd692133_0_1885"/>
          <p:cNvSpPr/>
          <p:nvPr>
            <p:ph idx="2" type="pic"/>
          </p:nvPr>
        </p:nvSpPr>
        <p:spPr>
          <a:xfrm>
            <a:off x="-763744" y="2076448"/>
            <a:ext cx="7887600" cy="9855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81" name="Google Shape;1881;g2f7dd692133_0_1885"/>
          <p:cNvSpPr txBox="1"/>
          <p:nvPr>
            <p:ph type="title"/>
          </p:nvPr>
        </p:nvSpPr>
        <p:spPr>
          <a:xfrm>
            <a:off x="10502434" y="3429000"/>
            <a:ext cx="12282900" cy="386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2" name="Google Shape;1882;g2f7dd692133_0_1885"/>
          <p:cNvSpPr txBox="1"/>
          <p:nvPr>
            <p:ph idx="1" type="body"/>
          </p:nvPr>
        </p:nvSpPr>
        <p:spPr>
          <a:xfrm>
            <a:off x="10502434" y="7814582"/>
            <a:ext cx="56334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83" name="Google Shape;1883;g2f7dd692133_0_1885"/>
          <p:cNvSpPr txBox="1"/>
          <p:nvPr>
            <p:ph idx="3" type="body"/>
          </p:nvPr>
        </p:nvSpPr>
        <p:spPr>
          <a:xfrm>
            <a:off x="10472454" y="10019080"/>
            <a:ext cx="5660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884" name="Google Shape;1884;g2f7dd692133_0_18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image title speaker 1">
  <p:cSld name="red_image title speaker 1">
    <p:spTree>
      <p:nvGrpSpPr>
        <p:cNvPr id="1885" name="Shape 1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6" name="Google Shape;1886;g2f7dd692133_0_1894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1887" name="Google Shape;1887;g2f7dd692133_0_1894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g2f7dd692133_0_1894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89" name="Google Shape;1889;g2f7dd692133_0_1894"/>
          <p:cNvSpPr/>
          <p:nvPr>
            <p:ph idx="2" type="pic"/>
          </p:nvPr>
        </p:nvSpPr>
        <p:spPr>
          <a:xfrm>
            <a:off x="-763744" y="2076448"/>
            <a:ext cx="7887600" cy="9855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90" name="Google Shape;1890;g2f7dd692133_0_1894"/>
          <p:cNvSpPr txBox="1"/>
          <p:nvPr>
            <p:ph type="title"/>
          </p:nvPr>
        </p:nvSpPr>
        <p:spPr>
          <a:xfrm>
            <a:off x="10502434" y="3429000"/>
            <a:ext cx="12282900" cy="386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  <a:defRPr sz="88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1" name="Google Shape;1891;g2f7dd692133_0_1894"/>
          <p:cNvSpPr txBox="1"/>
          <p:nvPr>
            <p:ph idx="1" type="body"/>
          </p:nvPr>
        </p:nvSpPr>
        <p:spPr>
          <a:xfrm>
            <a:off x="10502434" y="7814582"/>
            <a:ext cx="56334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92" name="Google Shape;1892;g2f7dd692133_0_1894"/>
          <p:cNvSpPr txBox="1"/>
          <p:nvPr>
            <p:ph idx="3" type="body"/>
          </p:nvPr>
        </p:nvSpPr>
        <p:spPr>
          <a:xfrm>
            <a:off x="10472454" y="10019080"/>
            <a:ext cx="5660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893" name="Google Shape;1893;g2f7dd692133_0_189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image title speaker 1">
  <p:cSld name="blue_image title speaker 1">
    <p:spTree>
      <p:nvGrpSpPr>
        <p:cNvPr id="1894" name="Shape 1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5" name="Google Shape;1895;g2f7dd692133_0_1903"/>
          <p:cNvSpPr/>
          <p:nvPr/>
        </p:nvSpPr>
        <p:spPr>
          <a:xfrm>
            <a:off x="0" y="0"/>
            <a:ext cx="71238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96" name="Google Shape;1896;g2f7dd692133_0_1903"/>
          <p:cNvGrpSpPr/>
          <p:nvPr/>
        </p:nvGrpSpPr>
        <p:grpSpPr>
          <a:xfrm>
            <a:off x="7123711" y="0"/>
            <a:ext cx="17263500" cy="13716000"/>
            <a:chOff x="7123711" y="0"/>
            <a:chExt cx="17263500" cy="13716000"/>
          </a:xfrm>
        </p:grpSpPr>
        <p:sp>
          <p:nvSpPr>
            <p:cNvPr id="1897" name="Google Shape;1897;g2f7dd692133_0_1903"/>
            <p:cNvSpPr/>
            <p:nvPr/>
          </p:nvSpPr>
          <p:spPr>
            <a:xfrm>
              <a:off x="7123711" y="0"/>
              <a:ext cx="17263500" cy="13716000"/>
            </a:xfrm>
            <a:prstGeom prst="rect">
              <a:avLst/>
            </a:prstGeom>
            <a:solidFill>
              <a:srgbClr val="FDFAF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g2f7dd692133_0_1903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99" name="Google Shape;1899;g2f7dd692133_0_1903"/>
          <p:cNvSpPr/>
          <p:nvPr>
            <p:ph idx="2" type="pic"/>
          </p:nvPr>
        </p:nvSpPr>
        <p:spPr>
          <a:xfrm>
            <a:off x="-763744" y="2076448"/>
            <a:ext cx="7887600" cy="9855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900" name="Google Shape;1900;g2f7dd692133_0_1903"/>
          <p:cNvSpPr txBox="1"/>
          <p:nvPr>
            <p:ph type="title"/>
          </p:nvPr>
        </p:nvSpPr>
        <p:spPr>
          <a:xfrm>
            <a:off x="10502434" y="3429000"/>
            <a:ext cx="12282900" cy="386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Arial"/>
              <a:buNone/>
              <a:defRPr sz="88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1" name="Google Shape;1901;g2f7dd692133_0_1903"/>
          <p:cNvSpPr txBox="1"/>
          <p:nvPr>
            <p:ph idx="1" type="body"/>
          </p:nvPr>
        </p:nvSpPr>
        <p:spPr>
          <a:xfrm>
            <a:off x="10502434" y="7814582"/>
            <a:ext cx="56334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02" name="Google Shape;1902;g2f7dd692133_0_1903"/>
          <p:cNvSpPr txBox="1"/>
          <p:nvPr>
            <p:ph idx="3" type="body"/>
          </p:nvPr>
        </p:nvSpPr>
        <p:spPr>
          <a:xfrm>
            <a:off x="10472454" y="10019080"/>
            <a:ext cx="5660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03" name="Google Shape;1903;g2f7dd692133_0_1903"/>
          <p:cNvSpPr txBox="1"/>
          <p:nvPr/>
        </p:nvSpPr>
        <p:spPr>
          <a:xfrm>
            <a:off x="2165684" y="1275347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4" name="Google Shape;1904;g2f7dd692133_0_19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3">
  <p:cSld name="blue_title and image 3">
    <p:bg>
      <p:bgPr>
        <a:solidFill>
          <a:srgbClr val="FCE2BA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3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73"/>
          <p:cNvSpPr txBox="1"/>
          <p:nvPr>
            <p:ph type="title"/>
          </p:nvPr>
        </p:nvSpPr>
        <p:spPr>
          <a:xfrm>
            <a:off x="10247437" y="3505201"/>
            <a:ext cx="95661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0"/>
              <a:buFont typeface="Arial"/>
              <a:buNone/>
              <a:defRPr sz="96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73"/>
          <p:cNvSpPr txBox="1"/>
          <p:nvPr>
            <p:ph idx="1" type="body"/>
          </p:nvPr>
        </p:nvSpPr>
        <p:spPr>
          <a:xfrm>
            <a:off x="10307403" y="7246430"/>
            <a:ext cx="654803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3" name="Google Shape;193;p73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73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95" name="Google Shape;195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image title speaker 1">
  <p:cSld name="darkamber_image title speaker 1">
    <p:spTree>
      <p:nvGrpSpPr>
        <p:cNvPr id="1905" name="Shape 1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6" name="Google Shape;1906;g2f7dd692133_0_1914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1907" name="Google Shape;1907;g2f7dd692133_0_1914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g2f7dd692133_0_1914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09" name="Google Shape;1909;g2f7dd692133_0_1914"/>
          <p:cNvSpPr/>
          <p:nvPr>
            <p:ph idx="2" type="pic"/>
          </p:nvPr>
        </p:nvSpPr>
        <p:spPr>
          <a:xfrm>
            <a:off x="-763744" y="2076448"/>
            <a:ext cx="7887600" cy="9855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910" name="Google Shape;1910;g2f7dd692133_0_1914"/>
          <p:cNvSpPr txBox="1"/>
          <p:nvPr>
            <p:ph type="title"/>
          </p:nvPr>
        </p:nvSpPr>
        <p:spPr>
          <a:xfrm>
            <a:off x="10502434" y="3429000"/>
            <a:ext cx="12282900" cy="386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1" name="Google Shape;1911;g2f7dd692133_0_1914"/>
          <p:cNvSpPr txBox="1"/>
          <p:nvPr>
            <p:ph idx="1" type="body"/>
          </p:nvPr>
        </p:nvSpPr>
        <p:spPr>
          <a:xfrm>
            <a:off x="10502434" y="7814582"/>
            <a:ext cx="56334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12" name="Google Shape;1912;g2f7dd692133_0_1914"/>
          <p:cNvSpPr txBox="1"/>
          <p:nvPr>
            <p:ph idx="3" type="body"/>
          </p:nvPr>
        </p:nvSpPr>
        <p:spPr>
          <a:xfrm>
            <a:off x="10472454" y="10019080"/>
            <a:ext cx="5660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913" name="Google Shape;1913;g2f7dd692133_0_19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quote 1">
  <p:cSld name="green_big quote 1">
    <p:spTree>
      <p:nvGrpSpPr>
        <p:cNvPr id="1914" name="Shape 1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5" name="Google Shape;1915;g2f7dd692133_0_1923"/>
          <p:cNvGrpSpPr/>
          <p:nvPr/>
        </p:nvGrpSpPr>
        <p:grpSpPr>
          <a:xfrm>
            <a:off x="-126" y="0"/>
            <a:ext cx="24387303" cy="13729448"/>
            <a:chOff x="-126" y="0"/>
            <a:chExt cx="24387303" cy="13729448"/>
          </a:xfrm>
        </p:grpSpPr>
        <p:sp>
          <p:nvSpPr>
            <p:cNvPr id="1916" name="Google Shape;1916;g2f7dd692133_0_1923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g2f7dd692133_0_1923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g2f7dd692133_0_1923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g2f7dd692133_0_1923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0" name="Google Shape;1920;g2f7dd692133_0_1923"/>
          <p:cNvSpPr txBox="1"/>
          <p:nvPr>
            <p:ph type="title"/>
          </p:nvPr>
        </p:nvSpPr>
        <p:spPr>
          <a:xfrm>
            <a:off x="5115697" y="1359243"/>
            <a:ext cx="14160900" cy="58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1" name="Google Shape;1921;g2f7dd692133_0_1923"/>
          <p:cNvSpPr txBox="1"/>
          <p:nvPr>
            <p:ph idx="1" type="body"/>
          </p:nvPr>
        </p:nvSpPr>
        <p:spPr>
          <a:xfrm>
            <a:off x="5178915" y="8214834"/>
            <a:ext cx="14104200" cy="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quote 1">
  <p:cSld name="amber_big quote 1">
    <p:spTree>
      <p:nvGrpSpPr>
        <p:cNvPr id="1922" name="Shape 1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3" name="Google Shape;1923;g2f7dd692133_0_1931"/>
          <p:cNvGrpSpPr/>
          <p:nvPr/>
        </p:nvGrpSpPr>
        <p:grpSpPr>
          <a:xfrm>
            <a:off x="-126" y="0"/>
            <a:ext cx="24387303" cy="13729448"/>
            <a:chOff x="-126" y="0"/>
            <a:chExt cx="24387303" cy="13729448"/>
          </a:xfrm>
        </p:grpSpPr>
        <p:sp>
          <p:nvSpPr>
            <p:cNvPr id="1924" name="Google Shape;1924;g2f7dd692133_0_1931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g2f7dd692133_0_1931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g2f7dd692133_0_1931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g2f7dd692133_0_1931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8" name="Google Shape;1928;g2f7dd692133_0_1931"/>
          <p:cNvSpPr txBox="1"/>
          <p:nvPr>
            <p:ph type="title"/>
          </p:nvPr>
        </p:nvSpPr>
        <p:spPr>
          <a:xfrm>
            <a:off x="5115697" y="1359243"/>
            <a:ext cx="14160900" cy="58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9" name="Google Shape;1929;g2f7dd692133_0_1931"/>
          <p:cNvSpPr txBox="1"/>
          <p:nvPr>
            <p:ph idx="1" type="body"/>
          </p:nvPr>
        </p:nvSpPr>
        <p:spPr>
          <a:xfrm>
            <a:off x="5178915" y="8214834"/>
            <a:ext cx="14104200" cy="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quote 1">
  <p:cSld name="red_big quote 1">
    <p:spTree>
      <p:nvGrpSpPr>
        <p:cNvPr id="1930" name="Shape 1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1" name="Google Shape;1931;g2f7dd692133_0_1939"/>
          <p:cNvGrpSpPr/>
          <p:nvPr/>
        </p:nvGrpSpPr>
        <p:grpSpPr>
          <a:xfrm>
            <a:off x="-126" y="0"/>
            <a:ext cx="24387303" cy="13729448"/>
            <a:chOff x="-126" y="0"/>
            <a:chExt cx="24387303" cy="13729448"/>
          </a:xfrm>
        </p:grpSpPr>
        <p:sp>
          <p:nvSpPr>
            <p:cNvPr id="1932" name="Google Shape;1932;g2f7dd692133_0_1939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g2f7dd692133_0_1939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g2f7dd692133_0_1939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g2f7dd692133_0_1939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36" name="Google Shape;1936;g2f7dd692133_0_1939"/>
          <p:cNvSpPr txBox="1"/>
          <p:nvPr>
            <p:ph type="title"/>
          </p:nvPr>
        </p:nvSpPr>
        <p:spPr>
          <a:xfrm>
            <a:off x="5115697" y="1359243"/>
            <a:ext cx="14160900" cy="58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7" name="Google Shape;1937;g2f7dd692133_0_1939"/>
          <p:cNvSpPr txBox="1"/>
          <p:nvPr>
            <p:ph idx="1" type="body"/>
          </p:nvPr>
        </p:nvSpPr>
        <p:spPr>
          <a:xfrm>
            <a:off x="5178915" y="8214834"/>
            <a:ext cx="14104200" cy="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quote 1">
  <p:cSld name="blue_big quote 1">
    <p:spTree>
      <p:nvGrpSpPr>
        <p:cNvPr id="1938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9" name="Google Shape;1939;g2f7dd692133_0_1947"/>
          <p:cNvGrpSpPr/>
          <p:nvPr/>
        </p:nvGrpSpPr>
        <p:grpSpPr>
          <a:xfrm>
            <a:off x="-126" y="0"/>
            <a:ext cx="24387303" cy="13729448"/>
            <a:chOff x="-126" y="0"/>
            <a:chExt cx="24387303" cy="13729448"/>
          </a:xfrm>
        </p:grpSpPr>
        <p:sp>
          <p:nvSpPr>
            <p:cNvPr id="1940" name="Google Shape;1940;g2f7dd692133_0_1947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g2f7dd692133_0_1947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DCE6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g2f7dd692133_0_1947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g2f7dd692133_0_1947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44" name="Google Shape;1944;g2f7dd692133_0_1947"/>
          <p:cNvSpPr txBox="1"/>
          <p:nvPr>
            <p:ph type="title"/>
          </p:nvPr>
        </p:nvSpPr>
        <p:spPr>
          <a:xfrm>
            <a:off x="5115697" y="1359243"/>
            <a:ext cx="14160900" cy="58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5" name="Google Shape;1945;g2f7dd692133_0_1947"/>
          <p:cNvSpPr txBox="1"/>
          <p:nvPr>
            <p:ph idx="1" type="body"/>
          </p:nvPr>
        </p:nvSpPr>
        <p:spPr>
          <a:xfrm>
            <a:off x="5178915" y="8214834"/>
            <a:ext cx="14104200" cy="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quote 1">
  <p:cSld name="darkamber_big quote 1">
    <p:spTree>
      <p:nvGrpSpPr>
        <p:cNvPr id="1946" name="Shape 1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7" name="Google Shape;1947;g2f7dd692133_0_1955"/>
          <p:cNvGrpSpPr/>
          <p:nvPr/>
        </p:nvGrpSpPr>
        <p:grpSpPr>
          <a:xfrm>
            <a:off x="-126" y="0"/>
            <a:ext cx="24387303" cy="13729448"/>
            <a:chOff x="-126" y="0"/>
            <a:chExt cx="24387303" cy="13729448"/>
          </a:xfrm>
        </p:grpSpPr>
        <p:sp>
          <p:nvSpPr>
            <p:cNvPr id="1948" name="Google Shape;1948;g2f7dd692133_0_1955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g2f7dd692133_0_1955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g2f7dd692133_0_1955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g2f7dd692133_0_1955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52" name="Google Shape;1952;g2f7dd692133_0_1955"/>
          <p:cNvSpPr txBox="1"/>
          <p:nvPr>
            <p:ph type="title"/>
          </p:nvPr>
        </p:nvSpPr>
        <p:spPr>
          <a:xfrm>
            <a:off x="5115697" y="1359243"/>
            <a:ext cx="14160900" cy="58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3" name="Google Shape;1953;g2f7dd692133_0_1955"/>
          <p:cNvSpPr txBox="1"/>
          <p:nvPr>
            <p:ph idx="1" type="body"/>
          </p:nvPr>
        </p:nvSpPr>
        <p:spPr>
          <a:xfrm>
            <a:off x="5178915" y="8214834"/>
            <a:ext cx="14104200" cy="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1">
  <p:cSld name="green_big idea 1">
    <p:spTree>
      <p:nvGrpSpPr>
        <p:cNvPr id="1954" name="Shape 1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" name="Google Shape;1955;g2f7dd692133_0_1963"/>
          <p:cNvSpPr/>
          <p:nvPr/>
        </p:nvSpPr>
        <p:spPr>
          <a:xfrm>
            <a:off x="3176" y="8875059"/>
            <a:ext cx="24380700" cy="4839300"/>
          </a:xfrm>
          <a:prstGeom prst="rect">
            <a:avLst/>
          </a:prstGeom>
          <a:solidFill>
            <a:srgbClr val="D7EB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56" name="Google Shape;1956;g2f7dd692133_0_1963"/>
          <p:cNvGrpSpPr/>
          <p:nvPr/>
        </p:nvGrpSpPr>
        <p:grpSpPr>
          <a:xfrm rot="-5400000">
            <a:off x="6478565" y="1246732"/>
            <a:ext cx="11429572" cy="11429572"/>
            <a:chOff x="5985246" y="649659"/>
            <a:chExt cx="12416700" cy="12416700"/>
          </a:xfrm>
        </p:grpSpPr>
        <p:sp>
          <p:nvSpPr>
            <p:cNvPr id="1957" name="Google Shape;1957;g2f7dd692133_0_1963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8" name="Google Shape;1958;g2f7dd692133_0_1963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59" name="Google Shape;1959;g2f7dd692133_0_1963"/>
          <p:cNvSpPr txBox="1"/>
          <p:nvPr>
            <p:ph type="title"/>
          </p:nvPr>
        </p:nvSpPr>
        <p:spPr>
          <a:xfrm>
            <a:off x="1403989" y="2056885"/>
            <a:ext cx="143880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1">
  <p:cSld name="amber_big idea 1">
    <p:spTree>
      <p:nvGrpSpPr>
        <p:cNvPr id="1960" name="Shape 1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1" name="Google Shape;1961;g2f7dd692133_0_1969"/>
          <p:cNvSpPr/>
          <p:nvPr/>
        </p:nvSpPr>
        <p:spPr>
          <a:xfrm>
            <a:off x="3176" y="8875059"/>
            <a:ext cx="24380700" cy="4839300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62" name="Google Shape;1962;g2f7dd692133_0_1969"/>
          <p:cNvGrpSpPr/>
          <p:nvPr/>
        </p:nvGrpSpPr>
        <p:grpSpPr>
          <a:xfrm rot="-5400000">
            <a:off x="6478565" y="1246732"/>
            <a:ext cx="11429572" cy="11429572"/>
            <a:chOff x="5985246" y="649659"/>
            <a:chExt cx="12416700" cy="12416700"/>
          </a:xfrm>
        </p:grpSpPr>
        <p:sp>
          <p:nvSpPr>
            <p:cNvPr id="1963" name="Google Shape;1963;g2f7dd692133_0_1969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4" name="Google Shape;1964;g2f7dd692133_0_1969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65" name="Google Shape;1965;g2f7dd692133_0_1969"/>
          <p:cNvSpPr txBox="1"/>
          <p:nvPr>
            <p:ph type="title"/>
          </p:nvPr>
        </p:nvSpPr>
        <p:spPr>
          <a:xfrm>
            <a:off x="1403989" y="2056885"/>
            <a:ext cx="143880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1">
  <p:cSld name="red_big idea 1">
    <p:spTree>
      <p:nvGrpSpPr>
        <p:cNvPr id="1966" name="Shape 1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7" name="Google Shape;1967;g2f7dd692133_0_1975"/>
          <p:cNvSpPr/>
          <p:nvPr/>
        </p:nvSpPr>
        <p:spPr>
          <a:xfrm>
            <a:off x="3176" y="8875059"/>
            <a:ext cx="24380700" cy="4839300"/>
          </a:xfrm>
          <a:prstGeom prst="rect">
            <a:avLst/>
          </a:prstGeom>
          <a:solidFill>
            <a:srgbClr val="FBE9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68" name="Google Shape;1968;g2f7dd692133_0_1975"/>
          <p:cNvGrpSpPr/>
          <p:nvPr/>
        </p:nvGrpSpPr>
        <p:grpSpPr>
          <a:xfrm rot="-5400000">
            <a:off x="6478565" y="1246732"/>
            <a:ext cx="11429572" cy="11429572"/>
            <a:chOff x="5985246" y="649659"/>
            <a:chExt cx="12416700" cy="12416700"/>
          </a:xfrm>
        </p:grpSpPr>
        <p:sp>
          <p:nvSpPr>
            <p:cNvPr id="1969" name="Google Shape;1969;g2f7dd692133_0_1975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0" name="Google Shape;1970;g2f7dd692133_0_1975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rgbClr val="B240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71" name="Google Shape;1971;g2f7dd692133_0_1975"/>
          <p:cNvSpPr txBox="1"/>
          <p:nvPr>
            <p:ph type="title"/>
          </p:nvPr>
        </p:nvSpPr>
        <p:spPr>
          <a:xfrm>
            <a:off x="1403989" y="2056885"/>
            <a:ext cx="143880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1">
  <p:cSld name="blue_big idea 1">
    <p:spTree>
      <p:nvGrpSpPr>
        <p:cNvPr id="1972" name="Shape 1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3" name="Google Shape;1973;g2f7dd692133_0_1981"/>
          <p:cNvSpPr/>
          <p:nvPr/>
        </p:nvSpPr>
        <p:spPr>
          <a:xfrm>
            <a:off x="3176" y="8875059"/>
            <a:ext cx="24380700" cy="4839300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74" name="Google Shape;1974;g2f7dd692133_0_1981"/>
          <p:cNvGrpSpPr/>
          <p:nvPr/>
        </p:nvGrpSpPr>
        <p:grpSpPr>
          <a:xfrm rot="-5400000">
            <a:off x="6478565" y="1246732"/>
            <a:ext cx="11429572" cy="11429572"/>
            <a:chOff x="5985246" y="649659"/>
            <a:chExt cx="12416700" cy="12416700"/>
          </a:xfrm>
        </p:grpSpPr>
        <p:sp>
          <p:nvSpPr>
            <p:cNvPr id="1975" name="Google Shape;1975;g2f7dd692133_0_1981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6" name="Google Shape;1976;g2f7dd692133_0_1981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77" name="Google Shape;1977;g2f7dd692133_0_1981"/>
          <p:cNvSpPr txBox="1"/>
          <p:nvPr>
            <p:ph type="title"/>
          </p:nvPr>
        </p:nvSpPr>
        <p:spPr>
          <a:xfrm>
            <a:off x="1403989" y="2056885"/>
            <a:ext cx="143880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3">
  <p:cSld name="darkamber_title and image 3">
    <p:bg>
      <p:bgPr>
        <a:solidFill>
          <a:srgbClr val="FCE2BA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74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74"/>
          <p:cNvSpPr txBox="1"/>
          <p:nvPr>
            <p:ph type="title"/>
          </p:nvPr>
        </p:nvSpPr>
        <p:spPr>
          <a:xfrm>
            <a:off x="10247437" y="3505201"/>
            <a:ext cx="94899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74"/>
          <p:cNvSpPr txBox="1"/>
          <p:nvPr>
            <p:ph idx="1" type="body"/>
          </p:nvPr>
        </p:nvSpPr>
        <p:spPr>
          <a:xfrm>
            <a:off x="10307403" y="7246430"/>
            <a:ext cx="679187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0" name="Google Shape;200;p74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74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02" name="Google Shape;202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1">
  <p:cSld name="darkamber_big idea 1">
    <p:spTree>
      <p:nvGrpSpPr>
        <p:cNvPr id="1978" name="Shape 1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9" name="Google Shape;1979;g2f7dd692133_0_1987"/>
          <p:cNvSpPr/>
          <p:nvPr/>
        </p:nvSpPr>
        <p:spPr>
          <a:xfrm>
            <a:off x="3176" y="8875059"/>
            <a:ext cx="24380700" cy="4839300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80" name="Google Shape;1980;g2f7dd692133_0_1987"/>
          <p:cNvGrpSpPr/>
          <p:nvPr/>
        </p:nvGrpSpPr>
        <p:grpSpPr>
          <a:xfrm rot="-5400000">
            <a:off x="6478565" y="1246732"/>
            <a:ext cx="11429572" cy="11429572"/>
            <a:chOff x="5985246" y="649659"/>
            <a:chExt cx="12416700" cy="12416700"/>
          </a:xfrm>
        </p:grpSpPr>
        <p:sp>
          <p:nvSpPr>
            <p:cNvPr id="1981" name="Google Shape;1981;g2f7dd692133_0_1987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2" name="Google Shape;1982;g2f7dd692133_0_1987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83" name="Google Shape;1983;g2f7dd692133_0_1987"/>
          <p:cNvSpPr txBox="1"/>
          <p:nvPr>
            <p:ph type="title"/>
          </p:nvPr>
        </p:nvSpPr>
        <p:spPr>
          <a:xfrm>
            <a:off x="1403989" y="2056885"/>
            <a:ext cx="143880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key words 1">
  <p:cSld name="green_key words 1">
    <p:spTree>
      <p:nvGrpSpPr>
        <p:cNvPr id="1984" name="Shape 1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5" name="Google Shape;1985;g2f7dd692133_0_1993"/>
          <p:cNvGrpSpPr/>
          <p:nvPr/>
        </p:nvGrpSpPr>
        <p:grpSpPr>
          <a:xfrm>
            <a:off x="0" y="-1404763"/>
            <a:ext cx="24387300" cy="16561800"/>
            <a:chOff x="0" y="-1404763"/>
            <a:chExt cx="24387300" cy="16561800"/>
          </a:xfrm>
        </p:grpSpPr>
        <p:sp>
          <p:nvSpPr>
            <p:cNvPr id="1986" name="Google Shape;1986;g2f7dd692133_0_1993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g2f7dd692133_0_1993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8" name="Google Shape;1988;g2f7dd692133_0_1993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89" name="Google Shape;1989;g2f7dd692133_0_1993"/>
          <p:cNvSpPr txBox="1"/>
          <p:nvPr>
            <p:ph type="title"/>
          </p:nvPr>
        </p:nvSpPr>
        <p:spPr>
          <a:xfrm>
            <a:off x="1888567" y="2916195"/>
            <a:ext cx="14224500" cy="84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key words 1">
  <p:cSld name="amber_key words 1">
    <p:spTree>
      <p:nvGrpSpPr>
        <p:cNvPr id="1990" name="Shape 1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1" name="Google Shape;1991;g2f7dd692133_0_1999"/>
          <p:cNvGrpSpPr/>
          <p:nvPr/>
        </p:nvGrpSpPr>
        <p:grpSpPr>
          <a:xfrm>
            <a:off x="0" y="-1404763"/>
            <a:ext cx="24387300" cy="16561800"/>
            <a:chOff x="0" y="-1404763"/>
            <a:chExt cx="24387300" cy="16561800"/>
          </a:xfrm>
        </p:grpSpPr>
        <p:sp>
          <p:nvSpPr>
            <p:cNvPr id="1992" name="Google Shape;1992;g2f7dd692133_0_1999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g2f7dd692133_0_1999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g2f7dd692133_0_1999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95" name="Google Shape;1995;g2f7dd692133_0_1999"/>
          <p:cNvSpPr txBox="1"/>
          <p:nvPr>
            <p:ph type="title"/>
          </p:nvPr>
        </p:nvSpPr>
        <p:spPr>
          <a:xfrm>
            <a:off x="1888567" y="2916195"/>
            <a:ext cx="14224500" cy="84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key words 1">
  <p:cSld name="red_key words 1">
    <p:spTree>
      <p:nvGrpSpPr>
        <p:cNvPr id="1996" name="Shape 1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7" name="Google Shape;1997;g2f7dd692133_0_2005"/>
          <p:cNvGrpSpPr/>
          <p:nvPr/>
        </p:nvGrpSpPr>
        <p:grpSpPr>
          <a:xfrm>
            <a:off x="0" y="-1404763"/>
            <a:ext cx="24387300" cy="16561800"/>
            <a:chOff x="0" y="-1404763"/>
            <a:chExt cx="24387300" cy="16561800"/>
          </a:xfrm>
        </p:grpSpPr>
        <p:sp>
          <p:nvSpPr>
            <p:cNvPr id="1998" name="Google Shape;1998;g2f7dd692133_0_2005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9" name="Google Shape;1999;g2f7dd692133_0_2005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g2f7dd692133_0_2005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01" name="Google Shape;2001;g2f7dd692133_0_2005"/>
          <p:cNvSpPr txBox="1"/>
          <p:nvPr>
            <p:ph type="title"/>
          </p:nvPr>
        </p:nvSpPr>
        <p:spPr>
          <a:xfrm>
            <a:off x="1888567" y="2916195"/>
            <a:ext cx="14224500" cy="84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key words 1">
  <p:cSld name="blue_key words 1">
    <p:spTree>
      <p:nvGrpSpPr>
        <p:cNvPr id="2002" name="Shape 2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3" name="Google Shape;2003;g2f7dd692133_0_2011"/>
          <p:cNvGrpSpPr/>
          <p:nvPr/>
        </p:nvGrpSpPr>
        <p:grpSpPr>
          <a:xfrm>
            <a:off x="0" y="-1404763"/>
            <a:ext cx="24387300" cy="16561800"/>
            <a:chOff x="0" y="-1404763"/>
            <a:chExt cx="24387300" cy="16561800"/>
          </a:xfrm>
        </p:grpSpPr>
        <p:sp>
          <p:nvSpPr>
            <p:cNvPr id="2004" name="Google Shape;2004;g2f7dd692133_0_2011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DCE6F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g2f7dd692133_0_2011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g2f7dd692133_0_2011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07" name="Google Shape;2007;g2f7dd692133_0_2011"/>
          <p:cNvSpPr txBox="1"/>
          <p:nvPr>
            <p:ph type="title"/>
          </p:nvPr>
        </p:nvSpPr>
        <p:spPr>
          <a:xfrm>
            <a:off x="1888567" y="2916195"/>
            <a:ext cx="14224500" cy="84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  <a:defRPr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key words 1">
  <p:cSld name="darkamber_key words 1">
    <p:spTree>
      <p:nvGrpSpPr>
        <p:cNvPr id="2008" name="Shape 2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9" name="Google Shape;2009;g2f7dd692133_0_2017"/>
          <p:cNvGrpSpPr/>
          <p:nvPr/>
        </p:nvGrpSpPr>
        <p:grpSpPr>
          <a:xfrm>
            <a:off x="0" y="-1404763"/>
            <a:ext cx="24387300" cy="16561800"/>
            <a:chOff x="0" y="-1404763"/>
            <a:chExt cx="24387300" cy="16561800"/>
          </a:xfrm>
        </p:grpSpPr>
        <p:sp>
          <p:nvSpPr>
            <p:cNvPr id="2010" name="Google Shape;2010;g2f7dd692133_0_2017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g2f7dd692133_0_2017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g2f7dd692133_0_2017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13" name="Google Shape;2013;g2f7dd692133_0_2017"/>
          <p:cNvSpPr txBox="1"/>
          <p:nvPr>
            <p:ph type="title"/>
          </p:nvPr>
        </p:nvSpPr>
        <p:spPr>
          <a:xfrm>
            <a:off x="1888567" y="2916195"/>
            <a:ext cx="14224500" cy="84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large image title 1">
  <p:cSld name="green_large image title 1">
    <p:spTree>
      <p:nvGrpSpPr>
        <p:cNvPr id="2014" name="Shape 2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5" name="Google Shape;2015;g2f7dd692133_0_2023"/>
          <p:cNvSpPr/>
          <p:nvPr>
            <p:ph idx="2" type="pic"/>
          </p:nvPr>
        </p:nvSpPr>
        <p:spPr>
          <a:xfrm>
            <a:off x="-5034677" y="-1524484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16" name="Google Shape;2016;g2f7dd692133_0_2023"/>
          <p:cNvSpPr txBox="1"/>
          <p:nvPr>
            <p:ph type="title"/>
          </p:nvPr>
        </p:nvSpPr>
        <p:spPr>
          <a:xfrm>
            <a:off x="12498388" y="4158974"/>
            <a:ext cx="8763000" cy="269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7" name="Google Shape;2017;g2f7dd692133_0_2023"/>
          <p:cNvSpPr txBox="1"/>
          <p:nvPr>
            <p:ph idx="1" type="body"/>
          </p:nvPr>
        </p:nvSpPr>
        <p:spPr>
          <a:xfrm>
            <a:off x="12498388" y="7515501"/>
            <a:ext cx="6672300" cy="16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18" name="Google Shape;2018;g2f7dd692133_0_2023"/>
          <p:cNvSpPr txBox="1"/>
          <p:nvPr>
            <p:ph idx="3" type="body"/>
          </p:nvPr>
        </p:nvSpPr>
        <p:spPr>
          <a:xfrm>
            <a:off x="12498388" y="9557025"/>
            <a:ext cx="66723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19" name="Google Shape;2019;g2f7dd692133_0_20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large image title 1">
  <p:cSld name="amber_large image title 1">
    <p:bg>
      <p:bgPr>
        <a:solidFill>
          <a:srgbClr val="FDFAF5"/>
        </a:solidFill>
      </p:bgPr>
    </p:bg>
    <p:spTree>
      <p:nvGrpSpPr>
        <p:cNvPr id="2020" name="Shape 2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1" name="Google Shape;2021;g2f7dd692133_0_2029"/>
          <p:cNvSpPr/>
          <p:nvPr>
            <p:ph idx="2" type="pic"/>
          </p:nvPr>
        </p:nvSpPr>
        <p:spPr>
          <a:xfrm>
            <a:off x="-5034677" y="-1524484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22" name="Google Shape;2022;g2f7dd692133_0_2029"/>
          <p:cNvSpPr txBox="1"/>
          <p:nvPr>
            <p:ph type="title"/>
          </p:nvPr>
        </p:nvSpPr>
        <p:spPr>
          <a:xfrm>
            <a:off x="12498388" y="4158974"/>
            <a:ext cx="8763000" cy="269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3" name="Google Shape;2023;g2f7dd692133_0_2029"/>
          <p:cNvSpPr txBox="1"/>
          <p:nvPr>
            <p:ph idx="1" type="body"/>
          </p:nvPr>
        </p:nvSpPr>
        <p:spPr>
          <a:xfrm>
            <a:off x="12498388" y="7515501"/>
            <a:ext cx="6672300" cy="16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24" name="Google Shape;2024;g2f7dd692133_0_2029"/>
          <p:cNvSpPr txBox="1"/>
          <p:nvPr>
            <p:ph idx="3" type="body"/>
          </p:nvPr>
        </p:nvSpPr>
        <p:spPr>
          <a:xfrm>
            <a:off x="12498388" y="9557025"/>
            <a:ext cx="66723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25" name="Google Shape;2025;g2f7dd692133_0_20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large image title 1">
  <p:cSld name="red_large image title 1">
    <p:spTree>
      <p:nvGrpSpPr>
        <p:cNvPr id="2026" name="Shape 2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" name="Google Shape;2027;g2f7dd692133_0_2035"/>
          <p:cNvSpPr/>
          <p:nvPr>
            <p:ph idx="2" type="pic"/>
          </p:nvPr>
        </p:nvSpPr>
        <p:spPr>
          <a:xfrm>
            <a:off x="-5034677" y="-1524484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28" name="Google Shape;2028;g2f7dd692133_0_2035"/>
          <p:cNvSpPr txBox="1"/>
          <p:nvPr>
            <p:ph type="title"/>
          </p:nvPr>
        </p:nvSpPr>
        <p:spPr>
          <a:xfrm>
            <a:off x="12498388" y="4158974"/>
            <a:ext cx="8763000" cy="269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  <a:defRPr sz="88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9" name="Google Shape;2029;g2f7dd692133_0_2035"/>
          <p:cNvSpPr txBox="1"/>
          <p:nvPr>
            <p:ph idx="1" type="body"/>
          </p:nvPr>
        </p:nvSpPr>
        <p:spPr>
          <a:xfrm>
            <a:off x="12498388" y="7515501"/>
            <a:ext cx="6672300" cy="16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30" name="Google Shape;2030;g2f7dd692133_0_2035"/>
          <p:cNvSpPr txBox="1"/>
          <p:nvPr>
            <p:ph idx="3" type="body"/>
          </p:nvPr>
        </p:nvSpPr>
        <p:spPr>
          <a:xfrm>
            <a:off x="12498388" y="9557025"/>
            <a:ext cx="66723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31" name="Google Shape;2031;g2f7dd692133_0_20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large image title 1">
  <p:cSld name="blue_large image title 1">
    <p:spTree>
      <p:nvGrpSpPr>
        <p:cNvPr id="2032" name="Shape 2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3" name="Google Shape;2033;g2f7dd692133_0_2041"/>
          <p:cNvSpPr/>
          <p:nvPr>
            <p:ph idx="2" type="pic"/>
          </p:nvPr>
        </p:nvSpPr>
        <p:spPr>
          <a:xfrm>
            <a:off x="-5034677" y="-1524484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34" name="Google Shape;2034;g2f7dd692133_0_2041"/>
          <p:cNvSpPr txBox="1"/>
          <p:nvPr>
            <p:ph type="title"/>
          </p:nvPr>
        </p:nvSpPr>
        <p:spPr>
          <a:xfrm>
            <a:off x="12498388" y="4158974"/>
            <a:ext cx="8763000" cy="269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Arial"/>
              <a:buNone/>
              <a:defRPr sz="88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5" name="Google Shape;2035;g2f7dd692133_0_2041"/>
          <p:cNvSpPr txBox="1"/>
          <p:nvPr>
            <p:ph idx="1" type="body"/>
          </p:nvPr>
        </p:nvSpPr>
        <p:spPr>
          <a:xfrm>
            <a:off x="12498388" y="7515501"/>
            <a:ext cx="6672300" cy="16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36" name="Google Shape;2036;g2f7dd692133_0_2041"/>
          <p:cNvSpPr txBox="1"/>
          <p:nvPr>
            <p:ph idx="3" type="body"/>
          </p:nvPr>
        </p:nvSpPr>
        <p:spPr>
          <a:xfrm>
            <a:off x="12498388" y="9557025"/>
            <a:ext cx="66723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37" name="Google Shape;2037;g2f7dd692133_0_20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4">
  <p:cSld name="green_title and image 4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75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75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6" name="Google Shape;206;p75"/>
          <p:cNvSpPr/>
          <p:nvPr/>
        </p:nvSpPr>
        <p:spPr>
          <a:xfrm>
            <a:off x="2261507" y="3141824"/>
            <a:ext cx="1506929" cy="7432353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75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75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9" name="Google Shape;209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large image title 1">
  <p:cSld name="darkamber_large image title 1">
    <p:spTree>
      <p:nvGrpSpPr>
        <p:cNvPr id="2038" name="Shape 2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9" name="Google Shape;2039;g2f7dd692133_0_2047"/>
          <p:cNvSpPr/>
          <p:nvPr>
            <p:ph idx="2" type="pic"/>
          </p:nvPr>
        </p:nvSpPr>
        <p:spPr>
          <a:xfrm>
            <a:off x="-5034677" y="-1524484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40" name="Google Shape;2040;g2f7dd692133_0_2047"/>
          <p:cNvSpPr txBox="1"/>
          <p:nvPr>
            <p:ph type="title"/>
          </p:nvPr>
        </p:nvSpPr>
        <p:spPr>
          <a:xfrm>
            <a:off x="12498388" y="4158974"/>
            <a:ext cx="8763000" cy="269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1" name="Google Shape;2041;g2f7dd692133_0_2047"/>
          <p:cNvSpPr txBox="1"/>
          <p:nvPr>
            <p:ph idx="1" type="body"/>
          </p:nvPr>
        </p:nvSpPr>
        <p:spPr>
          <a:xfrm>
            <a:off x="12498388" y="7515501"/>
            <a:ext cx="6672300" cy="16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42" name="Google Shape;2042;g2f7dd692133_0_2047"/>
          <p:cNvSpPr txBox="1"/>
          <p:nvPr>
            <p:ph idx="3" type="body"/>
          </p:nvPr>
        </p:nvSpPr>
        <p:spPr>
          <a:xfrm>
            <a:off x="12498388" y="9557025"/>
            <a:ext cx="66723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43" name="Google Shape;2043;g2f7dd692133_0_20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statement 1">
  <p:cSld name="green_statement 1">
    <p:bg>
      <p:bgPr>
        <a:solidFill>
          <a:srgbClr val="D7EBCE"/>
        </a:solidFill>
      </p:bgPr>
    </p:bg>
    <p:spTree>
      <p:nvGrpSpPr>
        <p:cNvPr id="2044" name="Shape 2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5" name="Google Shape;2045;g2f7dd692133_0_2053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6" name="Google Shape;2046;g2f7dd692133_0_2053"/>
          <p:cNvSpPr txBox="1"/>
          <p:nvPr>
            <p:ph type="title"/>
          </p:nvPr>
        </p:nvSpPr>
        <p:spPr>
          <a:xfrm>
            <a:off x="1403988" y="4226012"/>
            <a:ext cx="213813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statement 1">
  <p:cSld name="amber_statement 1">
    <p:bg>
      <p:bgPr>
        <a:solidFill>
          <a:srgbClr val="FDE3BA"/>
        </a:solidFill>
      </p:bgPr>
    </p:bg>
    <p:spTree>
      <p:nvGrpSpPr>
        <p:cNvPr id="2047" name="Shape 2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Google Shape;2048;g2f7dd692133_0_2056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9" name="Google Shape;2049;g2f7dd692133_0_2056"/>
          <p:cNvSpPr txBox="1"/>
          <p:nvPr>
            <p:ph type="title"/>
          </p:nvPr>
        </p:nvSpPr>
        <p:spPr>
          <a:xfrm>
            <a:off x="1403988" y="4226012"/>
            <a:ext cx="213813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statement 1">
  <p:cSld name="red_statement 1">
    <p:bg>
      <p:bgPr>
        <a:solidFill>
          <a:srgbClr val="FDE3BA"/>
        </a:solidFill>
      </p:bgPr>
    </p:bg>
    <p:spTree>
      <p:nvGrpSpPr>
        <p:cNvPr id="2050" name="Shape 2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Google Shape;2051;g2f7dd692133_0_2059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2" name="Google Shape;2052;g2f7dd692133_0_2059"/>
          <p:cNvSpPr txBox="1"/>
          <p:nvPr>
            <p:ph type="title"/>
          </p:nvPr>
        </p:nvSpPr>
        <p:spPr>
          <a:xfrm>
            <a:off x="1403988" y="4226012"/>
            <a:ext cx="213813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statement 1">
  <p:cSld name="blue_statement 1">
    <p:bg>
      <p:bgPr>
        <a:solidFill>
          <a:srgbClr val="DCE6F1"/>
        </a:solidFill>
      </p:bgPr>
    </p:bg>
    <p:spTree>
      <p:nvGrpSpPr>
        <p:cNvPr id="2053" name="Shape 2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Google Shape;2054;g2f7dd692133_0_2062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5" name="Google Shape;2055;g2f7dd692133_0_2062"/>
          <p:cNvSpPr txBox="1"/>
          <p:nvPr>
            <p:ph type="title"/>
          </p:nvPr>
        </p:nvSpPr>
        <p:spPr>
          <a:xfrm>
            <a:off x="1403988" y="4226012"/>
            <a:ext cx="213813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  <a:defRPr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statement 1">
  <p:cSld name="darkamber_statement 1">
    <p:bg>
      <p:bgPr>
        <a:solidFill>
          <a:srgbClr val="FDE3BA"/>
        </a:solidFill>
      </p:bgPr>
    </p:bg>
    <p:spTree>
      <p:nvGrpSpPr>
        <p:cNvPr id="2056" name="Shape 2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Google Shape;2057;g2f7dd692133_0_2065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8" name="Google Shape;2058;g2f7dd692133_0_2065"/>
          <p:cNvSpPr txBox="1"/>
          <p:nvPr>
            <p:ph type="title"/>
          </p:nvPr>
        </p:nvSpPr>
        <p:spPr>
          <a:xfrm>
            <a:off x="1403988" y="4226012"/>
            <a:ext cx="213813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side by side">
  <p:cSld name="title description side by side">
    <p:spTree>
      <p:nvGrpSpPr>
        <p:cNvPr id="2059" name="Shape 2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Google Shape;2060;g2f7dd692133_0_2068"/>
          <p:cNvSpPr/>
          <p:nvPr/>
        </p:nvSpPr>
        <p:spPr>
          <a:xfrm>
            <a:off x="-2089931" y="3261864"/>
            <a:ext cx="7192200" cy="71922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1" name="Google Shape;2061;g2f7dd692133_0_2068"/>
          <p:cNvSpPr txBox="1"/>
          <p:nvPr>
            <p:ph type="title"/>
          </p:nvPr>
        </p:nvSpPr>
        <p:spPr>
          <a:xfrm>
            <a:off x="2206991" y="4772151"/>
            <a:ext cx="8994300" cy="40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2" name="Google Shape;2062;g2f7dd692133_0_2068"/>
          <p:cNvSpPr txBox="1"/>
          <p:nvPr>
            <p:ph idx="1" type="body"/>
          </p:nvPr>
        </p:nvSpPr>
        <p:spPr>
          <a:xfrm>
            <a:off x="13412788" y="4772151"/>
            <a:ext cx="9372600" cy="41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33958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3 topics">
  <p:cSld name="agenda 3 topics">
    <p:bg>
      <p:bgPr>
        <a:solidFill>
          <a:schemeClr val="lt1"/>
        </a:solidFill>
      </p:bgPr>
    </p:bg>
    <p:spTree>
      <p:nvGrpSpPr>
        <p:cNvPr id="2063" name="Shape 2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Google Shape;2064;g2f7dd692133_0_2072"/>
          <p:cNvSpPr/>
          <p:nvPr/>
        </p:nvSpPr>
        <p:spPr>
          <a:xfrm>
            <a:off x="-2622293" y="29299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5" name="Google Shape;2065;g2f7dd692133_0_2072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6" name="Google Shape;2066;g2f7dd692133_0_2072"/>
          <p:cNvSpPr/>
          <p:nvPr/>
        </p:nvSpPr>
        <p:spPr>
          <a:xfrm>
            <a:off x="11785944" y="3255258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7" name="Google Shape;2067;g2f7dd692133_0_2072"/>
          <p:cNvSpPr/>
          <p:nvPr/>
        </p:nvSpPr>
        <p:spPr>
          <a:xfrm>
            <a:off x="11785944" y="6136899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8" name="Google Shape;2068;g2f7dd692133_0_2072"/>
          <p:cNvSpPr/>
          <p:nvPr/>
        </p:nvSpPr>
        <p:spPr>
          <a:xfrm>
            <a:off x="11785944" y="9045001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9" name="Google Shape;2069;g2f7dd692133_0_2072"/>
          <p:cNvSpPr txBox="1"/>
          <p:nvPr>
            <p:ph idx="1" type="body"/>
          </p:nvPr>
        </p:nvSpPr>
        <p:spPr>
          <a:xfrm>
            <a:off x="13156116" y="3397793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0" name="Google Shape;2070;g2f7dd692133_0_2072"/>
          <p:cNvSpPr txBox="1"/>
          <p:nvPr>
            <p:ph idx="2" type="body"/>
          </p:nvPr>
        </p:nvSpPr>
        <p:spPr>
          <a:xfrm>
            <a:off x="13156116" y="6313248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1" name="Google Shape;2071;g2f7dd692133_0_2072"/>
          <p:cNvSpPr txBox="1"/>
          <p:nvPr>
            <p:ph idx="3" type="body"/>
          </p:nvPr>
        </p:nvSpPr>
        <p:spPr>
          <a:xfrm>
            <a:off x="13156116" y="9187536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4 topics">
  <p:cSld name="agenda 4 topics">
    <p:bg>
      <p:bgPr>
        <a:solidFill>
          <a:schemeClr val="lt1"/>
        </a:solidFill>
      </p:bgPr>
    </p:bg>
    <p:spTree>
      <p:nvGrpSpPr>
        <p:cNvPr id="2072" name="Shape 2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Google Shape;2073;g2f7dd692133_0_2081"/>
          <p:cNvSpPr/>
          <p:nvPr/>
        </p:nvSpPr>
        <p:spPr>
          <a:xfrm>
            <a:off x="-2622293" y="29299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4" name="Google Shape;2074;g2f7dd692133_0_2081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5" name="Google Shape;2075;g2f7dd692133_0_2081"/>
          <p:cNvSpPr txBox="1"/>
          <p:nvPr>
            <p:ph idx="1" type="body"/>
          </p:nvPr>
        </p:nvSpPr>
        <p:spPr>
          <a:xfrm>
            <a:off x="13156116" y="1902575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6" name="Google Shape;2076;g2f7dd692133_0_2081"/>
          <p:cNvSpPr txBox="1"/>
          <p:nvPr>
            <p:ph idx="2" type="body"/>
          </p:nvPr>
        </p:nvSpPr>
        <p:spPr>
          <a:xfrm>
            <a:off x="13156116" y="4818030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7" name="Google Shape;2077;g2f7dd692133_0_2081"/>
          <p:cNvSpPr txBox="1"/>
          <p:nvPr>
            <p:ph idx="3" type="body"/>
          </p:nvPr>
        </p:nvSpPr>
        <p:spPr>
          <a:xfrm>
            <a:off x="13156116" y="7669458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8" name="Google Shape;2078;g2f7dd692133_0_2081"/>
          <p:cNvSpPr txBox="1"/>
          <p:nvPr>
            <p:ph idx="4" type="body"/>
          </p:nvPr>
        </p:nvSpPr>
        <p:spPr>
          <a:xfrm>
            <a:off x="13156116" y="10316406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5 topics">
  <p:cSld name="agenda 5 topics">
    <p:bg>
      <p:bgPr>
        <a:solidFill>
          <a:schemeClr val="lt1"/>
        </a:solidFill>
      </p:bgPr>
    </p:bg>
    <p:spTree>
      <p:nvGrpSpPr>
        <p:cNvPr id="2079" name="Shape 2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0" name="Google Shape;2080;g2f7dd692133_0_2088"/>
          <p:cNvSpPr/>
          <p:nvPr/>
        </p:nvSpPr>
        <p:spPr>
          <a:xfrm>
            <a:off x="-2622293" y="29299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1" name="Google Shape;2081;g2f7dd692133_0_2088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2" name="Google Shape;2082;g2f7dd692133_0_2088"/>
          <p:cNvSpPr/>
          <p:nvPr/>
        </p:nvSpPr>
        <p:spPr>
          <a:xfrm>
            <a:off x="11785944" y="1441984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3" name="Google Shape;2083;g2f7dd692133_0_2088"/>
          <p:cNvSpPr/>
          <p:nvPr/>
        </p:nvSpPr>
        <p:spPr>
          <a:xfrm>
            <a:off x="11785944" y="3687519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4" name="Google Shape;2084;g2f7dd692133_0_2088"/>
          <p:cNvSpPr/>
          <p:nvPr/>
        </p:nvSpPr>
        <p:spPr>
          <a:xfrm>
            <a:off x="11785944" y="6016167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5" name="Google Shape;2085;g2f7dd692133_0_2088"/>
          <p:cNvSpPr/>
          <p:nvPr/>
        </p:nvSpPr>
        <p:spPr>
          <a:xfrm>
            <a:off x="11785944" y="8345061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6" name="Google Shape;2086;g2f7dd692133_0_2088"/>
          <p:cNvSpPr txBox="1"/>
          <p:nvPr>
            <p:ph idx="1" type="body"/>
          </p:nvPr>
        </p:nvSpPr>
        <p:spPr>
          <a:xfrm>
            <a:off x="13156116" y="1584519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87" name="Google Shape;2087;g2f7dd692133_0_2088"/>
          <p:cNvSpPr txBox="1"/>
          <p:nvPr>
            <p:ph idx="2" type="body"/>
          </p:nvPr>
        </p:nvSpPr>
        <p:spPr>
          <a:xfrm>
            <a:off x="13156116" y="3863868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88" name="Google Shape;2088;g2f7dd692133_0_2088"/>
          <p:cNvSpPr txBox="1"/>
          <p:nvPr>
            <p:ph idx="3" type="body"/>
          </p:nvPr>
        </p:nvSpPr>
        <p:spPr>
          <a:xfrm>
            <a:off x="13156116" y="6158702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89" name="Google Shape;2089;g2f7dd692133_0_2088"/>
          <p:cNvSpPr txBox="1"/>
          <p:nvPr>
            <p:ph idx="4" type="body"/>
          </p:nvPr>
        </p:nvSpPr>
        <p:spPr>
          <a:xfrm>
            <a:off x="13156116" y="8487596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90" name="Google Shape;2090;g2f7dd692133_0_2088"/>
          <p:cNvSpPr/>
          <p:nvPr/>
        </p:nvSpPr>
        <p:spPr>
          <a:xfrm>
            <a:off x="11785944" y="10531673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1" name="Google Shape;2091;g2f7dd692133_0_2088"/>
          <p:cNvSpPr txBox="1"/>
          <p:nvPr>
            <p:ph idx="5" type="body"/>
          </p:nvPr>
        </p:nvSpPr>
        <p:spPr>
          <a:xfrm>
            <a:off x="13156116" y="10674208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4">
  <p:cSld name="amber_title and image 4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oogle Shape;211;p76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12" name="Google Shape;212;p76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76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4" name="Google Shape;214;p76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76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" name="Google Shape;216;p76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17" name="Google Shape;217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1">
  <p:cSld name="title for speakers 1">
    <p:spTree>
      <p:nvGrpSpPr>
        <p:cNvPr id="2092" name="Shape 2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3" name="Google Shape;2093;g2f7dd692133_0_2101"/>
          <p:cNvGrpSpPr/>
          <p:nvPr/>
        </p:nvGrpSpPr>
        <p:grpSpPr>
          <a:xfrm>
            <a:off x="-23928" y="-2"/>
            <a:ext cx="24411191" cy="13735201"/>
            <a:chOff x="-23928" y="-2"/>
            <a:chExt cx="24411191" cy="13735201"/>
          </a:xfrm>
        </p:grpSpPr>
        <p:sp>
          <p:nvSpPr>
            <p:cNvPr id="2094" name="Google Shape;2094;g2f7dd692133_0_2101"/>
            <p:cNvSpPr/>
            <p:nvPr/>
          </p:nvSpPr>
          <p:spPr>
            <a:xfrm>
              <a:off x="12193588" y="-1"/>
              <a:ext cx="10092900" cy="13735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g2f7dd692133_0_2101"/>
            <p:cNvSpPr/>
            <p:nvPr/>
          </p:nvSpPr>
          <p:spPr>
            <a:xfrm>
              <a:off x="-23928" y="-2"/>
              <a:ext cx="20028138" cy="13725655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6" name="Google Shape;2096;g2f7dd692133_0_2101"/>
            <p:cNvSpPr/>
            <p:nvPr/>
          </p:nvSpPr>
          <p:spPr>
            <a:xfrm>
              <a:off x="21961763" y="0"/>
              <a:ext cx="2425500" cy="137160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097" name="Google Shape;2097;g2f7dd692133_0_210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98" name="Google Shape;2098;g2f7dd692133_0_2101"/>
          <p:cNvSpPr txBox="1"/>
          <p:nvPr>
            <p:ph type="title"/>
          </p:nvPr>
        </p:nvSpPr>
        <p:spPr>
          <a:xfrm>
            <a:off x="2274262" y="3256365"/>
            <a:ext cx="13233900" cy="170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9" name="Google Shape;2099;g2f7dd692133_0_2101"/>
          <p:cNvSpPr txBox="1"/>
          <p:nvPr>
            <p:ph idx="1" type="body"/>
          </p:nvPr>
        </p:nvSpPr>
        <p:spPr>
          <a:xfrm>
            <a:off x="2363787" y="5185409"/>
            <a:ext cx="5918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000"/>
              <a:buNone/>
              <a:defRPr sz="40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0" name="Google Shape;2100;g2f7dd692133_0_2101"/>
          <p:cNvSpPr/>
          <p:nvPr>
            <p:ph idx="2" type="pic"/>
          </p:nvPr>
        </p:nvSpPr>
        <p:spPr>
          <a:xfrm>
            <a:off x="2264126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01" name="Google Shape;2101;g2f7dd692133_0_2101"/>
          <p:cNvSpPr txBox="1"/>
          <p:nvPr>
            <p:ph idx="3" type="body"/>
          </p:nvPr>
        </p:nvSpPr>
        <p:spPr>
          <a:xfrm>
            <a:off x="1813089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2" name="Google Shape;2102;g2f7dd692133_0_2101"/>
          <p:cNvSpPr txBox="1"/>
          <p:nvPr>
            <p:ph idx="4" type="body"/>
          </p:nvPr>
        </p:nvSpPr>
        <p:spPr>
          <a:xfrm>
            <a:off x="1813089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3" name="Google Shape;2103;g2f7dd692133_0_2101"/>
          <p:cNvSpPr/>
          <p:nvPr>
            <p:ph idx="5" type="pic"/>
          </p:nvPr>
        </p:nvSpPr>
        <p:spPr>
          <a:xfrm>
            <a:off x="7772286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04" name="Google Shape;2104;g2f7dd692133_0_2101"/>
          <p:cNvSpPr txBox="1"/>
          <p:nvPr>
            <p:ph idx="6" type="body"/>
          </p:nvPr>
        </p:nvSpPr>
        <p:spPr>
          <a:xfrm>
            <a:off x="7397365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5" name="Google Shape;2105;g2f7dd692133_0_2101"/>
          <p:cNvSpPr txBox="1"/>
          <p:nvPr>
            <p:ph idx="7" type="body"/>
          </p:nvPr>
        </p:nvSpPr>
        <p:spPr>
          <a:xfrm>
            <a:off x="7397365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6" name="Google Shape;2106;g2f7dd692133_0_2101"/>
          <p:cNvSpPr/>
          <p:nvPr>
            <p:ph idx="8" type="pic"/>
          </p:nvPr>
        </p:nvSpPr>
        <p:spPr>
          <a:xfrm>
            <a:off x="13663394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07" name="Google Shape;2107;g2f7dd692133_0_2101"/>
          <p:cNvSpPr txBox="1"/>
          <p:nvPr>
            <p:ph idx="9" type="body"/>
          </p:nvPr>
        </p:nvSpPr>
        <p:spPr>
          <a:xfrm>
            <a:off x="13212356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8" name="Google Shape;2108;g2f7dd692133_0_2101"/>
          <p:cNvSpPr txBox="1"/>
          <p:nvPr>
            <p:ph idx="13" type="body"/>
          </p:nvPr>
        </p:nvSpPr>
        <p:spPr>
          <a:xfrm>
            <a:off x="13212356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2">
  <p:cSld name="title for speakers 2">
    <p:spTree>
      <p:nvGrpSpPr>
        <p:cNvPr id="2109" name="Shape 2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0" name="Google Shape;2110;g2f7dd692133_0_2118"/>
          <p:cNvGrpSpPr/>
          <p:nvPr/>
        </p:nvGrpSpPr>
        <p:grpSpPr>
          <a:xfrm>
            <a:off x="-23928" y="-2"/>
            <a:ext cx="24411191" cy="13735201"/>
            <a:chOff x="-23928" y="-2"/>
            <a:chExt cx="24411191" cy="13735201"/>
          </a:xfrm>
        </p:grpSpPr>
        <p:sp>
          <p:nvSpPr>
            <p:cNvPr id="2111" name="Google Shape;2111;g2f7dd692133_0_2118"/>
            <p:cNvSpPr/>
            <p:nvPr/>
          </p:nvSpPr>
          <p:spPr>
            <a:xfrm>
              <a:off x="12193588" y="-1"/>
              <a:ext cx="10092900" cy="13735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g2f7dd692133_0_2118"/>
            <p:cNvSpPr/>
            <p:nvPr/>
          </p:nvSpPr>
          <p:spPr>
            <a:xfrm>
              <a:off x="-23928" y="-2"/>
              <a:ext cx="20028138" cy="13725655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3" name="Google Shape;2113;g2f7dd692133_0_2118"/>
            <p:cNvSpPr/>
            <p:nvPr/>
          </p:nvSpPr>
          <p:spPr>
            <a:xfrm>
              <a:off x="21961763" y="0"/>
              <a:ext cx="24255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114" name="Google Shape;2114;g2f7dd692133_0_2118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15" name="Google Shape;2115;g2f7dd692133_0_2118"/>
          <p:cNvSpPr txBox="1"/>
          <p:nvPr>
            <p:ph type="title"/>
          </p:nvPr>
        </p:nvSpPr>
        <p:spPr>
          <a:xfrm>
            <a:off x="2274262" y="3256365"/>
            <a:ext cx="13233900" cy="170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6" name="Google Shape;2116;g2f7dd692133_0_2118"/>
          <p:cNvSpPr txBox="1"/>
          <p:nvPr>
            <p:ph idx="1" type="body"/>
          </p:nvPr>
        </p:nvSpPr>
        <p:spPr>
          <a:xfrm>
            <a:off x="2363787" y="5185409"/>
            <a:ext cx="5918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000"/>
              <a:buNone/>
              <a:defRPr sz="40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17" name="Google Shape;2117;g2f7dd692133_0_2118"/>
          <p:cNvSpPr/>
          <p:nvPr>
            <p:ph idx="2" type="pic"/>
          </p:nvPr>
        </p:nvSpPr>
        <p:spPr>
          <a:xfrm>
            <a:off x="2264126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18" name="Google Shape;2118;g2f7dd692133_0_2118"/>
          <p:cNvSpPr txBox="1"/>
          <p:nvPr>
            <p:ph idx="3" type="body"/>
          </p:nvPr>
        </p:nvSpPr>
        <p:spPr>
          <a:xfrm>
            <a:off x="1813089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19" name="Google Shape;2119;g2f7dd692133_0_2118"/>
          <p:cNvSpPr txBox="1"/>
          <p:nvPr>
            <p:ph idx="4" type="body"/>
          </p:nvPr>
        </p:nvSpPr>
        <p:spPr>
          <a:xfrm>
            <a:off x="1813089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20" name="Google Shape;2120;g2f7dd692133_0_2118"/>
          <p:cNvSpPr/>
          <p:nvPr>
            <p:ph idx="5" type="pic"/>
          </p:nvPr>
        </p:nvSpPr>
        <p:spPr>
          <a:xfrm>
            <a:off x="7772286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21" name="Google Shape;2121;g2f7dd692133_0_2118"/>
          <p:cNvSpPr txBox="1"/>
          <p:nvPr>
            <p:ph idx="6" type="body"/>
          </p:nvPr>
        </p:nvSpPr>
        <p:spPr>
          <a:xfrm>
            <a:off x="7397365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22" name="Google Shape;2122;g2f7dd692133_0_2118"/>
          <p:cNvSpPr txBox="1"/>
          <p:nvPr>
            <p:ph idx="7" type="body"/>
          </p:nvPr>
        </p:nvSpPr>
        <p:spPr>
          <a:xfrm>
            <a:off x="7397365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23" name="Google Shape;2123;g2f7dd692133_0_2118"/>
          <p:cNvSpPr/>
          <p:nvPr>
            <p:ph idx="8" type="pic"/>
          </p:nvPr>
        </p:nvSpPr>
        <p:spPr>
          <a:xfrm>
            <a:off x="13663394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24" name="Google Shape;2124;g2f7dd692133_0_2118"/>
          <p:cNvSpPr txBox="1"/>
          <p:nvPr>
            <p:ph idx="9" type="body"/>
          </p:nvPr>
        </p:nvSpPr>
        <p:spPr>
          <a:xfrm>
            <a:off x="13212356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25" name="Google Shape;2125;g2f7dd692133_0_2118"/>
          <p:cNvSpPr txBox="1"/>
          <p:nvPr>
            <p:ph idx="13" type="body"/>
          </p:nvPr>
        </p:nvSpPr>
        <p:spPr>
          <a:xfrm>
            <a:off x="13212356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">
  <p:cSld name="org chart split">
    <p:spTree>
      <p:nvGrpSpPr>
        <p:cNvPr id="2126" name="Shape 2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7" name="Google Shape;2127;g2f7dd692133_0_2135"/>
          <p:cNvSpPr/>
          <p:nvPr/>
        </p:nvSpPr>
        <p:spPr>
          <a:xfrm>
            <a:off x="8198219" y="0"/>
            <a:ext cx="16194000" cy="1371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8" name="Google Shape;2128;g2f7dd692133_0_2135"/>
          <p:cNvSpPr txBox="1"/>
          <p:nvPr>
            <p:ph type="title"/>
          </p:nvPr>
        </p:nvSpPr>
        <p:spPr>
          <a:xfrm>
            <a:off x="1404746" y="7467600"/>
            <a:ext cx="49977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sz="6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29" name="Google Shape;2129;g2f7dd692133_0_2135"/>
          <p:cNvSpPr txBox="1"/>
          <p:nvPr>
            <p:ph idx="1" type="body"/>
          </p:nvPr>
        </p:nvSpPr>
        <p:spPr>
          <a:xfrm>
            <a:off x="1398428" y="9788405"/>
            <a:ext cx="4997700" cy="19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0" name="Google Shape;2130;g2f7dd692133_0_2135"/>
          <p:cNvSpPr/>
          <p:nvPr>
            <p:ph idx="2" type="pic"/>
          </p:nvPr>
        </p:nvSpPr>
        <p:spPr>
          <a:xfrm>
            <a:off x="1609817" y="1598067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31" name="Google Shape;2131;g2f7dd692133_0_2135"/>
          <p:cNvSpPr txBox="1"/>
          <p:nvPr>
            <p:ph idx="3" type="body"/>
          </p:nvPr>
        </p:nvSpPr>
        <p:spPr>
          <a:xfrm>
            <a:off x="1525587" y="5264888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2" name="Google Shape;2132;g2f7dd692133_0_2135"/>
          <p:cNvSpPr txBox="1"/>
          <p:nvPr>
            <p:ph idx="4" type="body"/>
          </p:nvPr>
        </p:nvSpPr>
        <p:spPr>
          <a:xfrm>
            <a:off x="1525587" y="5896639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3" name="Google Shape;2133;g2f7dd692133_0_2135"/>
          <p:cNvSpPr txBox="1"/>
          <p:nvPr>
            <p:ph idx="5" type="body"/>
          </p:nvPr>
        </p:nvSpPr>
        <p:spPr>
          <a:xfrm>
            <a:off x="8916987" y="508694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4" name="Google Shape;2134;g2f7dd692133_0_2135"/>
          <p:cNvSpPr txBox="1"/>
          <p:nvPr>
            <p:ph idx="6" type="body"/>
          </p:nvPr>
        </p:nvSpPr>
        <p:spPr>
          <a:xfrm>
            <a:off x="8916987" y="5718692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5" name="Google Shape;2135;g2f7dd692133_0_2135"/>
          <p:cNvSpPr txBox="1"/>
          <p:nvPr>
            <p:ph idx="7" type="body"/>
          </p:nvPr>
        </p:nvSpPr>
        <p:spPr>
          <a:xfrm>
            <a:off x="12653690" y="508694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6" name="Google Shape;2136;g2f7dd692133_0_2135"/>
          <p:cNvSpPr txBox="1"/>
          <p:nvPr>
            <p:ph idx="8" type="body"/>
          </p:nvPr>
        </p:nvSpPr>
        <p:spPr>
          <a:xfrm>
            <a:off x="12653690" y="5718692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7" name="Google Shape;2137;g2f7dd692133_0_2135"/>
          <p:cNvSpPr txBox="1"/>
          <p:nvPr>
            <p:ph idx="9" type="body"/>
          </p:nvPr>
        </p:nvSpPr>
        <p:spPr>
          <a:xfrm>
            <a:off x="16393045" y="508694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8" name="Google Shape;2138;g2f7dd692133_0_2135"/>
          <p:cNvSpPr txBox="1"/>
          <p:nvPr>
            <p:ph idx="13" type="body"/>
          </p:nvPr>
        </p:nvSpPr>
        <p:spPr>
          <a:xfrm>
            <a:off x="16393045" y="5718692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9" name="Google Shape;2139;g2f7dd692133_0_2135"/>
          <p:cNvSpPr txBox="1"/>
          <p:nvPr>
            <p:ph idx="14" type="body"/>
          </p:nvPr>
        </p:nvSpPr>
        <p:spPr>
          <a:xfrm>
            <a:off x="20127095" y="508694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0" name="Google Shape;2140;g2f7dd692133_0_2135"/>
          <p:cNvSpPr txBox="1"/>
          <p:nvPr>
            <p:ph idx="15" type="body"/>
          </p:nvPr>
        </p:nvSpPr>
        <p:spPr>
          <a:xfrm>
            <a:off x="20127095" y="5718692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1" name="Google Shape;2141;g2f7dd692133_0_2135"/>
          <p:cNvSpPr txBox="1"/>
          <p:nvPr>
            <p:ph idx="16" type="body"/>
          </p:nvPr>
        </p:nvSpPr>
        <p:spPr>
          <a:xfrm>
            <a:off x="8916987" y="10665685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2" name="Google Shape;2142;g2f7dd692133_0_2135"/>
          <p:cNvSpPr txBox="1"/>
          <p:nvPr>
            <p:ph idx="17" type="body"/>
          </p:nvPr>
        </p:nvSpPr>
        <p:spPr>
          <a:xfrm>
            <a:off x="8916987" y="1129743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3" name="Google Shape;2143;g2f7dd692133_0_2135"/>
          <p:cNvSpPr txBox="1"/>
          <p:nvPr>
            <p:ph idx="18" type="body"/>
          </p:nvPr>
        </p:nvSpPr>
        <p:spPr>
          <a:xfrm>
            <a:off x="12647993" y="10665685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4" name="Google Shape;2144;g2f7dd692133_0_2135"/>
          <p:cNvSpPr txBox="1"/>
          <p:nvPr>
            <p:ph idx="19" type="body"/>
          </p:nvPr>
        </p:nvSpPr>
        <p:spPr>
          <a:xfrm>
            <a:off x="12647993" y="1129743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5" name="Google Shape;2145;g2f7dd692133_0_2135"/>
          <p:cNvSpPr txBox="1"/>
          <p:nvPr>
            <p:ph idx="20" type="body"/>
          </p:nvPr>
        </p:nvSpPr>
        <p:spPr>
          <a:xfrm>
            <a:off x="16393045" y="10665685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6" name="Google Shape;2146;g2f7dd692133_0_2135"/>
          <p:cNvSpPr txBox="1"/>
          <p:nvPr>
            <p:ph idx="21" type="body"/>
          </p:nvPr>
        </p:nvSpPr>
        <p:spPr>
          <a:xfrm>
            <a:off x="16393045" y="1129743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7" name="Google Shape;2147;g2f7dd692133_0_2135"/>
          <p:cNvSpPr/>
          <p:nvPr>
            <p:ph idx="22" type="pic"/>
          </p:nvPr>
        </p:nvSpPr>
        <p:spPr>
          <a:xfrm>
            <a:off x="9368023" y="1866484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48" name="Google Shape;2148;g2f7dd692133_0_2135"/>
          <p:cNvSpPr/>
          <p:nvPr>
            <p:ph idx="23" type="pic"/>
          </p:nvPr>
        </p:nvSpPr>
        <p:spPr>
          <a:xfrm>
            <a:off x="13104726" y="1866484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49" name="Google Shape;2149;g2f7dd692133_0_2135"/>
          <p:cNvSpPr/>
          <p:nvPr>
            <p:ph idx="24" type="pic"/>
          </p:nvPr>
        </p:nvSpPr>
        <p:spPr>
          <a:xfrm>
            <a:off x="13022913" y="7445228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50" name="Google Shape;2150;g2f7dd692133_0_2135"/>
          <p:cNvSpPr/>
          <p:nvPr>
            <p:ph idx="25" type="pic"/>
          </p:nvPr>
        </p:nvSpPr>
        <p:spPr>
          <a:xfrm>
            <a:off x="9368023" y="7445228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51" name="Google Shape;2151;g2f7dd692133_0_2135"/>
          <p:cNvSpPr/>
          <p:nvPr>
            <p:ph idx="26" type="pic"/>
          </p:nvPr>
        </p:nvSpPr>
        <p:spPr>
          <a:xfrm>
            <a:off x="16765116" y="1866484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52" name="Google Shape;2152;g2f7dd692133_0_2135"/>
          <p:cNvSpPr/>
          <p:nvPr>
            <p:ph idx="27" type="pic"/>
          </p:nvPr>
        </p:nvSpPr>
        <p:spPr>
          <a:xfrm>
            <a:off x="20578131" y="1866484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53" name="Google Shape;2153;g2f7dd692133_0_2135"/>
          <p:cNvSpPr/>
          <p:nvPr>
            <p:ph idx="28" type="pic"/>
          </p:nvPr>
        </p:nvSpPr>
        <p:spPr>
          <a:xfrm>
            <a:off x="16765116" y="7445228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 title">
  <p:cSld name="org chart split title">
    <p:spTree>
      <p:nvGrpSpPr>
        <p:cNvPr id="2154" name="Shape 2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5" name="Google Shape;2155;g2f7dd692133_0_2163"/>
          <p:cNvSpPr txBox="1"/>
          <p:nvPr>
            <p:ph type="title"/>
          </p:nvPr>
        </p:nvSpPr>
        <p:spPr>
          <a:xfrm>
            <a:off x="10047465" y="2438400"/>
            <a:ext cx="127851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6" name="Google Shape;2156;g2f7dd692133_0_2163"/>
          <p:cNvSpPr txBox="1"/>
          <p:nvPr>
            <p:ph idx="1" type="body"/>
          </p:nvPr>
        </p:nvSpPr>
        <p:spPr>
          <a:xfrm>
            <a:off x="10041147" y="4463852"/>
            <a:ext cx="12785100" cy="17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57" name="Google Shape;2157;g2f7dd692133_0_2163"/>
          <p:cNvSpPr/>
          <p:nvPr/>
        </p:nvSpPr>
        <p:spPr>
          <a:xfrm>
            <a:off x="8203755" y="2133600"/>
            <a:ext cx="27300" cy="4114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8" name="Google Shape;2158;g2f7dd692133_0_2163"/>
          <p:cNvSpPr txBox="1"/>
          <p:nvPr>
            <p:ph idx="2" type="body"/>
          </p:nvPr>
        </p:nvSpPr>
        <p:spPr>
          <a:xfrm>
            <a:off x="2471546" y="5602815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59" name="Google Shape;2159;g2f7dd692133_0_2163"/>
          <p:cNvSpPr txBox="1"/>
          <p:nvPr>
            <p:ph idx="3" type="body"/>
          </p:nvPr>
        </p:nvSpPr>
        <p:spPr>
          <a:xfrm>
            <a:off x="2471546" y="623456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0" name="Google Shape;2160;g2f7dd692133_0_2163"/>
          <p:cNvSpPr txBox="1"/>
          <p:nvPr>
            <p:ph idx="4" type="body"/>
          </p:nvPr>
        </p:nvSpPr>
        <p:spPr>
          <a:xfrm>
            <a:off x="1051692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1" name="Google Shape;2161;g2f7dd692133_0_2163"/>
          <p:cNvSpPr txBox="1"/>
          <p:nvPr>
            <p:ph idx="5" type="body"/>
          </p:nvPr>
        </p:nvSpPr>
        <p:spPr>
          <a:xfrm>
            <a:off x="1051692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2" name="Google Shape;2162;g2f7dd692133_0_2163"/>
          <p:cNvSpPr txBox="1"/>
          <p:nvPr>
            <p:ph idx="6" type="body"/>
          </p:nvPr>
        </p:nvSpPr>
        <p:spPr>
          <a:xfrm>
            <a:off x="4774978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3" name="Google Shape;2163;g2f7dd692133_0_2163"/>
          <p:cNvSpPr txBox="1"/>
          <p:nvPr>
            <p:ph idx="7" type="body"/>
          </p:nvPr>
        </p:nvSpPr>
        <p:spPr>
          <a:xfrm>
            <a:off x="4774978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4" name="Google Shape;2164;g2f7dd692133_0_2163"/>
          <p:cNvSpPr txBox="1"/>
          <p:nvPr>
            <p:ph idx="8" type="body"/>
          </p:nvPr>
        </p:nvSpPr>
        <p:spPr>
          <a:xfrm>
            <a:off x="8511681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5" name="Google Shape;2165;g2f7dd692133_0_2163"/>
          <p:cNvSpPr txBox="1"/>
          <p:nvPr>
            <p:ph idx="9" type="body"/>
          </p:nvPr>
        </p:nvSpPr>
        <p:spPr>
          <a:xfrm>
            <a:off x="8511681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6" name="Google Shape;2166;g2f7dd692133_0_2163"/>
          <p:cNvSpPr txBox="1"/>
          <p:nvPr>
            <p:ph idx="13" type="body"/>
          </p:nvPr>
        </p:nvSpPr>
        <p:spPr>
          <a:xfrm>
            <a:off x="12248384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7" name="Google Shape;2167;g2f7dd692133_0_2163"/>
          <p:cNvSpPr txBox="1"/>
          <p:nvPr>
            <p:ph idx="14" type="body"/>
          </p:nvPr>
        </p:nvSpPr>
        <p:spPr>
          <a:xfrm>
            <a:off x="12248384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8" name="Google Shape;2168;g2f7dd692133_0_2163"/>
          <p:cNvSpPr txBox="1"/>
          <p:nvPr>
            <p:ph idx="15" type="body"/>
          </p:nvPr>
        </p:nvSpPr>
        <p:spPr>
          <a:xfrm>
            <a:off x="15985088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9" name="Google Shape;2169;g2f7dd692133_0_2163"/>
          <p:cNvSpPr txBox="1"/>
          <p:nvPr>
            <p:ph idx="16" type="body"/>
          </p:nvPr>
        </p:nvSpPr>
        <p:spPr>
          <a:xfrm>
            <a:off x="15985088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70" name="Google Shape;2170;g2f7dd692133_0_2163"/>
          <p:cNvSpPr txBox="1"/>
          <p:nvPr>
            <p:ph idx="17" type="body"/>
          </p:nvPr>
        </p:nvSpPr>
        <p:spPr>
          <a:xfrm>
            <a:off x="19721791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71" name="Google Shape;2171;g2f7dd692133_0_2163"/>
          <p:cNvSpPr txBox="1"/>
          <p:nvPr>
            <p:ph idx="18" type="body"/>
          </p:nvPr>
        </p:nvSpPr>
        <p:spPr>
          <a:xfrm>
            <a:off x="19721791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72" name="Google Shape;2172;g2f7dd692133_0_2163"/>
          <p:cNvSpPr/>
          <p:nvPr>
            <p:ph idx="19" type="pic"/>
          </p:nvPr>
        </p:nvSpPr>
        <p:spPr>
          <a:xfrm>
            <a:off x="2922583" y="1898310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3" name="Google Shape;2173;g2f7dd692133_0_2163"/>
          <p:cNvSpPr/>
          <p:nvPr>
            <p:ph idx="20" type="pic"/>
          </p:nvPr>
        </p:nvSpPr>
        <p:spPr>
          <a:xfrm>
            <a:off x="1502728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4" name="Google Shape;2174;g2f7dd692133_0_2163"/>
          <p:cNvSpPr/>
          <p:nvPr>
            <p:ph idx="21" type="pic"/>
          </p:nvPr>
        </p:nvSpPr>
        <p:spPr>
          <a:xfrm>
            <a:off x="5149898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5" name="Google Shape;2175;g2f7dd692133_0_2163"/>
          <p:cNvSpPr/>
          <p:nvPr>
            <p:ph idx="22" type="pic"/>
          </p:nvPr>
        </p:nvSpPr>
        <p:spPr>
          <a:xfrm>
            <a:off x="8962717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6" name="Google Shape;2176;g2f7dd692133_0_2163"/>
          <p:cNvSpPr/>
          <p:nvPr>
            <p:ph idx="23" type="pic"/>
          </p:nvPr>
        </p:nvSpPr>
        <p:spPr>
          <a:xfrm>
            <a:off x="12699420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7" name="Google Shape;2177;g2f7dd692133_0_2163"/>
          <p:cNvSpPr/>
          <p:nvPr>
            <p:ph idx="24" type="pic"/>
          </p:nvPr>
        </p:nvSpPr>
        <p:spPr>
          <a:xfrm>
            <a:off x="16436123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8" name="Google Shape;2178;g2f7dd692133_0_2163"/>
          <p:cNvSpPr/>
          <p:nvPr>
            <p:ph idx="25" type="pic"/>
          </p:nvPr>
        </p:nvSpPr>
        <p:spPr>
          <a:xfrm>
            <a:off x="20172827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mall">
  <p:cSld name="org chart small">
    <p:bg>
      <p:bgPr>
        <a:solidFill>
          <a:schemeClr val="lt1"/>
        </a:solidFill>
      </p:bgPr>
    </p:bg>
    <p:spTree>
      <p:nvGrpSpPr>
        <p:cNvPr id="2179" name="Shape 2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0" name="Google Shape;2180;g2f7dd692133_0_2188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81" name="Google Shape;2181;g2f7dd692133_0_2188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2" name="Google Shape;2182;g2f7dd692133_0_2188"/>
          <p:cNvSpPr txBox="1"/>
          <p:nvPr>
            <p:ph idx="2" type="body"/>
          </p:nvPr>
        </p:nvSpPr>
        <p:spPr>
          <a:xfrm>
            <a:off x="10399274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3" name="Google Shape;2183;g2f7dd692133_0_2188"/>
          <p:cNvSpPr txBox="1"/>
          <p:nvPr>
            <p:ph idx="3" type="body"/>
          </p:nvPr>
        </p:nvSpPr>
        <p:spPr>
          <a:xfrm>
            <a:off x="10399274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4" name="Google Shape;2184;g2f7dd692133_0_2188"/>
          <p:cNvSpPr txBox="1"/>
          <p:nvPr>
            <p:ph idx="4" type="body"/>
          </p:nvPr>
        </p:nvSpPr>
        <p:spPr>
          <a:xfrm>
            <a:off x="4774978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5" name="Google Shape;2185;g2f7dd692133_0_2188"/>
          <p:cNvSpPr txBox="1"/>
          <p:nvPr>
            <p:ph idx="5" type="body"/>
          </p:nvPr>
        </p:nvSpPr>
        <p:spPr>
          <a:xfrm>
            <a:off x="4774978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6" name="Google Shape;2186;g2f7dd692133_0_2188"/>
          <p:cNvSpPr txBox="1"/>
          <p:nvPr>
            <p:ph idx="6" type="body"/>
          </p:nvPr>
        </p:nvSpPr>
        <p:spPr>
          <a:xfrm>
            <a:off x="8511681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7" name="Google Shape;2187;g2f7dd692133_0_2188"/>
          <p:cNvSpPr txBox="1"/>
          <p:nvPr>
            <p:ph idx="7" type="body"/>
          </p:nvPr>
        </p:nvSpPr>
        <p:spPr>
          <a:xfrm>
            <a:off x="8511681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8" name="Google Shape;2188;g2f7dd692133_0_2188"/>
          <p:cNvSpPr txBox="1"/>
          <p:nvPr>
            <p:ph idx="8" type="body"/>
          </p:nvPr>
        </p:nvSpPr>
        <p:spPr>
          <a:xfrm>
            <a:off x="12248384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9" name="Google Shape;2189;g2f7dd692133_0_2188"/>
          <p:cNvSpPr txBox="1"/>
          <p:nvPr>
            <p:ph idx="9" type="body"/>
          </p:nvPr>
        </p:nvSpPr>
        <p:spPr>
          <a:xfrm>
            <a:off x="12248384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90" name="Google Shape;2190;g2f7dd692133_0_2188"/>
          <p:cNvSpPr txBox="1"/>
          <p:nvPr>
            <p:ph idx="13" type="body"/>
          </p:nvPr>
        </p:nvSpPr>
        <p:spPr>
          <a:xfrm>
            <a:off x="15985088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91" name="Google Shape;2191;g2f7dd692133_0_2188"/>
          <p:cNvSpPr txBox="1"/>
          <p:nvPr>
            <p:ph idx="14" type="body"/>
          </p:nvPr>
        </p:nvSpPr>
        <p:spPr>
          <a:xfrm>
            <a:off x="15985088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2192" name="Google Shape;2192;g2f7dd692133_0_2188"/>
          <p:cNvCxnSpPr/>
          <p:nvPr/>
        </p:nvCxnSpPr>
        <p:spPr>
          <a:xfrm>
            <a:off x="6477730" y="8022414"/>
            <a:ext cx="113418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3" name="Google Shape;2193;g2f7dd692133_0_2188"/>
          <p:cNvCxnSpPr/>
          <p:nvPr/>
        </p:nvCxnSpPr>
        <p:spPr>
          <a:xfrm>
            <a:off x="6477730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4" name="Google Shape;2194;g2f7dd692133_0_2188"/>
          <p:cNvCxnSpPr/>
          <p:nvPr/>
        </p:nvCxnSpPr>
        <p:spPr>
          <a:xfrm>
            <a:off x="17819566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5" name="Google Shape;2195;g2f7dd692133_0_2188"/>
          <p:cNvCxnSpPr/>
          <p:nvPr/>
        </p:nvCxnSpPr>
        <p:spPr>
          <a:xfrm>
            <a:off x="6477730" y="8022414"/>
            <a:ext cx="113418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6" name="Google Shape;2196;g2f7dd692133_0_2188"/>
          <p:cNvCxnSpPr/>
          <p:nvPr/>
        </p:nvCxnSpPr>
        <p:spPr>
          <a:xfrm>
            <a:off x="6477730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7" name="Google Shape;2197;g2f7dd692133_0_2188"/>
          <p:cNvCxnSpPr/>
          <p:nvPr/>
        </p:nvCxnSpPr>
        <p:spPr>
          <a:xfrm>
            <a:off x="17819566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198" name="Google Shape;2198;g2f7dd692133_0_2188"/>
          <p:cNvSpPr/>
          <p:nvPr>
            <p:ph idx="15" type="pic"/>
          </p:nvPr>
        </p:nvSpPr>
        <p:spPr>
          <a:xfrm>
            <a:off x="5149898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99" name="Google Shape;2199;g2f7dd692133_0_2188"/>
          <p:cNvSpPr/>
          <p:nvPr>
            <p:ph idx="16" type="pic"/>
          </p:nvPr>
        </p:nvSpPr>
        <p:spPr>
          <a:xfrm>
            <a:off x="8962717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00" name="Google Shape;2200;g2f7dd692133_0_2188"/>
          <p:cNvSpPr/>
          <p:nvPr>
            <p:ph idx="17" type="pic"/>
          </p:nvPr>
        </p:nvSpPr>
        <p:spPr>
          <a:xfrm>
            <a:off x="12699420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01" name="Google Shape;2201;g2f7dd692133_0_2188"/>
          <p:cNvSpPr/>
          <p:nvPr>
            <p:ph idx="18" type="pic"/>
          </p:nvPr>
        </p:nvSpPr>
        <p:spPr>
          <a:xfrm>
            <a:off x="16436123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02" name="Google Shape;2202;g2f7dd692133_0_2188"/>
          <p:cNvSpPr/>
          <p:nvPr>
            <p:ph idx="19" type="pic"/>
          </p:nvPr>
        </p:nvSpPr>
        <p:spPr>
          <a:xfrm>
            <a:off x="10850310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medium">
  <p:cSld name="org chart medium">
    <p:bg>
      <p:bgPr>
        <a:solidFill>
          <a:schemeClr val="lt1"/>
        </a:solidFill>
      </p:bgPr>
    </p:bg>
    <p:spTree>
      <p:nvGrpSpPr>
        <p:cNvPr id="2203" name="Shape 2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4" name="Google Shape;2204;g2f7dd692133_0_2212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5" name="Google Shape;2205;g2f7dd692133_0_2212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06" name="Google Shape;2206;g2f7dd692133_0_2212"/>
          <p:cNvSpPr txBox="1"/>
          <p:nvPr>
            <p:ph idx="2" type="body"/>
          </p:nvPr>
        </p:nvSpPr>
        <p:spPr>
          <a:xfrm>
            <a:off x="8370057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07" name="Google Shape;2207;g2f7dd692133_0_2212"/>
          <p:cNvSpPr txBox="1"/>
          <p:nvPr>
            <p:ph idx="3" type="body"/>
          </p:nvPr>
        </p:nvSpPr>
        <p:spPr>
          <a:xfrm>
            <a:off x="8370057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08" name="Google Shape;2208;g2f7dd692133_0_2212"/>
          <p:cNvSpPr txBox="1"/>
          <p:nvPr>
            <p:ph idx="4" type="body"/>
          </p:nvPr>
        </p:nvSpPr>
        <p:spPr>
          <a:xfrm>
            <a:off x="12527767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09" name="Google Shape;2209;g2f7dd692133_0_2212"/>
          <p:cNvSpPr txBox="1"/>
          <p:nvPr>
            <p:ph idx="5" type="body"/>
          </p:nvPr>
        </p:nvSpPr>
        <p:spPr>
          <a:xfrm>
            <a:off x="12527767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0" name="Google Shape;2210;g2f7dd692133_0_2212"/>
          <p:cNvSpPr txBox="1"/>
          <p:nvPr>
            <p:ph idx="6" type="body"/>
          </p:nvPr>
        </p:nvSpPr>
        <p:spPr>
          <a:xfrm>
            <a:off x="2941578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1" name="Google Shape;2211;g2f7dd692133_0_2212"/>
          <p:cNvSpPr txBox="1"/>
          <p:nvPr>
            <p:ph idx="7" type="body"/>
          </p:nvPr>
        </p:nvSpPr>
        <p:spPr>
          <a:xfrm>
            <a:off x="2941578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2" name="Google Shape;2212;g2f7dd692133_0_2212"/>
          <p:cNvSpPr txBox="1"/>
          <p:nvPr>
            <p:ph idx="8" type="body"/>
          </p:nvPr>
        </p:nvSpPr>
        <p:spPr>
          <a:xfrm>
            <a:off x="6664864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3" name="Google Shape;2213;g2f7dd692133_0_2212"/>
          <p:cNvSpPr txBox="1"/>
          <p:nvPr>
            <p:ph idx="9" type="body"/>
          </p:nvPr>
        </p:nvSpPr>
        <p:spPr>
          <a:xfrm>
            <a:off x="6664864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4" name="Google Shape;2214;g2f7dd692133_0_2212"/>
          <p:cNvSpPr txBox="1"/>
          <p:nvPr>
            <p:ph idx="13" type="body"/>
          </p:nvPr>
        </p:nvSpPr>
        <p:spPr>
          <a:xfrm>
            <a:off x="10401567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5" name="Google Shape;2215;g2f7dd692133_0_2212"/>
          <p:cNvSpPr txBox="1"/>
          <p:nvPr>
            <p:ph idx="14" type="body"/>
          </p:nvPr>
        </p:nvSpPr>
        <p:spPr>
          <a:xfrm>
            <a:off x="10401567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6" name="Google Shape;2216;g2f7dd692133_0_2212"/>
          <p:cNvSpPr txBox="1"/>
          <p:nvPr>
            <p:ph idx="15" type="body"/>
          </p:nvPr>
        </p:nvSpPr>
        <p:spPr>
          <a:xfrm>
            <a:off x="14138270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7" name="Google Shape;2217;g2f7dd692133_0_2212"/>
          <p:cNvSpPr txBox="1"/>
          <p:nvPr>
            <p:ph idx="16" type="body"/>
          </p:nvPr>
        </p:nvSpPr>
        <p:spPr>
          <a:xfrm>
            <a:off x="14138270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8" name="Google Shape;2218;g2f7dd692133_0_2212"/>
          <p:cNvSpPr txBox="1"/>
          <p:nvPr>
            <p:ph idx="17" type="body"/>
          </p:nvPr>
        </p:nvSpPr>
        <p:spPr>
          <a:xfrm>
            <a:off x="17874973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9" name="Google Shape;2219;g2f7dd692133_0_2212"/>
          <p:cNvSpPr txBox="1"/>
          <p:nvPr>
            <p:ph idx="18" type="body"/>
          </p:nvPr>
        </p:nvSpPr>
        <p:spPr>
          <a:xfrm>
            <a:off x="17874973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2220" name="Google Shape;2220;g2f7dd692133_0_2212"/>
          <p:cNvCxnSpPr/>
          <p:nvPr/>
        </p:nvCxnSpPr>
        <p:spPr>
          <a:xfrm>
            <a:off x="4753433" y="8022414"/>
            <a:ext cx="149211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1" name="Google Shape;2221;g2f7dd692133_0_2212"/>
          <p:cNvCxnSpPr/>
          <p:nvPr/>
        </p:nvCxnSpPr>
        <p:spPr>
          <a:xfrm>
            <a:off x="4753433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2" name="Google Shape;2222;g2f7dd692133_0_2212"/>
          <p:cNvCxnSpPr/>
          <p:nvPr/>
        </p:nvCxnSpPr>
        <p:spPr>
          <a:xfrm>
            <a:off x="19674492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3" name="Google Shape;2223;g2f7dd692133_0_2212"/>
          <p:cNvCxnSpPr/>
          <p:nvPr/>
        </p:nvCxnSpPr>
        <p:spPr>
          <a:xfrm>
            <a:off x="4753433" y="8022414"/>
            <a:ext cx="149211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4" name="Google Shape;2224;g2f7dd692133_0_2212"/>
          <p:cNvCxnSpPr/>
          <p:nvPr/>
        </p:nvCxnSpPr>
        <p:spPr>
          <a:xfrm>
            <a:off x="4753433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5" name="Google Shape;2225;g2f7dd692133_0_2212"/>
          <p:cNvCxnSpPr/>
          <p:nvPr/>
        </p:nvCxnSpPr>
        <p:spPr>
          <a:xfrm>
            <a:off x="19674492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26" name="Google Shape;2226;g2f7dd692133_0_2212"/>
          <p:cNvSpPr/>
          <p:nvPr>
            <p:ph idx="19" type="pic"/>
          </p:nvPr>
        </p:nvSpPr>
        <p:spPr>
          <a:xfrm>
            <a:off x="3392614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27" name="Google Shape;2227;g2f7dd692133_0_2212"/>
          <p:cNvSpPr/>
          <p:nvPr>
            <p:ph idx="20" type="pic"/>
          </p:nvPr>
        </p:nvSpPr>
        <p:spPr>
          <a:xfrm>
            <a:off x="7039784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28" name="Google Shape;2228;g2f7dd692133_0_2212"/>
          <p:cNvSpPr/>
          <p:nvPr>
            <p:ph idx="21" type="pic"/>
          </p:nvPr>
        </p:nvSpPr>
        <p:spPr>
          <a:xfrm>
            <a:off x="10852603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29" name="Google Shape;2229;g2f7dd692133_0_2212"/>
          <p:cNvSpPr/>
          <p:nvPr>
            <p:ph idx="22" type="pic"/>
          </p:nvPr>
        </p:nvSpPr>
        <p:spPr>
          <a:xfrm>
            <a:off x="14589306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30" name="Google Shape;2230;g2f7dd692133_0_2212"/>
          <p:cNvSpPr/>
          <p:nvPr>
            <p:ph idx="23" type="pic"/>
          </p:nvPr>
        </p:nvSpPr>
        <p:spPr>
          <a:xfrm>
            <a:off x="18326009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31" name="Google Shape;2231;g2f7dd692133_0_2212"/>
          <p:cNvSpPr/>
          <p:nvPr>
            <p:ph idx="24" type="pic"/>
          </p:nvPr>
        </p:nvSpPr>
        <p:spPr>
          <a:xfrm>
            <a:off x="8744977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32" name="Google Shape;2232;g2f7dd692133_0_2212"/>
          <p:cNvSpPr/>
          <p:nvPr>
            <p:ph idx="25" type="pic"/>
          </p:nvPr>
        </p:nvSpPr>
        <p:spPr>
          <a:xfrm>
            <a:off x="12978803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large">
  <p:cSld name="org chart large">
    <p:bg>
      <p:bgPr>
        <a:solidFill>
          <a:schemeClr val="lt1"/>
        </a:solidFill>
      </p:bgPr>
    </p:bg>
    <p:spTree>
      <p:nvGrpSpPr>
        <p:cNvPr id="2233" name="Shape 2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4" name="Google Shape;2234;g2f7dd692133_0_2242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5" name="Google Shape;2235;g2f7dd692133_0_2242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36" name="Google Shape;2236;g2f7dd692133_0_2242"/>
          <p:cNvSpPr txBox="1"/>
          <p:nvPr>
            <p:ph idx="2" type="body"/>
          </p:nvPr>
        </p:nvSpPr>
        <p:spPr>
          <a:xfrm>
            <a:off x="6241564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37" name="Google Shape;2237;g2f7dd692133_0_2242"/>
          <p:cNvSpPr txBox="1"/>
          <p:nvPr>
            <p:ph idx="3" type="body"/>
          </p:nvPr>
        </p:nvSpPr>
        <p:spPr>
          <a:xfrm>
            <a:off x="6241564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38" name="Google Shape;2238;g2f7dd692133_0_2242"/>
          <p:cNvSpPr txBox="1"/>
          <p:nvPr>
            <p:ph idx="4" type="body"/>
          </p:nvPr>
        </p:nvSpPr>
        <p:spPr>
          <a:xfrm>
            <a:off x="10399274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39" name="Google Shape;2239;g2f7dd692133_0_2242"/>
          <p:cNvSpPr txBox="1"/>
          <p:nvPr>
            <p:ph idx="5" type="body"/>
          </p:nvPr>
        </p:nvSpPr>
        <p:spPr>
          <a:xfrm>
            <a:off x="10399274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0" name="Google Shape;2240;g2f7dd692133_0_2242"/>
          <p:cNvSpPr txBox="1"/>
          <p:nvPr>
            <p:ph idx="6" type="body"/>
          </p:nvPr>
        </p:nvSpPr>
        <p:spPr>
          <a:xfrm>
            <a:off x="14431350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1" name="Google Shape;2241;g2f7dd692133_0_2242"/>
          <p:cNvSpPr txBox="1"/>
          <p:nvPr>
            <p:ph idx="7" type="body"/>
          </p:nvPr>
        </p:nvSpPr>
        <p:spPr>
          <a:xfrm>
            <a:off x="14431350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2" name="Google Shape;2242;g2f7dd692133_0_2242"/>
          <p:cNvSpPr txBox="1"/>
          <p:nvPr>
            <p:ph idx="8" type="body"/>
          </p:nvPr>
        </p:nvSpPr>
        <p:spPr>
          <a:xfrm>
            <a:off x="1051692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3" name="Google Shape;2243;g2f7dd692133_0_2242"/>
          <p:cNvSpPr txBox="1"/>
          <p:nvPr>
            <p:ph idx="9" type="body"/>
          </p:nvPr>
        </p:nvSpPr>
        <p:spPr>
          <a:xfrm>
            <a:off x="1051692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4" name="Google Shape;2244;g2f7dd692133_0_2242"/>
          <p:cNvSpPr txBox="1"/>
          <p:nvPr>
            <p:ph idx="13" type="body"/>
          </p:nvPr>
        </p:nvSpPr>
        <p:spPr>
          <a:xfrm>
            <a:off x="4774978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5" name="Google Shape;2245;g2f7dd692133_0_2242"/>
          <p:cNvSpPr txBox="1"/>
          <p:nvPr>
            <p:ph idx="14" type="body"/>
          </p:nvPr>
        </p:nvSpPr>
        <p:spPr>
          <a:xfrm>
            <a:off x="4774978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6" name="Google Shape;2246;g2f7dd692133_0_2242"/>
          <p:cNvSpPr txBox="1"/>
          <p:nvPr>
            <p:ph idx="15" type="body"/>
          </p:nvPr>
        </p:nvSpPr>
        <p:spPr>
          <a:xfrm>
            <a:off x="8511681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7" name="Google Shape;2247;g2f7dd692133_0_2242"/>
          <p:cNvSpPr txBox="1"/>
          <p:nvPr>
            <p:ph idx="16" type="body"/>
          </p:nvPr>
        </p:nvSpPr>
        <p:spPr>
          <a:xfrm>
            <a:off x="8511681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8" name="Google Shape;2248;g2f7dd692133_0_2242"/>
          <p:cNvSpPr txBox="1"/>
          <p:nvPr>
            <p:ph idx="17" type="body"/>
          </p:nvPr>
        </p:nvSpPr>
        <p:spPr>
          <a:xfrm>
            <a:off x="12248384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9" name="Google Shape;2249;g2f7dd692133_0_2242"/>
          <p:cNvSpPr txBox="1"/>
          <p:nvPr>
            <p:ph idx="18" type="body"/>
          </p:nvPr>
        </p:nvSpPr>
        <p:spPr>
          <a:xfrm>
            <a:off x="12248384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50" name="Google Shape;2250;g2f7dd692133_0_2242"/>
          <p:cNvSpPr txBox="1"/>
          <p:nvPr>
            <p:ph idx="19" type="body"/>
          </p:nvPr>
        </p:nvSpPr>
        <p:spPr>
          <a:xfrm>
            <a:off x="15985088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51" name="Google Shape;2251;g2f7dd692133_0_2242"/>
          <p:cNvSpPr txBox="1"/>
          <p:nvPr>
            <p:ph idx="20" type="body"/>
          </p:nvPr>
        </p:nvSpPr>
        <p:spPr>
          <a:xfrm>
            <a:off x="15985088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52" name="Google Shape;2252;g2f7dd692133_0_2242"/>
          <p:cNvSpPr txBox="1"/>
          <p:nvPr>
            <p:ph idx="21" type="body"/>
          </p:nvPr>
        </p:nvSpPr>
        <p:spPr>
          <a:xfrm>
            <a:off x="19721791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53" name="Google Shape;2253;g2f7dd692133_0_2242"/>
          <p:cNvSpPr txBox="1"/>
          <p:nvPr>
            <p:ph idx="22" type="body"/>
          </p:nvPr>
        </p:nvSpPr>
        <p:spPr>
          <a:xfrm>
            <a:off x="19721791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2254" name="Google Shape;2254;g2f7dd692133_0_2242"/>
          <p:cNvCxnSpPr/>
          <p:nvPr/>
        </p:nvCxnSpPr>
        <p:spPr>
          <a:xfrm>
            <a:off x="2846256" y="8022414"/>
            <a:ext cx="186702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5" name="Google Shape;2255;g2f7dd692133_0_2242"/>
          <p:cNvCxnSpPr/>
          <p:nvPr/>
        </p:nvCxnSpPr>
        <p:spPr>
          <a:xfrm>
            <a:off x="2846256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6" name="Google Shape;2256;g2f7dd692133_0_2242"/>
          <p:cNvCxnSpPr/>
          <p:nvPr/>
        </p:nvCxnSpPr>
        <p:spPr>
          <a:xfrm>
            <a:off x="21516355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7" name="Google Shape;2257;g2f7dd692133_0_2242"/>
          <p:cNvCxnSpPr/>
          <p:nvPr/>
        </p:nvCxnSpPr>
        <p:spPr>
          <a:xfrm>
            <a:off x="2846256" y="8022414"/>
            <a:ext cx="186702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8" name="Google Shape;2258;g2f7dd692133_0_2242"/>
          <p:cNvCxnSpPr/>
          <p:nvPr/>
        </p:nvCxnSpPr>
        <p:spPr>
          <a:xfrm>
            <a:off x="2846256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9" name="Google Shape;2259;g2f7dd692133_0_2242"/>
          <p:cNvCxnSpPr/>
          <p:nvPr/>
        </p:nvCxnSpPr>
        <p:spPr>
          <a:xfrm>
            <a:off x="21516355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60" name="Google Shape;2260;g2f7dd692133_0_2242"/>
          <p:cNvSpPr/>
          <p:nvPr>
            <p:ph idx="23" type="pic"/>
          </p:nvPr>
        </p:nvSpPr>
        <p:spPr>
          <a:xfrm>
            <a:off x="1502728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1" name="Google Shape;2261;g2f7dd692133_0_2242"/>
          <p:cNvSpPr/>
          <p:nvPr>
            <p:ph idx="24" type="pic"/>
          </p:nvPr>
        </p:nvSpPr>
        <p:spPr>
          <a:xfrm>
            <a:off x="5149898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2" name="Google Shape;2262;g2f7dd692133_0_2242"/>
          <p:cNvSpPr/>
          <p:nvPr>
            <p:ph idx="25" type="pic"/>
          </p:nvPr>
        </p:nvSpPr>
        <p:spPr>
          <a:xfrm>
            <a:off x="8962717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3" name="Google Shape;2263;g2f7dd692133_0_2242"/>
          <p:cNvSpPr/>
          <p:nvPr>
            <p:ph idx="26" type="pic"/>
          </p:nvPr>
        </p:nvSpPr>
        <p:spPr>
          <a:xfrm>
            <a:off x="12699420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4" name="Google Shape;2264;g2f7dd692133_0_2242"/>
          <p:cNvSpPr/>
          <p:nvPr>
            <p:ph idx="27" type="pic"/>
          </p:nvPr>
        </p:nvSpPr>
        <p:spPr>
          <a:xfrm>
            <a:off x="16436123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5" name="Google Shape;2265;g2f7dd692133_0_2242"/>
          <p:cNvSpPr/>
          <p:nvPr>
            <p:ph idx="28" type="pic"/>
          </p:nvPr>
        </p:nvSpPr>
        <p:spPr>
          <a:xfrm>
            <a:off x="20172827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6" name="Google Shape;2266;g2f7dd692133_0_2242"/>
          <p:cNvSpPr/>
          <p:nvPr>
            <p:ph idx="29" type="pic"/>
          </p:nvPr>
        </p:nvSpPr>
        <p:spPr>
          <a:xfrm>
            <a:off x="6616484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7" name="Google Shape;2267;g2f7dd692133_0_2242"/>
          <p:cNvSpPr/>
          <p:nvPr>
            <p:ph idx="30" type="pic"/>
          </p:nvPr>
        </p:nvSpPr>
        <p:spPr>
          <a:xfrm>
            <a:off x="10850310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8" name="Google Shape;2268;g2f7dd692133_0_2242"/>
          <p:cNvSpPr/>
          <p:nvPr>
            <p:ph idx="31" type="pic"/>
          </p:nvPr>
        </p:nvSpPr>
        <p:spPr>
          <a:xfrm>
            <a:off x="14882386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bg>
      <p:bgPr>
        <a:solidFill>
          <a:srgbClr val="FEFAF5"/>
        </a:solidFill>
      </p:bgPr>
    </p:bg>
    <p:spTree>
      <p:nvGrpSpPr>
        <p:cNvPr id="2269" name="Shape 2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0" name="Google Shape;2270;g2f7dd692133_0_2278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s side by side">
  <p:cSld name="titles 2 topics side by side">
    <p:bg>
      <p:bgPr>
        <a:solidFill>
          <a:schemeClr val="lt1"/>
        </a:solidFill>
      </p:bgPr>
    </p:bg>
    <p:spTree>
      <p:nvGrpSpPr>
        <p:cNvPr id="2271" name="Shape 2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2" name="Google Shape;2272;g2f7dd692133_0_2280"/>
          <p:cNvSpPr/>
          <p:nvPr/>
        </p:nvSpPr>
        <p:spPr>
          <a:xfrm>
            <a:off x="1525588" y="3618487"/>
            <a:ext cx="10392600" cy="10097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3" name="Google Shape;2273;g2f7dd692133_0_2280"/>
          <p:cNvSpPr/>
          <p:nvPr/>
        </p:nvSpPr>
        <p:spPr>
          <a:xfrm>
            <a:off x="12525133" y="3618488"/>
            <a:ext cx="102603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4" name="Google Shape;2274;g2f7dd692133_0_2280"/>
          <p:cNvSpPr/>
          <p:nvPr/>
        </p:nvSpPr>
        <p:spPr>
          <a:xfrm flipH="1" rot="10800000">
            <a:off x="1955541" y="5024325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5" name="Google Shape;2275;g2f7dd692133_0_2280"/>
          <p:cNvSpPr/>
          <p:nvPr/>
        </p:nvSpPr>
        <p:spPr>
          <a:xfrm flipH="1" rot="10800000">
            <a:off x="13048396" y="5024325"/>
            <a:ext cx="8988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6" name="Google Shape;2276;g2f7dd692133_0_2280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77" name="Google Shape;2277;g2f7dd692133_0_2280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78" name="Google Shape;2278;g2f7dd692133_0_2280"/>
          <p:cNvSpPr txBox="1"/>
          <p:nvPr>
            <p:ph idx="2" type="body"/>
          </p:nvPr>
        </p:nvSpPr>
        <p:spPr>
          <a:xfrm>
            <a:off x="1862635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79" name="Google Shape;2279;g2f7dd692133_0_2280"/>
          <p:cNvSpPr txBox="1"/>
          <p:nvPr>
            <p:ph idx="3" type="body"/>
          </p:nvPr>
        </p:nvSpPr>
        <p:spPr>
          <a:xfrm>
            <a:off x="1862635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80" name="Google Shape;2280;g2f7dd692133_0_2280"/>
          <p:cNvSpPr txBox="1"/>
          <p:nvPr>
            <p:ph idx="4" type="body"/>
          </p:nvPr>
        </p:nvSpPr>
        <p:spPr>
          <a:xfrm>
            <a:off x="12962060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81" name="Google Shape;2281;g2f7dd692133_0_2280"/>
          <p:cNvSpPr txBox="1"/>
          <p:nvPr>
            <p:ph idx="5" type="body"/>
          </p:nvPr>
        </p:nvSpPr>
        <p:spPr>
          <a:xfrm>
            <a:off x="12962060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2 topics side by side">
  <p:cSld name="1_titles 2 topics side by side">
    <p:bg>
      <p:bgPr>
        <a:solidFill>
          <a:schemeClr val="lt1"/>
        </a:solidFill>
      </p:bgPr>
    </p:bg>
    <p:spTree>
      <p:nvGrpSpPr>
        <p:cNvPr id="2282" name="Shape 2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" name="Google Shape;2283;g2f7dd692133_0_2291"/>
          <p:cNvSpPr/>
          <p:nvPr/>
        </p:nvSpPr>
        <p:spPr>
          <a:xfrm>
            <a:off x="19279764" y="41491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4" name="Google Shape;2284;g2f7dd692133_0_2291"/>
          <p:cNvSpPr/>
          <p:nvPr/>
        </p:nvSpPr>
        <p:spPr>
          <a:xfrm>
            <a:off x="1525588" y="3618487"/>
            <a:ext cx="10392600" cy="10097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5" name="Google Shape;2285;g2f7dd692133_0_2291"/>
          <p:cNvSpPr/>
          <p:nvPr/>
        </p:nvSpPr>
        <p:spPr>
          <a:xfrm flipH="1" rot="10800000">
            <a:off x="1955541" y="5024325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6" name="Google Shape;2286;g2f7dd692133_0_2291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87" name="Google Shape;2287;g2f7dd692133_0_2291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88" name="Google Shape;2288;g2f7dd692133_0_2291"/>
          <p:cNvSpPr txBox="1"/>
          <p:nvPr>
            <p:ph idx="2" type="body"/>
          </p:nvPr>
        </p:nvSpPr>
        <p:spPr>
          <a:xfrm>
            <a:off x="1862635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89" name="Google Shape;2289;g2f7dd692133_0_2291"/>
          <p:cNvSpPr txBox="1"/>
          <p:nvPr>
            <p:ph idx="3" type="body"/>
          </p:nvPr>
        </p:nvSpPr>
        <p:spPr>
          <a:xfrm>
            <a:off x="1862635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290" name="Google Shape;2290;g2f7dd692133_0_22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01031" y="5211181"/>
            <a:ext cx="11269820" cy="6230913"/>
          </a:xfrm>
          <a:prstGeom prst="rect">
            <a:avLst/>
          </a:prstGeom>
          <a:noFill/>
          <a:ln>
            <a:noFill/>
          </a:ln>
        </p:spPr>
      </p:pic>
      <p:sp>
        <p:nvSpPr>
          <p:cNvPr id="2291" name="Google Shape;2291;g2f7dd692133_0_2291"/>
          <p:cNvSpPr/>
          <p:nvPr>
            <p:ph idx="4" type="pic"/>
          </p:nvPr>
        </p:nvSpPr>
        <p:spPr>
          <a:xfrm>
            <a:off x="13756247" y="5555500"/>
            <a:ext cx="8346000" cy="50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4">
  <p:cSld name="red_title and image 4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77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20" name="Google Shape;220;p77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77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2" name="Google Shape;222;p77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77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" name="Google Shape;224;p77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25" name="Google Shape;225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s 2 topics side by side">
  <p:cSld name="2_titles 2 topics side by side">
    <p:bg>
      <p:bgPr>
        <a:solidFill>
          <a:schemeClr val="lt1"/>
        </a:solidFill>
      </p:bgPr>
    </p:bg>
    <p:spTree>
      <p:nvGrpSpPr>
        <p:cNvPr id="2292" name="Shape 2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" name="Google Shape;2293;g2f7dd692133_0_2301"/>
          <p:cNvSpPr/>
          <p:nvPr/>
        </p:nvSpPr>
        <p:spPr>
          <a:xfrm>
            <a:off x="19279764" y="41491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4" name="Google Shape;2294;g2f7dd692133_0_2301"/>
          <p:cNvSpPr/>
          <p:nvPr/>
        </p:nvSpPr>
        <p:spPr>
          <a:xfrm flipH="1" rot="10800000">
            <a:off x="1955541" y="5024325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5" name="Google Shape;2295;g2f7dd692133_0_2301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96" name="Google Shape;2296;g2f7dd692133_0_2301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97" name="Google Shape;2297;g2f7dd692133_0_2301"/>
          <p:cNvSpPr txBox="1"/>
          <p:nvPr>
            <p:ph idx="2" type="body"/>
          </p:nvPr>
        </p:nvSpPr>
        <p:spPr>
          <a:xfrm>
            <a:off x="1862635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98" name="Google Shape;2298;g2f7dd692133_0_2301"/>
          <p:cNvSpPr txBox="1"/>
          <p:nvPr>
            <p:ph idx="3" type="body"/>
          </p:nvPr>
        </p:nvSpPr>
        <p:spPr>
          <a:xfrm>
            <a:off x="1862635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299" name="Google Shape;2299;g2f7dd692133_0_23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01031" y="5211181"/>
            <a:ext cx="11269820" cy="6230913"/>
          </a:xfrm>
          <a:prstGeom prst="rect">
            <a:avLst/>
          </a:prstGeom>
          <a:noFill/>
          <a:ln>
            <a:noFill/>
          </a:ln>
        </p:spPr>
      </p:pic>
      <p:sp>
        <p:nvSpPr>
          <p:cNvPr id="2300" name="Google Shape;2300;g2f7dd692133_0_2301"/>
          <p:cNvSpPr/>
          <p:nvPr>
            <p:ph idx="4" type="pic"/>
          </p:nvPr>
        </p:nvSpPr>
        <p:spPr>
          <a:xfrm>
            <a:off x="13756247" y="5555500"/>
            <a:ext cx="8346000" cy="50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2 topics side by side">
  <p:cSld name="3_titles 2 topics side by side">
    <p:bg>
      <p:bgPr>
        <a:solidFill>
          <a:schemeClr val="lt1"/>
        </a:solidFill>
      </p:bgPr>
    </p:bg>
    <p:spTree>
      <p:nvGrpSpPr>
        <p:cNvPr id="2301" name="Shape 2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2" name="Google Shape;2302;g2f7dd692133_0_2310"/>
          <p:cNvSpPr/>
          <p:nvPr/>
        </p:nvSpPr>
        <p:spPr>
          <a:xfrm>
            <a:off x="-2491664" y="41491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3" name="Google Shape;2303;g2f7dd692133_0_2310"/>
          <p:cNvSpPr/>
          <p:nvPr/>
        </p:nvSpPr>
        <p:spPr>
          <a:xfrm>
            <a:off x="12498388" y="3618487"/>
            <a:ext cx="10392600" cy="10097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4" name="Google Shape;2304;g2f7dd692133_0_2310"/>
          <p:cNvSpPr/>
          <p:nvPr/>
        </p:nvSpPr>
        <p:spPr>
          <a:xfrm flipH="1" rot="10800000">
            <a:off x="12814041" y="5024325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5" name="Google Shape;2305;g2f7dd692133_0_2310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06" name="Google Shape;2306;g2f7dd692133_0_2310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07" name="Google Shape;2307;g2f7dd692133_0_2310"/>
          <p:cNvSpPr txBox="1"/>
          <p:nvPr>
            <p:ph idx="2" type="body"/>
          </p:nvPr>
        </p:nvSpPr>
        <p:spPr>
          <a:xfrm>
            <a:off x="12835435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08" name="Google Shape;2308;g2f7dd692133_0_2310"/>
          <p:cNvSpPr txBox="1"/>
          <p:nvPr>
            <p:ph idx="3" type="body"/>
          </p:nvPr>
        </p:nvSpPr>
        <p:spPr>
          <a:xfrm>
            <a:off x="12835435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309" name="Google Shape;2309;g2f7dd692133_0_23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374" y="5211181"/>
            <a:ext cx="11269820" cy="6230913"/>
          </a:xfrm>
          <a:prstGeom prst="rect">
            <a:avLst/>
          </a:prstGeom>
          <a:noFill/>
          <a:ln>
            <a:noFill/>
          </a:ln>
        </p:spPr>
      </p:pic>
      <p:sp>
        <p:nvSpPr>
          <p:cNvPr id="2310" name="Google Shape;2310;g2f7dd692133_0_2310"/>
          <p:cNvSpPr/>
          <p:nvPr>
            <p:ph idx="4" type="pic"/>
          </p:nvPr>
        </p:nvSpPr>
        <p:spPr>
          <a:xfrm>
            <a:off x="1912590" y="5555500"/>
            <a:ext cx="8346000" cy="50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2 topics side by side">
  <p:cSld name="4_titles 2 topics side by side">
    <p:bg>
      <p:bgPr>
        <a:solidFill>
          <a:schemeClr val="lt1"/>
        </a:solidFill>
      </p:bgPr>
    </p:bg>
    <p:spTree>
      <p:nvGrpSpPr>
        <p:cNvPr id="2311" name="Shape 2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2" name="Google Shape;2312;g2f7dd692133_0_2320"/>
          <p:cNvSpPr/>
          <p:nvPr/>
        </p:nvSpPr>
        <p:spPr>
          <a:xfrm>
            <a:off x="-2535207" y="41491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13" name="Google Shape;2313;g2f7dd692133_0_23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5088" y="5211181"/>
            <a:ext cx="11269820" cy="6230913"/>
          </a:xfrm>
          <a:prstGeom prst="rect">
            <a:avLst/>
          </a:prstGeom>
          <a:noFill/>
          <a:ln>
            <a:noFill/>
          </a:ln>
        </p:spPr>
      </p:pic>
      <p:sp>
        <p:nvSpPr>
          <p:cNvPr id="2314" name="Google Shape;2314;g2f7dd692133_0_2320"/>
          <p:cNvSpPr/>
          <p:nvPr>
            <p:ph idx="2" type="pic"/>
          </p:nvPr>
        </p:nvSpPr>
        <p:spPr>
          <a:xfrm>
            <a:off x="2130304" y="5555500"/>
            <a:ext cx="8346000" cy="50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315" name="Google Shape;2315;g2f7dd692133_0_2320"/>
          <p:cNvSpPr/>
          <p:nvPr/>
        </p:nvSpPr>
        <p:spPr>
          <a:xfrm flipH="1" rot="10800000">
            <a:off x="13928466" y="5024325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6" name="Google Shape;2316;g2f7dd692133_0_2320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7" name="Google Shape;2317;g2f7dd692133_0_2320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18" name="Google Shape;2318;g2f7dd692133_0_2320"/>
          <p:cNvSpPr txBox="1"/>
          <p:nvPr>
            <p:ph idx="3" type="body"/>
          </p:nvPr>
        </p:nvSpPr>
        <p:spPr>
          <a:xfrm>
            <a:off x="13835559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19" name="Google Shape;2319;g2f7dd692133_0_2320"/>
          <p:cNvSpPr txBox="1"/>
          <p:nvPr>
            <p:ph idx="4" type="body"/>
          </p:nvPr>
        </p:nvSpPr>
        <p:spPr>
          <a:xfrm>
            <a:off x="13835559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topics side by side">
  <p:cSld name="titles 3 topics side by side">
    <p:bg>
      <p:bgPr>
        <a:solidFill>
          <a:schemeClr val="lt1"/>
        </a:solidFill>
      </p:bgPr>
    </p:bg>
    <p:spTree>
      <p:nvGrpSpPr>
        <p:cNvPr id="2320" name="Shape 2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1" name="Google Shape;2321;g2f7dd692133_0_2329"/>
          <p:cNvSpPr/>
          <p:nvPr/>
        </p:nvSpPr>
        <p:spPr>
          <a:xfrm>
            <a:off x="8896891" y="3618487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2" name="Google Shape;2322;g2f7dd692133_0_2329"/>
          <p:cNvSpPr/>
          <p:nvPr/>
        </p:nvSpPr>
        <p:spPr>
          <a:xfrm>
            <a:off x="16135525" y="3618488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3" name="Google Shape;2323;g2f7dd692133_0_2329"/>
          <p:cNvSpPr/>
          <p:nvPr/>
        </p:nvSpPr>
        <p:spPr>
          <a:xfrm>
            <a:off x="1549789" y="3618488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4" name="Google Shape;2324;g2f7dd692133_0_2329"/>
          <p:cNvSpPr/>
          <p:nvPr/>
        </p:nvSpPr>
        <p:spPr>
          <a:xfrm flipH="1" rot="10800000">
            <a:off x="9313728" y="490740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5" name="Google Shape;2325;g2f7dd692133_0_2329"/>
          <p:cNvSpPr/>
          <p:nvPr/>
        </p:nvSpPr>
        <p:spPr>
          <a:xfrm flipH="1" rot="10800000">
            <a:off x="16502670" y="490740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6" name="Google Shape;2326;g2f7dd692133_0_2329"/>
          <p:cNvSpPr/>
          <p:nvPr/>
        </p:nvSpPr>
        <p:spPr>
          <a:xfrm flipH="1" rot="10800000">
            <a:off x="1979742" y="490740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7" name="Google Shape;2327;g2f7dd692133_0_2329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28" name="Google Shape;2328;g2f7dd692133_0_2329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29" name="Google Shape;2329;g2f7dd692133_0_2329"/>
          <p:cNvSpPr txBox="1"/>
          <p:nvPr>
            <p:ph idx="2" type="body"/>
          </p:nvPr>
        </p:nvSpPr>
        <p:spPr>
          <a:xfrm>
            <a:off x="1883327" y="4024744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0" name="Google Shape;2330;g2f7dd692133_0_2329"/>
          <p:cNvSpPr txBox="1"/>
          <p:nvPr>
            <p:ph idx="3" type="body"/>
          </p:nvPr>
        </p:nvSpPr>
        <p:spPr>
          <a:xfrm>
            <a:off x="1933615" y="5398714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1" name="Google Shape;2331;g2f7dd692133_0_2329"/>
          <p:cNvSpPr txBox="1"/>
          <p:nvPr>
            <p:ph idx="4" type="body"/>
          </p:nvPr>
        </p:nvSpPr>
        <p:spPr>
          <a:xfrm>
            <a:off x="9246653" y="4024744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2" name="Google Shape;2332;g2f7dd692133_0_2329"/>
          <p:cNvSpPr txBox="1"/>
          <p:nvPr>
            <p:ph idx="5" type="body"/>
          </p:nvPr>
        </p:nvSpPr>
        <p:spPr>
          <a:xfrm>
            <a:off x="9296941" y="5398714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3" name="Google Shape;2333;g2f7dd692133_0_2329"/>
          <p:cNvSpPr txBox="1"/>
          <p:nvPr>
            <p:ph idx="6" type="body"/>
          </p:nvPr>
        </p:nvSpPr>
        <p:spPr>
          <a:xfrm>
            <a:off x="16454092" y="4024744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4" name="Google Shape;2334;g2f7dd692133_0_2329"/>
          <p:cNvSpPr txBox="1"/>
          <p:nvPr>
            <p:ph idx="7" type="body"/>
          </p:nvPr>
        </p:nvSpPr>
        <p:spPr>
          <a:xfrm>
            <a:off x="16504380" y="5398714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4 topics side by side">
  <p:cSld name="titles 4 topics side by side">
    <p:bg>
      <p:bgPr>
        <a:solidFill>
          <a:schemeClr val="lt1"/>
        </a:solidFill>
      </p:bgPr>
    </p:bg>
    <p:spTree>
      <p:nvGrpSpPr>
        <p:cNvPr id="2335" name="Shape 2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6" name="Google Shape;2336;g2f7dd692133_0_2344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7" name="Google Shape;2337;g2f7dd692133_0_2344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b="0" i="0" sz="44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8" name="Google Shape;2338;g2f7dd692133_0_2344"/>
          <p:cNvSpPr/>
          <p:nvPr/>
        </p:nvSpPr>
        <p:spPr>
          <a:xfrm>
            <a:off x="1525588" y="3618487"/>
            <a:ext cx="213375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9" name="Google Shape;2339;g2f7dd692133_0_2344"/>
          <p:cNvSpPr/>
          <p:nvPr/>
        </p:nvSpPr>
        <p:spPr>
          <a:xfrm flipH="1" rot="10800000">
            <a:off x="1824752" y="510552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0" name="Google Shape;2340;g2f7dd692133_0_2344"/>
          <p:cNvSpPr/>
          <p:nvPr/>
        </p:nvSpPr>
        <p:spPr>
          <a:xfrm>
            <a:off x="7183198" y="5151119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1" name="Google Shape;2341;g2f7dd692133_0_2344"/>
          <p:cNvSpPr/>
          <p:nvPr/>
        </p:nvSpPr>
        <p:spPr>
          <a:xfrm>
            <a:off x="12586470" y="5151119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2" name="Google Shape;2342;g2f7dd692133_0_2344"/>
          <p:cNvSpPr/>
          <p:nvPr/>
        </p:nvSpPr>
        <p:spPr>
          <a:xfrm>
            <a:off x="17906616" y="5151119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3" name="Google Shape;2343;g2f7dd692133_0_2344"/>
          <p:cNvSpPr txBox="1"/>
          <p:nvPr>
            <p:ph idx="2" type="body"/>
          </p:nvPr>
        </p:nvSpPr>
        <p:spPr>
          <a:xfrm>
            <a:off x="1824752" y="4155278"/>
            <a:ext cx="4639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4" name="Google Shape;2344;g2f7dd692133_0_2344"/>
          <p:cNvSpPr txBox="1"/>
          <p:nvPr>
            <p:ph idx="3" type="body"/>
          </p:nvPr>
        </p:nvSpPr>
        <p:spPr>
          <a:xfrm>
            <a:off x="1875041" y="5529247"/>
            <a:ext cx="45894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5" name="Google Shape;2345;g2f7dd692133_0_2344"/>
          <p:cNvSpPr txBox="1"/>
          <p:nvPr>
            <p:ph idx="4" type="body"/>
          </p:nvPr>
        </p:nvSpPr>
        <p:spPr>
          <a:xfrm>
            <a:off x="7183198" y="4155278"/>
            <a:ext cx="4639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6" name="Google Shape;2346;g2f7dd692133_0_2344"/>
          <p:cNvSpPr txBox="1"/>
          <p:nvPr>
            <p:ph idx="5" type="body"/>
          </p:nvPr>
        </p:nvSpPr>
        <p:spPr>
          <a:xfrm>
            <a:off x="7233487" y="5529248"/>
            <a:ext cx="45894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7" name="Google Shape;2347;g2f7dd692133_0_2344"/>
          <p:cNvSpPr txBox="1"/>
          <p:nvPr>
            <p:ph idx="6" type="body"/>
          </p:nvPr>
        </p:nvSpPr>
        <p:spPr>
          <a:xfrm>
            <a:off x="12564224" y="4155278"/>
            <a:ext cx="4639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8" name="Google Shape;2348;g2f7dd692133_0_2344"/>
          <p:cNvSpPr txBox="1"/>
          <p:nvPr>
            <p:ph idx="7" type="body"/>
          </p:nvPr>
        </p:nvSpPr>
        <p:spPr>
          <a:xfrm>
            <a:off x="12614513" y="5529248"/>
            <a:ext cx="45894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9" name="Google Shape;2349;g2f7dd692133_0_2344"/>
          <p:cNvSpPr txBox="1"/>
          <p:nvPr>
            <p:ph idx="8" type="body"/>
          </p:nvPr>
        </p:nvSpPr>
        <p:spPr>
          <a:xfrm>
            <a:off x="17884703" y="4155278"/>
            <a:ext cx="4639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50" name="Google Shape;2350;g2f7dd692133_0_2344"/>
          <p:cNvSpPr txBox="1"/>
          <p:nvPr>
            <p:ph idx="9" type="body"/>
          </p:nvPr>
        </p:nvSpPr>
        <p:spPr>
          <a:xfrm>
            <a:off x="17934991" y="5529248"/>
            <a:ext cx="45894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5 topics side by side">
  <p:cSld name="titles 5 topics side by side">
    <p:bg>
      <p:bgPr>
        <a:solidFill>
          <a:schemeClr val="lt1"/>
        </a:solidFill>
      </p:bgPr>
    </p:bg>
    <p:spTree>
      <p:nvGrpSpPr>
        <p:cNvPr id="2351" name="Shape 2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2" name="Google Shape;2352;g2f7dd692133_0_2360"/>
          <p:cNvSpPr/>
          <p:nvPr/>
        </p:nvSpPr>
        <p:spPr>
          <a:xfrm>
            <a:off x="915987" y="3618486"/>
            <a:ext cx="225552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3" name="Google Shape;2353;g2f7dd692133_0_2360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54" name="Google Shape;2354;g2f7dd692133_0_2360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55" name="Google Shape;2355;g2f7dd692133_0_2360"/>
          <p:cNvSpPr/>
          <p:nvPr/>
        </p:nvSpPr>
        <p:spPr>
          <a:xfrm flipH="1" rot="10800000">
            <a:off x="1552575" y="5105520"/>
            <a:ext cx="6549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6" name="Google Shape;2356;g2f7dd692133_0_2360"/>
          <p:cNvSpPr txBox="1"/>
          <p:nvPr>
            <p:ph idx="2" type="body"/>
          </p:nvPr>
        </p:nvSpPr>
        <p:spPr>
          <a:xfrm>
            <a:off x="1552576" y="4177047"/>
            <a:ext cx="3322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57" name="Google Shape;2357;g2f7dd692133_0_2360"/>
          <p:cNvSpPr txBox="1"/>
          <p:nvPr>
            <p:ph idx="3" type="body"/>
          </p:nvPr>
        </p:nvSpPr>
        <p:spPr>
          <a:xfrm>
            <a:off x="1552576" y="5551016"/>
            <a:ext cx="32868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58" name="Google Shape;2358;g2f7dd692133_0_2360"/>
          <p:cNvSpPr/>
          <p:nvPr/>
        </p:nvSpPr>
        <p:spPr>
          <a:xfrm flipH="1" rot="10800000">
            <a:off x="6050899" y="5105520"/>
            <a:ext cx="6549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9" name="Google Shape;2359;g2f7dd692133_0_2360"/>
          <p:cNvSpPr txBox="1"/>
          <p:nvPr>
            <p:ph idx="4" type="body"/>
          </p:nvPr>
        </p:nvSpPr>
        <p:spPr>
          <a:xfrm>
            <a:off x="6050900" y="4177047"/>
            <a:ext cx="3322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0" name="Google Shape;2360;g2f7dd692133_0_2360"/>
          <p:cNvSpPr txBox="1"/>
          <p:nvPr>
            <p:ph idx="5" type="body"/>
          </p:nvPr>
        </p:nvSpPr>
        <p:spPr>
          <a:xfrm>
            <a:off x="6050900" y="5551016"/>
            <a:ext cx="32868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1" name="Google Shape;2361;g2f7dd692133_0_2360"/>
          <p:cNvSpPr/>
          <p:nvPr/>
        </p:nvSpPr>
        <p:spPr>
          <a:xfrm flipH="1" rot="10800000">
            <a:off x="10532201" y="5105520"/>
            <a:ext cx="6549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2" name="Google Shape;2362;g2f7dd692133_0_2360"/>
          <p:cNvSpPr txBox="1"/>
          <p:nvPr>
            <p:ph idx="6" type="body"/>
          </p:nvPr>
        </p:nvSpPr>
        <p:spPr>
          <a:xfrm>
            <a:off x="10532202" y="4177047"/>
            <a:ext cx="3322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3" name="Google Shape;2363;g2f7dd692133_0_2360"/>
          <p:cNvSpPr txBox="1"/>
          <p:nvPr>
            <p:ph idx="7" type="body"/>
          </p:nvPr>
        </p:nvSpPr>
        <p:spPr>
          <a:xfrm>
            <a:off x="10532202" y="5551016"/>
            <a:ext cx="32868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4" name="Google Shape;2364;g2f7dd692133_0_2360"/>
          <p:cNvSpPr/>
          <p:nvPr/>
        </p:nvSpPr>
        <p:spPr>
          <a:xfrm flipH="1" rot="10800000">
            <a:off x="15009900" y="5105520"/>
            <a:ext cx="6549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5" name="Google Shape;2365;g2f7dd692133_0_2360"/>
          <p:cNvSpPr txBox="1"/>
          <p:nvPr>
            <p:ph idx="8" type="body"/>
          </p:nvPr>
        </p:nvSpPr>
        <p:spPr>
          <a:xfrm>
            <a:off x="15009902" y="4177047"/>
            <a:ext cx="3322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6" name="Google Shape;2366;g2f7dd692133_0_2360"/>
          <p:cNvSpPr txBox="1"/>
          <p:nvPr>
            <p:ph idx="9" type="body"/>
          </p:nvPr>
        </p:nvSpPr>
        <p:spPr>
          <a:xfrm>
            <a:off x="15009902" y="5551016"/>
            <a:ext cx="32868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7" name="Google Shape;2367;g2f7dd692133_0_2360"/>
          <p:cNvSpPr/>
          <p:nvPr/>
        </p:nvSpPr>
        <p:spPr>
          <a:xfrm flipH="1" rot="10800000">
            <a:off x="19456300" y="5105520"/>
            <a:ext cx="6549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8" name="Google Shape;2368;g2f7dd692133_0_2360"/>
          <p:cNvSpPr txBox="1"/>
          <p:nvPr>
            <p:ph idx="13" type="body"/>
          </p:nvPr>
        </p:nvSpPr>
        <p:spPr>
          <a:xfrm>
            <a:off x="19456302" y="4177047"/>
            <a:ext cx="3322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9" name="Google Shape;2369;g2f7dd692133_0_2360"/>
          <p:cNvSpPr txBox="1"/>
          <p:nvPr>
            <p:ph idx="14" type="body"/>
          </p:nvPr>
        </p:nvSpPr>
        <p:spPr>
          <a:xfrm>
            <a:off x="19456302" y="5551016"/>
            <a:ext cx="32868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main thought 2 topics">
  <p:cSld name="titles main thought 2 topics">
    <p:bg>
      <p:bgPr>
        <a:solidFill>
          <a:schemeClr val="lt1"/>
        </a:solidFill>
      </p:bgPr>
    </p:bg>
    <p:spTree>
      <p:nvGrpSpPr>
        <p:cNvPr id="2370" name="Shape 2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1" name="Google Shape;2371;g2f7dd692133_0_2379"/>
          <p:cNvSpPr/>
          <p:nvPr/>
        </p:nvSpPr>
        <p:spPr>
          <a:xfrm>
            <a:off x="1523347" y="3618487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2" name="Google Shape;2372;g2f7dd692133_0_2379"/>
          <p:cNvSpPr/>
          <p:nvPr/>
        </p:nvSpPr>
        <p:spPr>
          <a:xfrm>
            <a:off x="16135525" y="3618488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3" name="Google Shape;2373;g2f7dd692133_0_2379"/>
          <p:cNvSpPr/>
          <p:nvPr/>
        </p:nvSpPr>
        <p:spPr>
          <a:xfrm flipH="1" rot="10800000">
            <a:off x="16502670" y="495312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4" name="Google Shape;2374;g2f7dd692133_0_2379"/>
          <p:cNvSpPr/>
          <p:nvPr/>
        </p:nvSpPr>
        <p:spPr>
          <a:xfrm>
            <a:off x="8896891" y="3618487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5" name="Google Shape;2375;g2f7dd692133_0_2379"/>
          <p:cNvSpPr/>
          <p:nvPr/>
        </p:nvSpPr>
        <p:spPr>
          <a:xfrm flipH="1" rot="10800000">
            <a:off x="9313728" y="495312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6" name="Google Shape;2376;g2f7dd692133_0_2379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77" name="Google Shape;2377;g2f7dd692133_0_2379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78" name="Google Shape;2378;g2f7dd692133_0_2379"/>
          <p:cNvSpPr txBox="1"/>
          <p:nvPr>
            <p:ph idx="2" type="body"/>
          </p:nvPr>
        </p:nvSpPr>
        <p:spPr>
          <a:xfrm>
            <a:off x="1581150" y="4024744"/>
            <a:ext cx="6612000" cy="28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600"/>
              <a:buNone/>
              <a:defRPr b="1" i="0" sz="6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79" name="Google Shape;2379;g2f7dd692133_0_2379"/>
          <p:cNvSpPr txBox="1"/>
          <p:nvPr>
            <p:ph idx="3" type="body"/>
          </p:nvPr>
        </p:nvSpPr>
        <p:spPr>
          <a:xfrm>
            <a:off x="1581150" y="6858000"/>
            <a:ext cx="6612000" cy="24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2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80" name="Google Shape;2380;g2f7dd692133_0_2379"/>
          <p:cNvSpPr txBox="1"/>
          <p:nvPr>
            <p:ph idx="4" type="body"/>
          </p:nvPr>
        </p:nvSpPr>
        <p:spPr>
          <a:xfrm>
            <a:off x="9246653" y="4024744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81" name="Google Shape;2381;g2f7dd692133_0_2379"/>
          <p:cNvSpPr txBox="1"/>
          <p:nvPr>
            <p:ph idx="5" type="body"/>
          </p:nvPr>
        </p:nvSpPr>
        <p:spPr>
          <a:xfrm>
            <a:off x="9296941" y="5398714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82" name="Google Shape;2382;g2f7dd692133_0_2379"/>
          <p:cNvSpPr txBox="1"/>
          <p:nvPr>
            <p:ph idx="6" type="body"/>
          </p:nvPr>
        </p:nvSpPr>
        <p:spPr>
          <a:xfrm>
            <a:off x="16454092" y="4024744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83" name="Google Shape;2383;g2f7dd692133_0_2379"/>
          <p:cNvSpPr txBox="1"/>
          <p:nvPr>
            <p:ph idx="7" type="body"/>
          </p:nvPr>
        </p:nvSpPr>
        <p:spPr>
          <a:xfrm>
            <a:off x="16504380" y="5398714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thought 2 topics">
  <p:cSld name="main thought 2 topics">
    <p:bg>
      <p:bgPr>
        <a:solidFill>
          <a:schemeClr val="lt1"/>
        </a:solidFill>
      </p:bgPr>
    </p:bg>
    <p:spTree>
      <p:nvGrpSpPr>
        <p:cNvPr id="2384" name="Shape 2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" name="Google Shape;2385;g2f7dd692133_0_2393"/>
          <p:cNvSpPr/>
          <p:nvPr/>
        </p:nvSpPr>
        <p:spPr>
          <a:xfrm>
            <a:off x="1523347" y="1523999"/>
            <a:ext cx="6669600" cy="1219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6" name="Google Shape;2386;g2f7dd692133_0_2393"/>
          <p:cNvSpPr/>
          <p:nvPr/>
        </p:nvSpPr>
        <p:spPr>
          <a:xfrm>
            <a:off x="16135525" y="1524000"/>
            <a:ext cx="6669600" cy="1219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7" name="Google Shape;2387;g2f7dd692133_0_2393"/>
          <p:cNvSpPr/>
          <p:nvPr/>
        </p:nvSpPr>
        <p:spPr>
          <a:xfrm flipH="1" rot="10800000">
            <a:off x="16502670" y="2858632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8" name="Google Shape;2388;g2f7dd692133_0_2393"/>
          <p:cNvSpPr/>
          <p:nvPr/>
        </p:nvSpPr>
        <p:spPr>
          <a:xfrm>
            <a:off x="8896891" y="1523999"/>
            <a:ext cx="6669600" cy="1219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9" name="Google Shape;2389;g2f7dd692133_0_2393"/>
          <p:cNvSpPr/>
          <p:nvPr/>
        </p:nvSpPr>
        <p:spPr>
          <a:xfrm flipH="1" rot="10800000">
            <a:off x="9313728" y="2858632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0" name="Google Shape;2390;g2f7dd692133_0_2393"/>
          <p:cNvSpPr txBox="1"/>
          <p:nvPr>
            <p:ph type="title"/>
          </p:nvPr>
        </p:nvSpPr>
        <p:spPr>
          <a:xfrm>
            <a:off x="1581150" y="1943293"/>
            <a:ext cx="6612000" cy="26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b="1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1" name="Google Shape;2391;g2f7dd692133_0_2393"/>
          <p:cNvSpPr txBox="1"/>
          <p:nvPr>
            <p:ph idx="1" type="body"/>
          </p:nvPr>
        </p:nvSpPr>
        <p:spPr>
          <a:xfrm>
            <a:off x="1581150" y="4763512"/>
            <a:ext cx="6612000" cy="24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2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2" name="Google Shape;2392;g2f7dd692133_0_2393"/>
          <p:cNvSpPr txBox="1"/>
          <p:nvPr>
            <p:ph idx="2" type="body"/>
          </p:nvPr>
        </p:nvSpPr>
        <p:spPr>
          <a:xfrm>
            <a:off x="9246653" y="1930256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3" name="Google Shape;2393;g2f7dd692133_0_2393"/>
          <p:cNvSpPr txBox="1"/>
          <p:nvPr>
            <p:ph idx="3" type="body"/>
          </p:nvPr>
        </p:nvSpPr>
        <p:spPr>
          <a:xfrm>
            <a:off x="9296941" y="3304226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4" name="Google Shape;2394;g2f7dd692133_0_2393"/>
          <p:cNvSpPr txBox="1"/>
          <p:nvPr>
            <p:ph idx="4" type="body"/>
          </p:nvPr>
        </p:nvSpPr>
        <p:spPr>
          <a:xfrm>
            <a:off x="16454092" y="1930256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5" name="Google Shape;2395;g2f7dd692133_0_2393"/>
          <p:cNvSpPr txBox="1"/>
          <p:nvPr>
            <p:ph idx="5" type="body"/>
          </p:nvPr>
        </p:nvSpPr>
        <p:spPr>
          <a:xfrm>
            <a:off x="16504380" y="3304226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s date">
  <p:cSld name="large image titles date">
    <p:bg>
      <p:bgPr>
        <a:solidFill>
          <a:srgbClr val="FEFAF5"/>
        </a:solidFill>
      </p:bgPr>
    </p:bg>
    <p:spTree>
      <p:nvGrpSpPr>
        <p:cNvPr id="2396" name="Shape 2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7" name="Google Shape;2397;g2f7dd692133_0_2405"/>
          <p:cNvSpPr txBox="1"/>
          <p:nvPr>
            <p:ph type="title"/>
          </p:nvPr>
        </p:nvSpPr>
        <p:spPr>
          <a:xfrm>
            <a:off x="10369033" y="2796267"/>
            <a:ext cx="11119500" cy="4384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8" name="Google Shape;2398;g2f7dd692133_0_2405"/>
          <p:cNvSpPr txBox="1"/>
          <p:nvPr>
            <p:ph idx="1" type="body"/>
          </p:nvPr>
        </p:nvSpPr>
        <p:spPr>
          <a:xfrm>
            <a:off x="10369033" y="7820603"/>
            <a:ext cx="6919500" cy="20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9" name="Google Shape;2399;g2f7dd692133_0_2405"/>
          <p:cNvSpPr txBox="1"/>
          <p:nvPr>
            <p:ph idx="2" type="body"/>
          </p:nvPr>
        </p:nvSpPr>
        <p:spPr>
          <a:xfrm>
            <a:off x="10369033" y="9985635"/>
            <a:ext cx="6638100" cy="6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00" name="Google Shape;2400;g2f7dd692133_0_2405"/>
          <p:cNvSpPr/>
          <p:nvPr>
            <p:ph idx="3" type="pic"/>
          </p:nvPr>
        </p:nvSpPr>
        <p:spPr>
          <a:xfrm>
            <a:off x="-6585692" y="-1478848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401" name="Google Shape;2401;g2f7dd692133_0_240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4 points">
  <p:cSld name="image title 4 points">
    <p:spTree>
      <p:nvGrpSpPr>
        <p:cNvPr id="2402" name="Shape 2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3" name="Google Shape;2403;g2f7dd692133_0_2411"/>
          <p:cNvSpPr txBox="1"/>
          <p:nvPr>
            <p:ph type="title"/>
          </p:nvPr>
        </p:nvSpPr>
        <p:spPr>
          <a:xfrm>
            <a:off x="15174931" y="3297460"/>
            <a:ext cx="7017900" cy="253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8125" lIns="48125" spcFirstLastPara="1" rIns="48125" wrap="square" tIns="48125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b="0"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4" name="Google Shape;2404;g2f7dd692133_0_2411"/>
          <p:cNvSpPr txBox="1"/>
          <p:nvPr>
            <p:ph idx="1" type="body"/>
          </p:nvPr>
        </p:nvSpPr>
        <p:spPr>
          <a:xfrm>
            <a:off x="15193963" y="6167641"/>
            <a:ext cx="6849000" cy="46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05" name="Google Shape;2405;g2f7dd692133_0_2411"/>
          <p:cNvSpPr/>
          <p:nvPr>
            <p:ph idx="2" type="pic"/>
          </p:nvPr>
        </p:nvSpPr>
        <p:spPr>
          <a:xfrm>
            <a:off x="1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1">
  <p:cSld name="amber_title 1">
    <p:bg>
      <p:bgPr>
        <a:solidFill>
          <a:srgbClr val="FDFAF5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51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28" name="Google Shape;28;p51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" name="Google Shape;29;p51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30" name="Google Shape;30;p51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51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32" name="Google Shape;32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51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1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51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4">
  <p:cSld name="blue_title and image 4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Google Shape;227;p78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28" name="Google Shape;228;p78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78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0" name="Google Shape;230;p78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" name="Google Shape;231;p78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2" name="Google Shape;232;p78"/>
          <p:cNvSpPr txBox="1"/>
          <p:nvPr/>
        </p:nvSpPr>
        <p:spPr>
          <a:xfrm>
            <a:off x="34386253" y="-8373979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78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34" name="Google Shape;234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bullets">
  <p:cSld name="image title bullets">
    <p:spTree>
      <p:nvGrpSpPr>
        <p:cNvPr id="2406" name="Shape 2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7" name="Google Shape;2407;g2f7dd692133_0_2415"/>
          <p:cNvSpPr txBox="1"/>
          <p:nvPr>
            <p:ph type="title"/>
          </p:nvPr>
        </p:nvSpPr>
        <p:spPr>
          <a:xfrm>
            <a:off x="13192020" y="1395663"/>
            <a:ext cx="9616200" cy="1018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8" name="Google Shape;2408;g2f7dd692133_0_2415"/>
          <p:cNvSpPr txBox="1"/>
          <p:nvPr>
            <p:ph idx="1" type="body"/>
          </p:nvPr>
        </p:nvSpPr>
        <p:spPr>
          <a:xfrm>
            <a:off x="13192020" y="3229222"/>
            <a:ext cx="9616200" cy="870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584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600"/>
              <a:buFont typeface="Arial"/>
              <a:buChar char="•"/>
              <a:defRPr b="0" i="0" sz="5600">
                <a:latin typeface="Arial"/>
                <a:ea typeface="Arial"/>
                <a:cs typeface="Arial"/>
                <a:sym typeface="Arial"/>
              </a:defRPr>
            </a:lvl1pPr>
            <a:lvl2pPr indent="-5334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b="0" i="0" sz="4800">
                <a:latin typeface="Arial"/>
                <a:ea typeface="Arial"/>
                <a:cs typeface="Arial"/>
                <a:sym typeface="Arial"/>
              </a:defRPr>
            </a:lvl2pPr>
            <a:lvl3pPr indent="-482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Char char="•"/>
              <a:defRPr b="0" i="0" sz="4000"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09" name="Google Shape;2409;g2f7dd692133_0_2415"/>
          <p:cNvSpPr/>
          <p:nvPr>
            <p:ph idx="2" type="pic"/>
          </p:nvPr>
        </p:nvSpPr>
        <p:spPr>
          <a:xfrm>
            <a:off x="1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s 1">
  <p:cSld name="image titles 1">
    <p:spTree>
      <p:nvGrpSpPr>
        <p:cNvPr id="2410" name="Shape 2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1" name="Google Shape;2411;g2f7dd692133_0_2419"/>
          <p:cNvSpPr txBox="1"/>
          <p:nvPr>
            <p:ph type="title"/>
          </p:nvPr>
        </p:nvSpPr>
        <p:spPr>
          <a:xfrm>
            <a:off x="12385676" y="4345697"/>
            <a:ext cx="8719800" cy="258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12" name="Google Shape;2412;g2f7dd692133_0_2419"/>
          <p:cNvSpPr txBox="1"/>
          <p:nvPr>
            <p:ph idx="1" type="body"/>
          </p:nvPr>
        </p:nvSpPr>
        <p:spPr>
          <a:xfrm>
            <a:off x="12385676" y="6980501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13" name="Google Shape;2413;g2f7dd692133_0_2419"/>
          <p:cNvSpPr/>
          <p:nvPr>
            <p:ph idx="2" type="pic"/>
          </p:nvPr>
        </p:nvSpPr>
        <p:spPr>
          <a:xfrm>
            <a:off x="0" y="0"/>
            <a:ext cx="82311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2">
  <p:cSld name="image title 2">
    <p:spTree>
      <p:nvGrpSpPr>
        <p:cNvPr id="2414" name="Shape 2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5" name="Google Shape;2415;g2f7dd692133_0_2423"/>
          <p:cNvSpPr txBox="1"/>
          <p:nvPr>
            <p:ph type="title"/>
          </p:nvPr>
        </p:nvSpPr>
        <p:spPr>
          <a:xfrm>
            <a:off x="3719226" y="4423719"/>
            <a:ext cx="8736300" cy="270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16" name="Google Shape;2416;g2f7dd692133_0_2423"/>
          <p:cNvSpPr txBox="1"/>
          <p:nvPr>
            <p:ph idx="1" type="body"/>
          </p:nvPr>
        </p:nvSpPr>
        <p:spPr>
          <a:xfrm>
            <a:off x="3719226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17" name="Google Shape;2417;g2f7dd692133_0_2423"/>
          <p:cNvSpPr/>
          <p:nvPr>
            <p:ph idx="2" type="pic"/>
          </p:nvPr>
        </p:nvSpPr>
        <p:spPr>
          <a:xfrm>
            <a:off x="16155988" y="0"/>
            <a:ext cx="82311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1">
  <p:cSld name="large image title 1">
    <p:spTree>
      <p:nvGrpSpPr>
        <p:cNvPr id="2418" name="Shape 2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9" name="Google Shape;2419;g2f7dd692133_0_2427"/>
          <p:cNvSpPr txBox="1"/>
          <p:nvPr>
            <p:ph type="title"/>
          </p:nvPr>
        </p:nvSpPr>
        <p:spPr>
          <a:xfrm>
            <a:off x="16155988" y="3248640"/>
            <a:ext cx="6932700" cy="2923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0" name="Google Shape;2420;g2f7dd692133_0_2427"/>
          <p:cNvSpPr txBox="1"/>
          <p:nvPr>
            <p:ph idx="1" type="body"/>
          </p:nvPr>
        </p:nvSpPr>
        <p:spPr>
          <a:xfrm>
            <a:off x="16208375" y="6533454"/>
            <a:ext cx="6576900" cy="40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30909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None/>
              <a:defRPr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21" name="Google Shape;2421;g2f7dd692133_0_2427"/>
          <p:cNvSpPr/>
          <p:nvPr>
            <p:ph idx="2" type="pic"/>
          </p:nvPr>
        </p:nvSpPr>
        <p:spPr>
          <a:xfrm>
            <a:off x="0" y="0"/>
            <a:ext cx="155082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2">
  <p:cSld name="large image title 2">
    <p:bg>
      <p:bgPr>
        <a:solidFill>
          <a:srgbClr val="FDFAF5"/>
        </a:solidFill>
      </p:bgPr>
    </p:bg>
    <p:spTree>
      <p:nvGrpSpPr>
        <p:cNvPr id="2422" name="Shape 2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3" name="Google Shape;2423;g2f7dd692133_0_2431"/>
          <p:cNvSpPr txBox="1"/>
          <p:nvPr>
            <p:ph type="title"/>
          </p:nvPr>
        </p:nvSpPr>
        <p:spPr>
          <a:xfrm>
            <a:off x="1552802" y="3248640"/>
            <a:ext cx="6905400" cy="2923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4" name="Google Shape;2424;g2f7dd692133_0_2431"/>
          <p:cNvSpPr txBox="1"/>
          <p:nvPr>
            <p:ph idx="1" type="body"/>
          </p:nvPr>
        </p:nvSpPr>
        <p:spPr>
          <a:xfrm>
            <a:off x="1573552" y="6533454"/>
            <a:ext cx="6576900" cy="40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30909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None/>
              <a:defRPr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25" name="Google Shape;2425;g2f7dd692133_0_2431"/>
          <p:cNvSpPr/>
          <p:nvPr>
            <p:ph idx="2" type="pic"/>
          </p:nvPr>
        </p:nvSpPr>
        <p:spPr>
          <a:xfrm>
            <a:off x="8840788" y="0"/>
            <a:ext cx="155463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1">
  <p:cSld name="title description image 1">
    <p:spTree>
      <p:nvGrpSpPr>
        <p:cNvPr id="2426" name="Shape 2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7" name="Google Shape;2427;g2f7dd692133_0_2435"/>
          <p:cNvSpPr txBox="1"/>
          <p:nvPr>
            <p:ph type="title"/>
          </p:nvPr>
        </p:nvSpPr>
        <p:spPr>
          <a:xfrm>
            <a:off x="1448014" y="2940443"/>
            <a:ext cx="67452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8" name="Google Shape;2428;g2f7dd692133_0_2435"/>
          <p:cNvSpPr txBox="1"/>
          <p:nvPr>
            <p:ph idx="1" type="body"/>
          </p:nvPr>
        </p:nvSpPr>
        <p:spPr>
          <a:xfrm>
            <a:off x="1441696" y="5386436"/>
            <a:ext cx="6745200" cy="53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29" name="Google Shape;2429;g2f7dd692133_0_2435"/>
          <p:cNvSpPr/>
          <p:nvPr>
            <p:ph idx="2" type="pic"/>
          </p:nvPr>
        </p:nvSpPr>
        <p:spPr>
          <a:xfrm>
            <a:off x="8840787" y="2909778"/>
            <a:ext cx="15546300" cy="7896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2">
  <p:cSld name="title description image 2">
    <p:spTree>
      <p:nvGrpSpPr>
        <p:cNvPr id="2430" name="Shape 2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1" name="Google Shape;2431;g2f7dd692133_0_2439"/>
          <p:cNvSpPr/>
          <p:nvPr>
            <p:ph idx="2" type="pic"/>
          </p:nvPr>
        </p:nvSpPr>
        <p:spPr>
          <a:xfrm>
            <a:off x="0" y="2909778"/>
            <a:ext cx="15546300" cy="7896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32" name="Google Shape;2432;g2f7dd692133_0_2439"/>
          <p:cNvSpPr txBox="1"/>
          <p:nvPr>
            <p:ph type="title"/>
          </p:nvPr>
        </p:nvSpPr>
        <p:spPr>
          <a:xfrm>
            <a:off x="16162306" y="2940443"/>
            <a:ext cx="67452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33" name="Google Shape;2433;g2f7dd692133_0_2439"/>
          <p:cNvSpPr txBox="1"/>
          <p:nvPr>
            <p:ph idx="1" type="body"/>
          </p:nvPr>
        </p:nvSpPr>
        <p:spPr>
          <a:xfrm>
            <a:off x="16155988" y="5386436"/>
            <a:ext cx="6745200" cy="53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collage ">
  <p:cSld name="title description image collage ">
    <p:spTree>
      <p:nvGrpSpPr>
        <p:cNvPr id="2434" name="Shape 2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5" name="Google Shape;2435;g2f7dd692133_0_2443"/>
          <p:cNvSpPr txBox="1"/>
          <p:nvPr>
            <p:ph type="title"/>
          </p:nvPr>
        </p:nvSpPr>
        <p:spPr>
          <a:xfrm>
            <a:off x="1448014" y="2940443"/>
            <a:ext cx="67452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36" name="Google Shape;2436;g2f7dd692133_0_2443"/>
          <p:cNvSpPr txBox="1"/>
          <p:nvPr>
            <p:ph idx="1" type="body"/>
          </p:nvPr>
        </p:nvSpPr>
        <p:spPr>
          <a:xfrm>
            <a:off x="1441697" y="5386436"/>
            <a:ext cx="6745200" cy="58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37" name="Google Shape;2437;g2f7dd692133_0_2443"/>
          <p:cNvSpPr/>
          <p:nvPr>
            <p:ph idx="2" type="pic"/>
          </p:nvPr>
        </p:nvSpPr>
        <p:spPr>
          <a:xfrm>
            <a:off x="8840788" y="1524001"/>
            <a:ext cx="73152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38" name="Google Shape;2438;g2f7dd692133_0_2443"/>
          <p:cNvSpPr/>
          <p:nvPr>
            <p:ph idx="3" type="pic"/>
          </p:nvPr>
        </p:nvSpPr>
        <p:spPr>
          <a:xfrm>
            <a:off x="16501730" y="1524000"/>
            <a:ext cx="6283800" cy="31209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39" name="Google Shape;2439;g2f7dd692133_0_2443"/>
          <p:cNvSpPr/>
          <p:nvPr>
            <p:ph idx="4" type="pic"/>
          </p:nvPr>
        </p:nvSpPr>
        <p:spPr>
          <a:xfrm>
            <a:off x="16501730" y="4965895"/>
            <a:ext cx="6283800" cy="7226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image collage 1">
  <p:cSld name="titles image collage 1">
    <p:spTree>
      <p:nvGrpSpPr>
        <p:cNvPr id="2440" name="Shape 2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1" name="Google Shape;2441;g2f7dd692133_0_2449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2" name="Google Shape;2442;g2f7dd692133_0_2449"/>
          <p:cNvSpPr txBox="1"/>
          <p:nvPr>
            <p:ph type="title"/>
          </p:nvPr>
        </p:nvSpPr>
        <p:spPr>
          <a:xfrm>
            <a:off x="1423990" y="4744995"/>
            <a:ext cx="7556700" cy="247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43" name="Google Shape;2443;g2f7dd692133_0_2449"/>
          <p:cNvSpPr txBox="1"/>
          <p:nvPr>
            <p:ph idx="1" type="body"/>
          </p:nvPr>
        </p:nvSpPr>
        <p:spPr>
          <a:xfrm>
            <a:off x="1474788" y="7430079"/>
            <a:ext cx="61863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47272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44" name="Google Shape;2444;g2f7dd692133_0_2449"/>
          <p:cNvSpPr/>
          <p:nvPr>
            <p:ph idx="2" type="pic"/>
          </p:nvPr>
        </p:nvSpPr>
        <p:spPr>
          <a:xfrm>
            <a:off x="10720915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45" name="Google Shape;2445;g2f7dd692133_0_2449"/>
          <p:cNvSpPr/>
          <p:nvPr>
            <p:ph idx="3" type="pic"/>
          </p:nvPr>
        </p:nvSpPr>
        <p:spPr>
          <a:xfrm>
            <a:off x="14845044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46" name="Google Shape;2446;g2f7dd692133_0_2449"/>
          <p:cNvSpPr/>
          <p:nvPr>
            <p:ph idx="4" type="pic"/>
          </p:nvPr>
        </p:nvSpPr>
        <p:spPr>
          <a:xfrm>
            <a:off x="18990436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47" name="Google Shape;2447;g2f7dd692133_0_2449"/>
          <p:cNvSpPr/>
          <p:nvPr>
            <p:ph idx="5" type="pic"/>
          </p:nvPr>
        </p:nvSpPr>
        <p:spPr>
          <a:xfrm>
            <a:off x="10720915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48" name="Google Shape;2448;g2f7dd692133_0_2449"/>
          <p:cNvSpPr/>
          <p:nvPr>
            <p:ph idx="6" type="pic"/>
          </p:nvPr>
        </p:nvSpPr>
        <p:spPr>
          <a:xfrm>
            <a:off x="14866308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49" name="Google Shape;2449;g2f7dd692133_0_2449"/>
          <p:cNvSpPr/>
          <p:nvPr>
            <p:ph idx="7" type="pic"/>
          </p:nvPr>
        </p:nvSpPr>
        <p:spPr>
          <a:xfrm>
            <a:off x="19011702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50" name="Google Shape;2450;g2f7dd692133_0_2449"/>
          <p:cNvSpPr/>
          <p:nvPr>
            <p:ph idx="8" type="pic"/>
          </p:nvPr>
        </p:nvSpPr>
        <p:spPr>
          <a:xfrm>
            <a:off x="10720915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51" name="Google Shape;2451;g2f7dd692133_0_2449"/>
          <p:cNvSpPr/>
          <p:nvPr>
            <p:ph idx="9" type="pic"/>
          </p:nvPr>
        </p:nvSpPr>
        <p:spPr>
          <a:xfrm>
            <a:off x="14866308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52" name="Google Shape;2452;g2f7dd692133_0_2449"/>
          <p:cNvSpPr/>
          <p:nvPr>
            <p:ph idx="13" type="pic"/>
          </p:nvPr>
        </p:nvSpPr>
        <p:spPr>
          <a:xfrm>
            <a:off x="19011702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4 images (16:9)">
  <p:cSld name="title description 4 images (16:9)">
    <p:spTree>
      <p:nvGrpSpPr>
        <p:cNvPr id="2453" name="Shape 2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4" name="Google Shape;2454;g2f7dd692133_0_2462"/>
          <p:cNvSpPr txBox="1"/>
          <p:nvPr>
            <p:ph type="title"/>
          </p:nvPr>
        </p:nvSpPr>
        <p:spPr>
          <a:xfrm>
            <a:off x="1525588" y="2940443"/>
            <a:ext cx="66675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55" name="Google Shape;2455;g2f7dd692133_0_2462"/>
          <p:cNvSpPr txBox="1"/>
          <p:nvPr>
            <p:ph idx="1" type="body"/>
          </p:nvPr>
        </p:nvSpPr>
        <p:spPr>
          <a:xfrm>
            <a:off x="1525588" y="5470038"/>
            <a:ext cx="6661200" cy="61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56" name="Google Shape;2456;g2f7dd692133_0_2462"/>
          <p:cNvSpPr/>
          <p:nvPr>
            <p:ph idx="2" type="pic"/>
          </p:nvPr>
        </p:nvSpPr>
        <p:spPr>
          <a:xfrm>
            <a:off x="8840788" y="1524002"/>
            <a:ext cx="8298900" cy="4686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7" name="Google Shape;2457;g2f7dd692133_0_2462"/>
          <p:cNvSpPr/>
          <p:nvPr>
            <p:ph idx="3" type="pic"/>
          </p:nvPr>
        </p:nvSpPr>
        <p:spPr>
          <a:xfrm>
            <a:off x="8840788" y="6904076"/>
            <a:ext cx="8298900" cy="4686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8" name="Google Shape;2458;g2f7dd692133_0_2462"/>
          <p:cNvSpPr/>
          <p:nvPr>
            <p:ph idx="4" type="pic"/>
          </p:nvPr>
        </p:nvSpPr>
        <p:spPr>
          <a:xfrm>
            <a:off x="17835931" y="1524002"/>
            <a:ext cx="8298900" cy="4686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9" name="Google Shape;2459;g2f7dd692133_0_2462"/>
          <p:cNvSpPr/>
          <p:nvPr>
            <p:ph idx="5" type="pic"/>
          </p:nvPr>
        </p:nvSpPr>
        <p:spPr>
          <a:xfrm>
            <a:off x="17835931" y="6904076"/>
            <a:ext cx="8298900" cy="4686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4">
  <p:cSld name="darkamber_title and image 4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p79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37" name="Google Shape;237;p79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79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9" name="Google Shape;239;p79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" name="Google Shape;240;p79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1" name="Google Shape;241;p79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42" name="Google Shape;242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description 4 images (vertical)">
  <p:cSld name="1_title description 4 images (vertical)">
    <p:spTree>
      <p:nvGrpSpPr>
        <p:cNvPr id="2460" name="Shape 2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1" name="Google Shape;2461;g2f7dd692133_0_2469"/>
          <p:cNvSpPr txBox="1"/>
          <p:nvPr>
            <p:ph type="title"/>
          </p:nvPr>
        </p:nvSpPr>
        <p:spPr>
          <a:xfrm>
            <a:off x="1525588" y="2940443"/>
            <a:ext cx="66675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2" name="Google Shape;2462;g2f7dd692133_0_2469"/>
          <p:cNvSpPr txBox="1"/>
          <p:nvPr>
            <p:ph idx="1" type="body"/>
          </p:nvPr>
        </p:nvSpPr>
        <p:spPr>
          <a:xfrm>
            <a:off x="1525588" y="5470038"/>
            <a:ext cx="6661200" cy="61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63" name="Google Shape;2463;g2f7dd692133_0_2469"/>
          <p:cNvSpPr/>
          <p:nvPr>
            <p:ph idx="2" type="pic"/>
          </p:nvPr>
        </p:nvSpPr>
        <p:spPr>
          <a:xfrm>
            <a:off x="8840788" y="1524002"/>
            <a:ext cx="6667500" cy="10668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64" name="Google Shape;2464;g2f7dd692133_0_2469"/>
          <p:cNvSpPr/>
          <p:nvPr>
            <p:ph idx="3" type="pic"/>
          </p:nvPr>
        </p:nvSpPr>
        <p:spPr>
          <a:xfrm>
            <a:off x="16157575" y="1524002"/>
            <a:ext cx="6627900" cy="10668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s (1:1)">
  <p:cSld name="title description images (1:1)">
    <p:spTree>
      <p:nvGrpSpPr>
        <p:cNvPr id="2465" name="Shape 2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6" name="Google Shape;2466;g2f7dd692133_0_2474"/>
          <p:cNvSpPr txBox="1"/>
          <p:nvPr>
            <p:ph type="title"/>
          </p:nvPr>
        </p:nvSpPr>
        <p:spPr>
          <a:xfrm>
            <a:off x="1525588" y="2940443"/>
            <a:ext cx="66675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7" name="Google Shape;2467;g2f7dd692133_0_2474"/>
          <p:cNvSpPr txBox="1"/>
          <p:nvPr>
            <p:ph idx="1" type="body"/>
          </p:nvPr>
        </p:nvSpPr>
        <p:spPr>
          <a:xfrm>
            <a:off x="1525588" y="5470038"/>
            <a:ext cx="6661200" cy="61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68" name="Google Shape;2468;g2f7dd692133_0_2474"/>
          <p:cNvSpPr/>
          <p:nvPr>
            <p:ph idx="2" type="pic"/>
          </p:nvPr>
        </p:nvSpPr>
        <p:spPr>
          <a:xfrm>
            <a:off x="10440987" y="1524002"/>
            <a:ext cx="10671000" cy="10668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1">
  <p:cSld name="title collage 1">
    <p:spTree>
      <p:nvGrpSpPr>
        <p:cNvPr id="2469" name="Shape 2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0" name="Google Shape;2470;g2f7dd692133_0_2478"/>
          <p:cNvSpPr/>
          <p:nvPr>
            <p:ph idx="2" type="pic"/>
          </p:nvPr>
        </p:nvSpPr>
        <p:spPr>
          <a:xfrm>
            <a:off x="-31582" y="1524000"/>
            <a:ext cx="155463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71" name="Google Shape;2471;g2f7dd692133_0_2478"/>
          <p:cNvSpPr/>
          <p:nvPr>
            <p:ph idx="3" type="pic"/>
          </p:nvPr>
        </p:nvSpPr>
        <p:spPr>
          <a:xfrm>
            <a:off x="16155988" y="1513618"/>
            <a:ext cx="10671000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2">
  <p:cSld name="title collage 2">
    <p:spTree>
      <p:nvGrpSpPr>
        <p:cNvPr id="2472" name="Shape 2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3" name="Google Shape;2473;g2f7dd692133_0_2481"/>
          <p:cNvSpPr/>
          <p:nvPr>
            <p:ph idx="2" type="pic"/>
          </p:nvPr>
        </p:nvSpPr>
        <p:spPr>
          <a:xfrm>
            <a:off x="-31582" y="0"/>
            <a:ext cx="155463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74" name="Google Shape;2474;g2f7dd692133_0_2481"/>
          <p:cNvSpPr/>
          <p:nvPr>
            <p:ph idx="3" type="pic"/>
          </p:nvPr>
        </p:nvSpPr>
        <p:spPr>
          <a:xfrm>
            <a:off x="16155988" y="1513618"/>
            <a:ext cx="10671000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3">
  <p:cSld name="title collage 3">
    <p:spTree>
      <p:nvGrpSpPr>
        <p:cNvPr id="2475" name="Shape 2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6" name="Google Shape;2476;g2f7dd692133_0_2484"/>
          <p:cNvSpPr/>
          <p:nvPr>
            <p:ph idx="2" type="pic"/>
          </p:nvPr>
        </p:nvSpPr>
        <p:spPr>
          <a:xfrm>
            <a:off x="8858373" y="1524000"/>
            <a:ext cx="155463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77" name="Google Shape;2477;g2f7dd692133_0_2484"/>
          <p:cNvSpPr/>
          <p:nvPr>
            <p:ph idx="3" type="pic"/>
          </p:nvPr>
        </p:nvSpPr>
        <p:spPr>
          <a:xfrm>
            <a:off x="-2477905" y="1513618"/>
            <a:ext cx="10671000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4">
  <p:cSld name="title collage 4">
    <p:spTree>
      <p:nvGrpSpPr>
        <p:cNvPr id="2478" name="Shape 2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9" name="Google Shape;2479;g2f7dd692133_0_2487"/>
          <p:cNvSpPr/>
          <p:nvPr>
            <p:ph idx="2" type="pic"/>
          </p:nvPr>
        </p:nvSpPr>
        <p:spPr>
          <a:xfrm>
            <a:off x="8858373" y="0"/>
            <a:ext cx="155463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80" name="Google Shape;2480;g2f7dd692133_0_2487"/>
          <p:cNvSpPr/>
          <p:nvPr>
            <p:ph idx="3" type="pic"/>
          </p:nvPr>
        </p:nvSpPr>
        <p:spPr>
          <a:xfrm>
            <a:off x="-2477905" y="1513618"/>
            <a:ext cx="10671000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page image">
  <p:cSld name="full page image">
    <p:spTree>
      <p:nvGrpSpPr>
        <p:cNvPr id="2481" name="Shape 2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2" name="Google Shape;2482;g2f7dd692133_0_2490"/>
          <p:cNvSpPr/>
          <p:nvPr>
            <p:ph idx="2" type="pic"/>
          </p:nvPr>
        </p:nvSpPr>
        <p:spPr>
          <a:xfrm>
            <a:off x="0" y="0"/>
            <a:ext cx="24387300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</p:spTree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1">
  <p:cSld name="titles on full page image 1">
    <p:spTree>
      <p:nvGrpSpPr>
        <p:cNvPr id="2483" name="Shape 2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4" name="Google Shape;2484;g2f7dd692133_0_2492"/>
          <p:cNvSpPr/>
          <p:nvPr>
            <p:ph idx="2" type="pic"/>
          </p:nvPr>
        </p:nvSpPr>
        <p:spPr>
          <a:xfrm>
            <a:off x="-1" y="0"/>
            <a:ext cx="24387300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2485" name="Google Shape;2485;g2f7dd692133_0_2492"/>
          <p:cNvSpPr txBox="1"/>
          <p:nvPr>
            <p:ph type="title"/>
          </p:nvPr>
        </p:nvSpPr>
        <p:spPr>
          <a:xfrm>
            <a:off x="3634722" y="4300151"/>
            <a:ext cx="61977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86" name="Google Shape;2486;g2f7dd692133_0_2492"/>
          <p:cNvSpPr txBox="1"/>
          <p:nvPr>
            <p:ph idx="1" type="body"/>
          </p:nvPr>
        </p:nvSpPr>
        <p:spPr>
          <a:xfrm flipH="1">
            <a:off x="3691915" y="7086600"/>
            <a:ext cx="61404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2">
  <p:cSld name="titles on full page image 2">
    <p:spTree>
      <p:nvGrpSpPr>
        <p:cNvPr id="2487" name="Shape 2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" name="Google Shape;2488;g2f7dd692133_0_2496"/>
          <p:cNvSpPr/>
          <p:nvPr>
            <p:ph idx="2" type="pic"/>
          </p:nvPr>
        </p:nvSpPr>
        <p:spPr>
          <a:xfrm flipH="1">
            <a:off x="-125" y="0"/>
            <a:ext cx="24387300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2489" name="Google Shape;2489;g2f7dd692133_0_2496"/>
          <p:cNvSpPr txBox="1"/>
          <p:nvPr>
            <p:ph type="title"/>
          </p:nvPr>
        </p:nvSpPr>
        <p:spPr>
          <a:xfrm>
            <a:off x="14588069" y="4300151"/>
            <a:ext cx="61977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0" name="Google Shape;2490;g2f7dd692133_0_2496"/>
          <p:cNvSpPr txBox="1"/>
          <p:nvPr>
            <p:ph idx="1" type="body"/>
          </p:nvPr>
        </p:nvSpPr>
        <p:spPr>
          <a:xfrm flipH="1">
            <a:off x="14645261" y="7086600"/>
            <a:ext cx="61404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1">
  <p:cSld name="titles on image and insight 1">
    <p:bg>
      <p:bgPr>
        <a:solidFill>
          <a:srgbClr val="FEFAF5"/>
        </a:solidFill>
      </p:bgPr>
    </p:bg>
    <p:spTree>
      <p:nvGrpSpPr>
        <p:cNvPr id="2491" name="Shape 2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2" name="Google Shape;2492;g2f7dd692133_0_2500"/>
          <p:cNvSpPr/>
          <p:nvPr>
            <p:ph idx="2" type="pic"/>
          </p:nvPr>
        </p:nvSpPr>
        <p:spPr>
          <a:xfrm>
            <a:off x="1" y="0"/>
            <a:ext cx="12193500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2493" name="Google Shape;2493;g2f7dd692133_0_2500"/>
          <p:cNvSpPr txBox="1"/>
          <p:nvPr>
            <p:ph type="title"/>
          </p:nvPr>
        </p:nvSpPr>
        <p:spPr>
          <a:xfrm>
            <a:off x="3262189" y="4300151"/>
            <a:ext cx="61977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4" name="Google Shape;2494;g2f7dd692133_0_2500"/>
          <p:cNvSpPr txBox="1"/>
          <p:nvPr>
            <p:ph idx="1" type="body"/>
          </p:nvPr>
        </p:nvSpPr>
        <p:spPr>
          <a:xfrm flipH="1">
            <a:off x="3319465" y="7086600"/>
            <a:ext cx="6058200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5">
  <p:cSld name="green_title and image 5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80"/>
          <p:cNvSpPr/>
          <p:nvPr/>
        </p:nvSpPr>
        <p:spPr>
          <a:xfrm flipH="1">
            <a:off x="3743969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80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b="0" i="0"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" name="Google Shape;246;p80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7" name="Google Shape;247;p80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8" name="Google Shape;248;p80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9" name="Google Shape;249;p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2">
  <p:cSld name="titles on image and insight 2">
    <p:bg>
      <p:bgPr>
        <a:solidFill>
          <a:srgbClr val="FEFAF5"/>
        </a:solidFill>
      </p:bgPr>
    </p:bg>
    <p:spTree>
      <p:nvGrpSpPr>
        <p:cNvPr id="2495" name="Shape 2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6" name="Google Shape;2496;g2f7dd692133_0_2504"/>
          <p:cNvSpPr/>
          <p:nvPr>
            <p:ph idx="2" type="pic"/>
          </p:nvPr>
        </p:nvSpPr>
        <p:spPr>
          <a:xfrm>
            <a:off x="12193587" y="0"/>
            <a:ext cx="12193500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2497" name="Google Shape;2497;g2f7dd692133_0_2504"/>
          <p:cNvSpPr txBox="1"/>
          <p:nvPr>
            <p:ph type="title"/>
          </p:nvPr>
        </p:nvSpPr>
        <p:spPr>
          <a:xfrm>
            <a:off x="15455775" y="4300151"/>
            <a:ext cx="61977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8" name="Google Shape;2498;g2f7dd692133_0_2504"/>
          <p:cNvSpPr txBox="1"/>
          <p:nvPr>
            <p:ph idx="1" type="body"/>
          </p:nvPr>
        </p:nvSpPr>
        <p:spPr>
          <a:xfrm flipH="1">
            <a:off x="15513052" y="7086600"/>
            <a:ext cx="6058200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99" name="Google Shape;2499;g2f7dd692133_0_2504"/>
          <p:cNvSpPr txBox="1"/>
          <p:nvPr/>
        </p:nvSpPr>
        <p:spPr>
          <a:xfrm>
            <a:off x="2815924" y="4300151"/>
            <a:ext cx="6198000" cy="58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lnSpcReduction="2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</a:pPr>
            <a:r>
              <a:rPr b="0" i="0" lang="en-US" sz="9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Enter key insight or main idea, up to four lines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quare image collage">
  <p:cSld name="square image collage">
    <p:spTree>
      <p:nvGrpSpPr>
        <p:cNvPr id="2500" name="Shape 2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1" name="Google Shape;2501;g2f7dd692133_0_2509"/>
          <p:cNvSpPr/>
          <p:nvPr>
            <p:ph idx="2" type="pic"/>
          </p:nvPr>
        </p:nvSpPr>
        <p:spPr>
          <a:xfrm>
            <a:off x="10311624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2" name="Google Shape;2502;g2f7dd692133_0_2509"/>
          <p:cNvSpPr/>
          <p:nvPr>
            <p:ph idx="3" type="pic"/>
          </p:nvPr>
        </p:nvSpPr>
        <p:spPr>
          <a:xfrm>
            <a:off x="14435752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3" name="Google Shape;2503;g2f7dd692133_0_2509"/>
          <p:cNvSpPr/>
          <p:nvPr>
            <p:ph idx="4" type="pic"/>
          </p:nvPr>
        </p:nvSpPr>
        <p:spPr>
          <a:xfrm>
            <a:off x="18581145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4" name="Google Shape;2504;g2f7dd692133_0_2509"/>
          <p:cNvSpPr/>
          <p:nvPr>
            <p:ph idx="5" type="pic"/>
          </p:nvPr>
        </p:nvSpPr>
        <p:spPr>
          <a:xfrm>
            <a:off x="10311624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5" name="Google Shape;2505;g2f7dd692133_0_2509"/>
          <p:cNvSpPr/>
          <p:nvPr>
            <p:ph idx="6" type="pic"/>
          </p:nvPr>
        </p:nvSpPr>
        <p:spPr>
          <a:xfrm>
            <a:off x="14457017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6" name="Google Shape;2506;g2f7dd692133_0_2509"/>
          <p:cNvSpPr/>
          <p:nvPr>
            <p:ph idx="7" type="pic"/>
          </p:nvPr>
        </p:nvSpPr>
        <p:spPr>
          <a:xfrm>
            <a:off x="18602409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7" name="Google Shape;2507;g2f7dd692133_0_2509"/>
          <p:cNvSpPr/>
          <p:nvPr>
            <p:ph idx="8" type="pic"/>
          </p:nvPr>
        </p:nvSpPr>
        <p:spPr>
          <a:xfrm>
            <a:off x="10311624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8" name="Google Shape;2508;g2f7dd692133_0_2509"/>
          <p:cNvSpPr/>
          <p:nvPr>
            <p:ph idx="9" type="pic"/>
          </p:nvPr>
        </p:nvSpPr>
        <p:spPr>
          <a:xfrm>
            <a:off x="14457017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9" name="Google Shape;2509;g2f7dd692133_0_2509"/>
          <p:cNvSpPr/>
          <p:nvPr>
            <p:ph idx="13" type="pic"/>
          </p:nvPr>
        </p:nvSpPr>
        <p:spPr>
          <a:xfrm>
            <a:off x="18602409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0" name="Google Shape;2510;g2f7dd692133_0_2509"/>
          <p:cNvSpPr/>
          <p:nvPr>
            <p:ph idx="14" type="pic"/>
          </p:nvPr>
        </p:nvSpPr>
        <p:spPr>
          <a:xfrm>
            <a:off x="6157066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1" name="Google Shape;2511;g2f7dd692133_0_2509"/>
          <p:cNvSpPr/>
          <p:nvPr>
            <p:ph idx="15" type="pic"/>
          </p:nvPr>
        </p:nvSpPr>
        <p:spPr>
          <a:xfrm>
            <a:off x="6157066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2" name="Google Shape;2512;g2f7dd692133_0_2509"/>
          <p:cNvSpPr/>
          <p:nvPr>
            <p:ph idx="16" type="pic"/>
          </p:nvPr>
        </p:nvSpPr>
        <p:spPr>
          <a:xfrm>
            <a:off x="6157066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3" name="Google Shape;2513;g2f7dd692133_0_2509"/>
          <p:cNvSpPr/>
          <p:nvPr>
            <p:ph idx="17" type="pic"/>
          </p:nvPr>
        </p:nvSpPr>
        <p:spPr>
          <a:xfrm>
            <a:off x="2022387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4" name="Google Shape;2514;g2f7dd692133_0_2509"/>
          <p:cNvSpPr/>
          <p:nvPr>
            <p:ph idx="18" type="pic"/>
          </p:nvPr>
        </p:nvSpPr>
        <p:spPr>
          <a:xfrm>
            <a:off x="2022387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5" name="Google Shape;2515;g2f7dd692133_0_2509"/>
          <p:cNvSpPr/>
          <p:nvPr>
            <p:ph idx="19" type="pic"/>
          </p:nvPr>
        </p:nvSpPr>
        <p:spPr>
          <a:xfrm>
            <a:off x="2022387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rcle image collage">
  <p:cSld name="circle image collage">
    <p:spTree>
      <p:nvGrpSpPr>
        <p:cNvPr id="2516" name="Shape 2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7" name="Google Shape;2517;g2f7dd692133_0_2525"/>
          <p:cNvSpPr/>
          <p:nvPr>
            <p:ph idx="2" type="pic"/>
          </p:nvPr>
        </p:nvSpPr>
        <p:spPr>
          <a:xfrm>
            <a:off x="6023797" y="789615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8" name="Google Shape;2518;g2f7dd692133_0_2525"/>
          <p:cNvSpPr/>
          <p:nvPr>
            <p:ph idx="3" type="pic"/>
          </p:nvPr>
        </p:nvSpPr>
        <p:spPr>
          <a:xfrm>
            <a:off x="10379602" y="789615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9" name="Google Shape;2519;g2f7dd692133_0_2525"/>
          <p:cNvSpPr/>
          <p:nvPr>
            <p:ph idx="4" type="pic"/>
          </p:nvPr>
        </p:nvSpPr>
        <p:spPr>
          <a:xfrm>
            <a:off x="14735406" y="789615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0" name="Google Shape;2520;g2f7dd692133_0_2525"/>
          <p:cNvSpPr/>
          <p:nvPr>
            <p:ph idx="5" type="pic"/>
          </p:nvPr>
        </p:nvSpPr>
        <p:spPr>
          <a:xfrm>
            <a:off x="19091211" y="789615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1" name="Google Shape;2521;g2f7dd692133_0_2525"/>
          <p:cNvSpPr/>
          <p:nvPr>
            <p:ph idx="6" type="pic"/>
          </p:nvPr>
        </p:nvSpPr>
        <p:spPr>
          <a:xfrm>
            <a:off x="6023797" y="5088713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2" name="Google Shape;2522;g2f7dd692133_0_2525"/>
          <p:cNvSpPr/>
          <p:nvPr>
            <p:ph idx="7" type="pic"/>
          </p:nvPr>
        </p:nvSpPr>
        <p:spPr>
          <a:xfrm>
            <a:off x="10379602" y="5088713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3" name="Google Shape;2523;g2f7dd692133_0_2525"/>
          <p:cNvSpPr/>
          <p:nvPr>
            <p:ph idx="8" type="pic"/>
          </p:nvPr>
        </p:nvSpPr>
        <p:spPr>
          <a:xfrm>
            <a:off x="14735406" y="5088713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4" name="Google Shape;2524;g2f7dd692133_0_2525"/>
          <p:cNvSpPr/>
          <p:nvPr>
            <p:ph idx="9" type="pic"/>
          </p:nvPr>
        </p:nvSpPr>
        <p:spPr>
          <a:xfrm>
            <a:off x="19091211" y="5088713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5" name="Google Shape;2525;g2f7dd692133_0_2525"/>
          <p:cNvSpPr/>
          <p:nvPr>
            <p:ph idx="13" type="pic"/>
          </p:nvPr>
        </p:nvSpPr>
        <p:spPr>
          <a:xfrm>
            <a:off x="6023797" y="9366546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6" name="Google Shape;2526;g2f7dd692133_0_2525"/>
          <p:cNvSpPr/>
          <p:nvPr>
            <p:ph idx="14" type="pic"/>
          </p:nvPr>
        </p:nvSpPr>
        <p:spPr>
          <a:xfrm>
            <a:off x="10379602" y="9366546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7" name="Google Shape;2527;g2f7dd692133_0_2525"/>
          <p:cNvSpPr/>
          <p:nvPr>
            <p:ph idx="15" type="pic"/>
          </p:nvPr>
        </p:nvSpPr>
        <p:spPr>
          <a:xfrm>
            <a:off x="14735406" y="9366546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8" name="Google Shape;2528;g2f7dd692133_0_2525"/>
          <p:cNvSpPr/>
          <p:nvPr>
            <p:ph idx="16" type="pic"/>
          </p:nvPr>
        </p:nvSpPr>
        <p:spPr>
          <a:xfrm>
            <a:off x="19091211" y="9366546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9" name="Google Shape;2529;g2f7dd692133_0_2525"/>
          <p:cNvSpPr/>
          <p:nvPr>
            <p:ph idx="17" type="pic"/>
          </p:nvPr>
        </p:nvSpPr>
        <p:spPr>
          <a:xfrm>
            <a:off x="1719809" y="789615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30" name="Google Shape;2530;g2f7dd692133_0_2525"/>
          <p:cNvSpPr/>
          <p:nvPr>
            <p:ph idx="18" type="pic"/>
          </p:nvPr>
        </p:nvSpPr>
        <p:spPr>
          <a:xfrm>
            <a:off x="1719809" y="5088713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31" name="Google Shape;2531;g2f7dd692133_0_2525"/>
          <p:cNvSpPr/>
          <p:nvPr>
            <p:ph idx="19" type="pic"/>
          </p:nvPr>
        </p:nvSpPr>
        <p:spPr>
          <a:xfrm>
            <a:off x="1719809" y="9366546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vertical images">
  <p:cSld name="3 vertical images">
    <p:spTree>
      <p:nvGrpSpPr>
        <p:cNvPr id="2532" name="Shape 2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3" name="Google Shape;2533;g2f7dd692133_0_2541"/>
          <p:cNvSpPr/>
          <p:nvPr>
            <p:ph idx="2" type="pic"/>
          </p:nvPr>
        </p:nvSpPr>
        <p:spPr>
          <a:xfrm>
            <a:off x="1526719" y="1524000"/>
            <a:ext cx="66663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34" name="Google Shape;2534;g2f7dd692133_0_2541"/>
          <p:cNvSpPr/>
          <p:nvPr>
            <p:ph idx="3" type="pic"/>
          </p:nvPr>
        </p:nvSpPr>
        <p:spPr>
          <a:xfrm>
            <a:off x="8853282" y="1524000"/>
            <a:ext cx="66663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35" name="Google Shape;2535;g2f7dd692133_0_2541"/>
          <p:cNvSpPr/>
          <p:nvPr>
            <p:ph idx="4" type="pic"/>
          </p:nvPr>
        </p:nvSpPr>
        <p:spPr>
          <a:xfrm>
            <a:off x="16157119" y="1524000"/>
            <a:ext cx="66663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 side by side">
  <p:cSld name="titles 2 topic side by side">
    <p:bg>
      <p:bgPr>
        <a:solidFill>
          <a:schemeClr val="lt1"/>
        </a:solidFill>
      </p:bgPr>
    </p:bg>
    <p:spTree>
      <p:nvGrpSpPr>
        <p:cNvPr id="2536" name="Shape 2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7" name="Google Shape;2537;g2f7dd692133_0_2545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38" name="Google Shape;2538;g2f7dd692133_0_2545"/>
          <p:cNvSpPr/>
          <p:nvPr/>
        </p:nvSpPr>
        <p:spPr>
          <a:xfrm>
            <a:off x="12521856" y="3125973"/>
            <a:ext cx="10263600" cy="9066000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9" name="Google Shape;2539;g2f7dd692133_0_2545"/>
          <p:cNvSpPr/>
          <p:nvPr/>
        </p:nvSpPr>
        <p:spPr>
          <a:xfrm flipH="1" rot="10800000">
            <a:off x="13050001" y="482553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0" name="Google Shape;2540;g2f7dd692133_0_2545"/>
          <p:cNvSpPr/>
          <p:nvPr/>
        </p:nvSpPr>
        <p:spPr>
          <a:xfrm>
            <a:off x="1525588" y="3125973"/>
            <a:ext cx="10371300" cy="906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1" name="Google Shape;2541;g2f7dd692133_0_2545"/>
          <p:cNvSpPr/>
          <p:nvPr/>
        </p:nvSpPr>
        <p:spPr>
          <a:xfrm flipH="1" rot="10800000">
            <a:off x="2119369" y="482553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2" name="Google Shape;2542;g2f7dd692133_0_2545"/>
          <p:cNvSpPr txBox="1"/>
          <p:nvPr>
            <p:ph idx="1" type="body"/>
          </p:nvPr>
        </p:nvSpPr>
        <p:spPr>
          <a:xfrm>
            <a:off x="2119369" y="3812094"/>
            <a:ext cx="67752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8434E"/>
              </a:buClr>
              <a:buSzPts val="5400"/>
              <a:buNone/>
              <a:defRPr sz="5400">
                <a:solidFill>
                  <a:srgbClr val="38434E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43" name="Google Shape;2543;g2f7dd692133_0_2545"/>
          <p:cNvSpPr txBox="1"/>
          <p:nvPr>
            <p:ph idx="2" type="body"/>
          </p:nvPr>
        </p:nvSpPr>
        <p:spPr>
          <a:xfrm>
            <a:off x="2119369" y="5271124"/>
            <a:ext cx="89841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44" name="Google Shape;2544;g2f7dd692133_0_2545"/>
          <p:cNvSpPr txBox="1"/>
          <p:nvPr>
            <p:ph idx="3" type="body"/>
          </p:nvPr>
        </p:nvSpPr>
        <p:spPr>
          <a:xfrm>
            <a:off x="13001423" y="3812094"/>
            <a:ext cx="6753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8434E"/>
              </a:buClr>
              <a:buSzPts val="5400"/>
              <a:buNone/>
              <a:defRPr sz="5400">
                <a:solidFill>
                  <a:srgbClr val="38434E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45" name="Google Shape;2545;g2f7dd692133_0_2545"/>
          <p:cNvSpPr txBox="1"/>
          <p:nvPr>
            <p:ph idx="4" type="body"/>
          </p:nvPr>
        </p:nvSpPr>
        <p:spPr>
          <a:xfrm>
            <a:off x="13051710" y="5271124"/>
            <a:ext cx="89592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percentages and description">
  <p:cSld name="two percentages and description">
    <p:bg>
      <p:bgPr>
        <a:solidFill>
          <a:srgbClr val="F2EDE6"/>
        </a:solidFill>
      </p:bgPr>
    </p:bg>
    <p:spTree>
      <p:nvGrpSpPr>
        <p:cNvPr id="2546" name="Shape 2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7" name="Google Shape;2547;g2f7dd692133_0_2555"/>
          <p:cNvSpPr/>
          <p:nvPr/>
        </p:nvSpPr>
        <p:spPr>
          <a:xfrm>
            <a:off x="0" y="1"/>
            <a:ext cx="121935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8" name="Google Shape;2548;g2f7dd692133_0_2555"/>
          <p:cNvSpPr txBox="1"/>
          <p:nvPr>
            <p:ph type="title"/>
          </p:nvPr>
        </p:nvSpPr>
        <p:spPr>
          <a:xfrm>
            <a:off x="1" y="3741162"/>
            <a:ext cx="121935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0"/>
              <a:buFont typeface="Arial"/>
              <a:buNone/>
              <a:defRPr sz="40000">
                <a:solidFill>
                  <a:schemeClr val="accent3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49" name="Google Shape;2549;g2f7dd692133_0_2555"/>
          <p:cNvSpPr txBox="1"/>
          <p:nvPr>
            <p:ph idx="1" type="body"/>
          </p:nvPr>
        </p:nvSpPr>
        <p:spPr>
          <a:xfrm>
            <a:off x="0" y="9383753"/>
            <a:ext cx="121935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0" name="Google Shape;2550;g2f7dd692133_0_2555"/>
          <p:cNvSpPr txBox="1"/>
          <p:nvPr>
            <p:ph idx="2" type="body"/>
          </p:nvPr>
        </p:nvSpPr>
        <p:spPr>
          <a:xfrm>
            <a:off x="12193589" y="3741162"/>
            <a:ext cx="121935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0"/>
              <a:buNone/>
              <a:defRPr sz="400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1" name="Google Shape;2551;g2f7dd692133_0_2555"/>
          <p:cNvSpPr txBox="1"/>
          <p:nvPr>
            <p:ph idx="3" type="body"/>
          </p:nvPr>
        </p:nvSpPr>
        <p:spPr>
          <a:xfrm>
            <a:off x="12193588" y="9383753"/>
            <a:ext cx="121935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percentages and descriptions">
  <p:cSld name="three percentages and descriptions">
    <p:bg>
      <p:bgPr>
        <a:solidFill>
          <a:schemeClr val="lt1"/>
        </a:solidFill>
      </p:bgPr>
    </p:bg>
    <p:spTree>
      <p:nvGrpSpPr>
        <p:cNvPr id="2552" name="Shape 2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3" name="Google Shape;2553;g2f7dd692133_0_2561"/>
          <p:cNvSpPr txBox="1"/>
          <p:nvPr>
            <p:ph type="title"/>
          </p:nvPr>
        </p:nvSpPr>
        <p:spPr>
          <a:xfrm>
            <a:off x="1525585" y="3022706"/>
            <a:ext cx="66675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7500"/>
              <a:buFont typeface="Arial"/>
              <a:buNone/>
              <a:defRPr sz="27500">
                <a:solidFill>
                  <a:schemeClr val="accent3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54" name="Google Shape;2554;g2f7dd692133_0_2561"/>
          <p:cNvSpPr txBox="1"/>
          <p:nvPr>
            <p:ph idx="1" type="body"/>
          </p:nvPr>
        </p:nvSpPr>
        <p:spPr>
          <a:xfrm>
            <a:off x="1525588" y="9383753"/>
            <a:ext cx="6667500" cy="15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5" name="Google Shape;2555;g2f7dd692133_0_2561"/>
          <p:cNvSpPr txBox="1"/>
          <p:nvPr>
            <p:ph idx="2" type="body"/>
          </p:nvPr>
        </p:nvSpPr>
        <p:spPr>
          <a:xfrm>
            <a:off x="8840788" y="3022706"/>
            <a:ext cx="66675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5"/>
              </a:buClr>
              <a:buSzPts val="27500"/>
              <a:buNone/>
              <a:defRPr sz="27500">
                <a:solidFill>
                  <a:schemeClr val="accent5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6" name="Google Shape;2556;g2f7dd692133_0_2561"/>
          <p:cNvSpPr txBox="1"/>
          <p:nvPr>
            <p:ph idx="3" type="body"/>
          </p:nvPr>
        </p:nvSpPr>
        <p:spPr>
          <a:xfrm>
            <a:off x="8840787" y="9383753"/>
            <a:ext cx="6667500" cy="15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7" name="Google Shape;2557;g2f7dd692133_0_2561"/>
          <p:cNvSpPr txBox="1"/>
          <p:nvPr>
            <p:ph idx="4" type="body"/>
          </p:nvPr>
        </p:nvSpPr>
        <p:spPr>
          <a:xfrm>
            <a:off x="16155989" y="3022706"/>
            <a:ext cx="66294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7500"/>
              <a:buNone/>
              <a:defRPr sz="27500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8" name="Google Shape;2558;g2f7dd692133_0_2561"/>
          <p:cNvSpPr txBox="1"/>
          <p:nvPr>
            <p:ph idx="5" type="body"/>
          </p:nvPr>
        </p:nvSpPr>
        <p:spPr>
          <a:xfrm>
            <a:off x="16155988" y="9383753"/>
            <a:ext cx="6629400" cy="15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1">
  <p:cSld name="cause + effect 1">
    <p:bg>
      <p:bgPr>
        <a:solidFill>
          <a:srgbClr val="FCE2BA"/>
        </a:solidFill>
      </p:bgPr>
    </p:bg>
    <p:spTree>
      <p:nvGrpSpPr>
        <p:cNvPr id="2559" name="Shape 2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" name="Google Shape;2560;g2f7dd692133_0_2568"/>
          <p:cNvSpPr/>
          <p:nvPr/>
        </p:nvSpPr>
        <p:spPr>
          <a:xfrm>
            <a:off x="0" y="1"/>
            <a:ext cx="12193500" cy="13716000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1" name="Google Shape;2561;g2f7dd692133_0_2568"/>
          <p:cNvSpPr txBox="1"/>
          <p:nvPr>
            <p:ph idx="1" type="body"/>
          </p:nvPr>
        </p:nvSpPr>
        <p:spPr>
          <a:xfrm>
            <a:off x="298938" y="3741162"/>
            <a:ext cx="115899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4400"/>
              <a:buNone/>
              <a:defRPr sz="144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2" name="Google Shape;2562;g2f7dd692133_0_2568"/>
          <p:cNvSpPr txBox="1"/>
          <p:nvPr>
            <p:ph idx="2" type="body"/>
          </p:nvPr>
        </p:nvSpPr>
        <p:spPr>
          <a:xfrm>
            <a:off x="12492525" y="3741162"/>
            <a:ext cx="115956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00"/>
              <a:buNone/>
              <a:defRPr sz="14400">
                <a:solidFill>
                  <a:schemeClr val="accent3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3" name="Google Shape;2563;g2f7dd692133_0_2568"/>
          <p:cNvSpPr txBox="1"/>
          <p:nvPr>
            <p:ph idx="3" type="body"/>
          </p:nvPr>
        </p:nvSpPr>
        <p:spPr>
          <a:xfrm>
            <a:off x="298938" y="9383753"/>
            <a:ext cx="115899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4" name="Google Shape;2564;g2f7dd692133_0_2568"/>
          <p:cNvSpPr txBox="1"/>
          <p:nvPr>
            <p:ph idx="4" type="body"/>
          </p:nvPr>
        </p:nvSpPr>
        <p:spPr>
          <a:xfrm>
            <a:off x="12498388" y="9383753"/>
            <a:ext cx="115899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2">
  <p:cSld name="cause + effect 2">
    <p:bg>
      <p:bgPr>
        <a:solidFill>
          <a:srgbClr val="FCE2BA"/>
        </a:solidFill>
      </p:bgPr>
    </p:bg>
    <p:spTree>
      <p:nvGrpSpPr>
        <p:cNvPr id="2565" name="Shape 2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6" name="Google Shape;2566;g2f7dd692133_0_2574"/>
          <p:cNvSpPr/>
          <p:nvPr/>
        </p:nvSpPr>
        <p:spPr>
          <a:xfrm>
            <a:off x="12193588" y="1"/>
            <a:ext cx="12193500" cy="13716000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7" name="Google Shape;2567;g2f7dd692133_0_2574"/>
          <p:cNvSpPr txBox="1"/>
          <p:nvPr>
            <p:ph idx="1" type="body"/>
          </p:nvPr>
        </p:nvSpPr>
        <p:spPr>
          <a:xfrm>
            <a:off x="316523" y="3741162"/>
            <a:ext cx="115722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00"/>
              <a:buNone/>
              <a:defRPr sz="14400">
                <a:solidFill>
                  <a:schemeClr val="accent3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8" name="Google Shape;2568;g2f7dd692133_0_2574"/>
          <p:cNvSpPr txBox="1"/>
          <p:nvPr>
            <p:ph idx="2" type="body"/>
          </p:nvPr>
        </p:nvSpPr>
        <p:spPr>
          <a:xfrm>
            <a:off x="12498388" y="3741162"/>
            <a:ext cx="115722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4400"/>
              <a:buNone/>
              <a:defRPr sz="144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9" name="Google Shape;2569;g2f7dd692133_0_2574"/>
          <p:cNvSpPr txBox="1"/>
          <p:nvPr>
            <p:ph idx="3" type="body"/>
          </p:nvPr>
        </p:nvSpPr>
        <p:spPr>
          <a:xfrm>
            <a:off x="316523" y="9383753"/>
            <a:ext cx="115722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70" name="Google Shape;2570;g2f7dd692133_0_2574"/>
          <p:cNvSpPr txBox="1"/>
          <p:nvPr>
            <p:ph idx="4" type="body"/>
          </p:nvPr>
        </p:nvSpPr>
        <p:spPr>
          <a:xfrm>
            <a:off x="12498389" y="9383753"/>
            <a:ext cx="115722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labeled circles">
  <p:cSld name="titles 2 labeled circles">
    <p:bg>
      <p:bgPr>
        <a:solidFill>
          <a:schemeClr val="lt1"/>
        </a:solidFill>
      </p:bgPr>
    </p:bg>
    <p:spTree>
      <p:nvGrpSpPr>
        <p:cNvPr id="2571" name="Shape 2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2" name="Google Shape;2572;g2f7dd692133_0_2580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73" name="Google Shape;2573;g2f7dd692133_0_2580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b="0" i="0" sz="4400">
                <a:solidFill>
                  <a:srgbClr val="5B696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74" name="Google Shape;2574;g2f7dd692133_0_2580"/>
          <p:cNvSpPr txBox="1"/>
          <p:nvPr>
            <p:ph idx="2" type="body"/>
          </p:nvPr>
        </p:nvSpPr>
        <p:spPr>
          <a:xfrm>
            <a:off x="6442900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75" name="Google Shape;2575;g2f7dd692133_0_2580"/>
          <p:cNvSpPr txBox="1"/>
          <p:nvPr>
            <p:ph idx="3" type="body"/>
          </p:nvPr>
        </p:nvSpPr>
        <p:spPr>
          <a:xfrm>
            <a:off x="13756228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76" name="Google Shape;2576;g2f7dd692133_0_2580"/>
          <p:cNvSpPr/>
          <p:nvPr/>
        </p:nvSpPr>
        <p:spPr>
          <a:xfrm flipH="1" rot="10800000">
            <a:off x="8139126" y="10510990"/>
            <a:ext cx="7671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7" name="Google Shape;2577;g2f7dd692133_0_2580"/>
          <p:cNvSpPr/>
          <p:nvPr/>
        </p:nvSpPr>
        <p:spPr>
          <a:xfrm flipH="1" rot="10800000">
            <a:off x="15452455" y="10510990"/>
            <a:ext cx="7671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8" name="Google Shape;2578;g2f7dd692133_0_2580"/>
          <p:cNvSpPr/>
          <p:nvPr/>
        </p:nvSpPr>
        <p:spPr>
          <a:xfrm>
            <a:off x="6482873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9" name="Google Shape;2579;g2f7dd692133_0_2580"/>
          <p:cNvSpPr/>
          <p:nvPr/>
        </p:nvSpPr>
        <p:spPr>
          <a:xfrm>
            <a:off x="13796202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5">
  <p:cSld name="amber_title and image 5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81"/>
          <p:cNvSpPr/>
          <p:nvPr/>
        </p:nvSpPr>
        <p:spPr>
          <a:xfrm flipH="1">
            <a:off x="3740188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81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b="0" i="0"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3" name="Google Shape;253;p81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81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" name="Google Shape;255;p81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56" name="Google Shape;256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 description">
  <p:cSld name="titles 3 labeled circles description">
    <p:bg>
      <p:bgPr>
        <a:solidFill>
          <a:schemeClr val="lt1"/>
        </a:solidFill>
      </p:bgPr>
    </p:bg>
    <p:spTree>
      <p:nvGrpSpPr>
        <p:cNvPr id="2580" name="Shape 2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1" name="Google Shape;2581;g2f7dd692133_0_2589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82" name="Google Shape;2582;g2f7dd692133_0_2589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3" name="Google Shape;2583;g2f7dd692133_0_2589"/>
          <p:cNvSpPr txBox="1"/>
          <p:nvPr>
            <p:ph idx="2" type="body"/>
          </p:nvPr>
        </p:nvSpPr>
        <p:spPr>
          <a:xfrm>
            <a:off x="2666978" y="8339909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4" name="Google Shape;2584;g2f7dd692133_0_2589"/>
          <p:cNvSpPr txBox="1"/>
          <p:nvPr>
            <p:ph idx="3" type="body"/>
          </p:nvPr>
        </p:nvSpPr>
        <p:spPr>
          <a:xfrm>
            <a:off x="1525588" y="9153852"/>
            <a:ext cx="6667500" cy="31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5" name="Google Shape;2585;g2f7dd692133_0_2589"/>
          <p:cNvSpPr txBox="1"/>
          <p:nvPr>
            <p:ph idx="4" type="body"/>
          </p:nvPr>
        </p:nvSpPr>
        <p:spPr>
          <a:xfrm>
            <a:off x="10113866" y="8339909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6" name="Google Shape;2586;g2f7dd692133_0_2589"/>
          <p:cNvSpPr txBox="1"/>
          <p:nvPr>
            <p:ph idx="5" type="body"/>
          </p:nvPr>
        </p:nvSpPr>
        <p:spPr>
          <a:xfrm>
            <a:off x="8840787" y="9153852"/>
            <a:ext cx="6667500" cy="31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7" name="Google Shape;2587;g2f7dd692133_0_2589"/>
          <p:cNvSpPr txBox="1"/>
          <p:nvPr>
            <p:ph idx="6" type="body"/>
          </p:nvPr>
        </p:nvSpPr>
        <p:spPr>
          <a:xfrm>
            <a:off x="17600728" y="8339909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8" name="Google Shape;2588;g2f7dd692133_0_2589"/>
          <p:cNvSpPr txBox="1"/>
          <p:nvPr>
            <p:ph idx="7" type="body"/>
          </p:nvPr>
        </p:nvSpPr>
        <p:spPr>
          <a:xfrm>
            <a:off x="16155988" y="9153852"/>
            <a:ext cx="6667500" cy="31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">
  <p:cSld name="titles 3 labeled circles">
    <p:bg>
      <p:bgPr>
        <a:solidFill>
          <a:schemeClr val="lt1"/>
        </a:solidFill>
      </p:bgPr>
    </p:bg>
    <p:spTree>
      <p:nvGrpSpPr>
        <p:cNvPr id="2589" name="Shape 2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" name="Google Shape;2590;g2f7dd692133_0_2598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91" name="Google Shape;2591;g2f7dd692133_0_2598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92" name="Google Shape;2592;g2f7dd692133_0_2598"/>
          <p:cNvSpPr txBox="1"/>
          <p:nvPr>
            <p:ph idx="2" type="body"/>
          </p:nvPr>
        </p:nvSpPr>
        <p:spPr>
          <a:xfrm>
            <a:off x="2666978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93" name="Google Shape;2593;g2f7dd692133_0_2598"/>
          <p:cNvSpPr txBox="1"/>
          <p:nvPr>
            <p:ph idx="3" type="body"/>
          </p:nvPr>
        </p:nvSpPr>
        <p:spPr>
          <a:xfrm>
            <a:off x="10113866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94" name="Google Shape;2594;g2f7dd692133_0_2598"/>
          <p:cNvSpPr txBox="1"/>
          <p:nvPr>
            <p:ph idx="4" type="body"/>
          </p:nvPr>
        </p:nvSpPr>
        <p:spPr>
          <a:xfrm>
            <a:off x="17600728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95" name="Google Shape;2595;g2f7dd692133_0_2598"/>
          <p:cNvSpPr/>
          <p:nvPr/>
        </p:nvSpPr>
        <p:spPr>
          <a:xfrm flipH="1" rot="10800000">
            <a:off x="4363204" y="10510990"/>
            <a:ext cx="7671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6" name="Google Shape;2596;g2f7dd692133_0_2598"/>
          <p:cNvSpPr/>
          <p:nvPr/>
        </p:nvSpPr>
        <p:spPr>
          <a:xfrm flipH="1" rot="10800000">
            <a:off x="19296955" y="10510990"/>
            <a:ext cx="7671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7" name="Google Shape;2597;g2f7dd692133_0_2598"/>
          <p:cNvSpPr/>
          <p:nvPr/>
        </p:nvSpPr>
        <p:spPr>
          <a:xfrm flipH="1" rot="10800000">
            <a:off x="11810092" y="10510990"/>
            <a:ext cx="7671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8" name="Google Shape;2598;g2f7dd692133_0_2598"/>
          <p:cNvSpPr/>
          <p:nvPr/>
        </p:nvSpPr>
        <p:spPr>
          <a:xfrm>
            <a:off x="2706951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9" name="Google Shape;2599;g2f7dd692133_0_2598"/>
          <p:cNvSpPr/>
          <p:nvPr/>
        </p:nvSpPr>
        <p:spPr>
          <a:xfrm>
            <a:off x="17640702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0" name="Google Shape;2600;g2f7dd692133_0_2598"/>
          <p:cNvSpPr/>
          <p:nvPr/>
        </p:nvSpPr>
        <p:spPr>
          <a:xfrm>
            <a:off x="10153839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timeline">
  <p:cSld name="titles 3 labeled timeline">
    <p:bg>
      <p:bgPr>
        <a:solidFill>
          <a:schemeClr val="lt1"/>
        </a:solidFill>
      </p:bgPr>
    </p:bg>
    <p:spTree>
      <p:nvGrpSpPr>
        <p:cNvPr id="2601" name="Shape 2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2" name="Google Shape;2602;g2f7dd692133_0_2610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03" name="Google Shape;2603;g2f7dd692133_0_2610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04" name="Google Shape;2604;g2f7dd692133_0_2610"/>
          <p:cNvSpPr txBox="1"/>
          <p:nvPr>
            <p:ph idx="2" type="body"/>
          </p:nvPr>
        </p:nvSpPr>
        <p:spPr>
          <a:xfrm>
            <a:off x="2666978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05" name="Google Shape;2605;g2f7dd692133_0_2610"/>
          <p:cNvSpPr txBox="1"/>
          <p:nvPr>
            <p:ph idx="3" type="body"/>
          </p:nvPr>
        </p:nvSpPr>
        <p:spPr>
          <a:xfrm>
            <a:off x="10113866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06" name="Google Shape;2606;g2f7dd692133_0_2610"/>
          <p:cNvSpPr txBox="1"/>
          <p:nvPr>
            <p:ph idx="4" type="body"/>
          </p:nvPr>
        </p:nvSpPr>
        <p:spPr>
          <a:xfrm>
            <a:off x="17600728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07" name="Google Shape;2607;g2f7dd692133_0_2610"/>
          <p:cNvSpPr/>
          <p:nvPr/>
        </p:nvSpPr>
        <p:spPr>
          <a:xfrm flipH="1" rot="10800000">
            <a:off x="4558347" y="10733416"/>
            <a:ext cx="154533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8" name="Google Shape;2608;g2f7dd692133_0_2610"/>
          <p:cNvSpPr/>
          <p:nvPr/>
        </p:nvSpPr>
        <p:spPr>
          <a:xfrm>
            <a:off x="2706951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9" name="Google Shape;2609;g2f7dd692133_0_2610"/>
          <p:cNvSpPr/>
          <p:nvPr/>
        </p:nvSpPr>
        <p:spPr>
          <a:xfrm>
            <a:off x="17640702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0" name="Google Shape;2610;g2f7dd692133_0_2610"/>
          <p:cNvSpPr/>
          <p:nvPr/>
        </p:nvSpPr>
        <p:spPr>
          <a:xfrm>
            <a:off x="10153839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headshots">
  <p:cSld name="titles 3 labeled headshots">
    <p:spTree>
      <p:nvGrpSpPr>
        <p:cNvPr id="2611" name="Shape 2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2" name="Google Shape;2612;g2f7dd692133_0_2620"/>
          <p:cNvSpPr txBox="1"/>
          <p:nvPr>
            <p:ph type="title"/>
          </p:nvPr>
        </p:nvSpPr>
        <p:spPr>
          <a:xfrm>
            <a:off x="1468437" y="1374334"/>
            <a:ext cx="21259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13" name="Google Shape;2613;g2f7dd692133_0_2620"/>
          <p:cNvSpPr txBox="1"/>
          <p:nvPr>
            <p:ph idx="1" type="body"/>
          </p:nvPr>
        </p:nvSpPr>
        <p:spPr>
          <a:xfrm>
            <a:off x="1441696" y="2429313"/>
            <a:ext cx="21612000" cy="9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4" name="Google Shape;2614;g2f7dd692133_0_2620"/>
          <p:cNvSpPr txBox="1"/>
          <p:nvPr>
            <p:ph idx="2" type="body"/>
          </p:nvPr>
        </p:nvSpPr>
        <p:spPr>
          <a:xfrm>
            <a:off x="1563687" y="9960962"/>
            <a:ext cx="6667500" cy="7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5" name="Google Shape;2615;g2f7dd692133_0_2620"/>
          <p:cNvSpPr txBox="1"/>
          <p:nvPr>
            <p:ph idx="3" type="body"/>
          </p:nvPr>
        </p:nvSpPr>
        <p:spPr>
          <a:xfrm>
            <a:off x="1599728" y="10820400"/>
            <a:ext cx="66675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6" name="Google Shape;2616;g2f7dd692133_0_2620"/>
          <p:cNvSpPr txBox="1"/>
          <p:nvPr>
            <p:ph idx="4" type="body"/>
          </p:nvPr>
        </p:nvSpPr>
        <p:spPr>
          <a:xfrm>
            <a:off x="8859838" y="9960962"/>
            <a:ext cx="6667500" cy="7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7" name="Google Shape;2617;g2f7dd692133_0_2620"/>
          <p:cNvSpPr txBox="1"/>
          <p:nvPr>
            <p:ph idx="5" type="body"/>
          </p:nvPr>
        </p:nvSpPr>
        <p:spPr>
          <a:xfrm>
            <a:off x="8914926" y="10820400"/>
            <a:ext cx="66675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8" name="Google Shape;2618;g2f7dd692133_0_2620"/>
          <p:cNvSpPr txBox="1"/>
          <p:nvPr>
            <p:ph idx="6" type="body"/>
          </p:nvPr>
        </p:nvSpPr>
        <p:spPr>
          <a:xfrm>
            <a:off x="16194088" y="9960962"/>
            <a:ext cx="6667500" cy="7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9" name="Google Shape;2619;g2f7dd692133_0_2620"/>
          <p:cNvSpPr txBox="1"/>
          <p:nvPr>
            <p:ph idx="7" type="body"/>
          </p:nvPr>
        </p:nvSpPr>
        <p:spPr>
          <a:xfrm>
            <a:off x="16230127" y="10820400"/>
            <a:ext cx="6629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20" name="Google Shape;2620;g2f7dd692133_0_2620"/>
          <p:cNvSpPr/>
          <p:nvPr>
            <p:ph idx="8" type="pic"/>
          </p:nvPr>
        </p:nvSpPr>
        <p:spPr>
          <a:xfrm>
            <a:off x="2611437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621" name="Google Shape;2621;g2f7dd692133_0_2620"/>
          <p:cNvSpPr/>
          <p:nvPr>
            <p:ph idx="9" type="pic"/>
          </p:nvPr>
        </p:nvSpPr>
        <p:spPr>
          <a:xfrm>
            <a:off x="9907587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622" name="Google Shape;2622;g2f7dd692133_0_2620"/>
          <p:cNvSpPr/>
          <p:nvPr>
            <p:ph idx="13" type="pic"/>
          </p:nvPr>
        </p:nvSpPr>
        <p:spPr>
          <a:xfrm>
            <a:off x="17203738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grid (3x6)">
  <p:cSld name="title grid (3x6)">
    <p:bg>
      <p:bgPr>
        <a:solidFill>
          <a:schemeClr val="lt1"/>
        </a:solidFill>
      </p:bgPr>
    </p:bg>
    <p:spTree>
      <p:nvGrpSpPr>
        <p:cNvPr id="2623" name="Shape 2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4" name="Google Shape;2624;g2f7dd692133_0_2632"/>
          <p:cNvSpPr txBox="1"/>
          <p:nvPr>
            <p:ph type="title"/>
          </p:nvPr>
        </p:nvSpPr>
        <p:spPr>
          <a:xfrm>
            <a:off x="1448013" y="1524001"/>
            <a:ext cx="21343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625" name="Google Shape;2625;g2f7dd692133_0_2632"/>
          <p:cNvGrpSpPr/>
          <p:nvPr/>
        </p:nvGrpSpPr>
        <p:grpSpPr>
          <a:xfrm>
            <a:off x="1525588" y="3056020"/>
            <a:ext cx="21266100" cy="9380454"/>
            <a:chOff x="1525588" y="3056020"/>
            <a:chExt cx="21266100" cy="9380454"/>
          </a:xfrm>
        </p:grpSpPr>
        <p:cxnSp>
          <p:nvCxnSpPr>
            <p:cNvPr id="2626" name="Google Shape;2626;g2f7dd692133_0_2632"/>
            <p:cNvCxnSpPr/>
            <p:nvPr/>
          </p:nvCxnSpPr>
          <p:spPr>
            <a:xfrm>
              <a:off x="4997610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27" name="Google Shape;2627;g2f7dd692133_0_2632"/>
            <p:cNvCxnSpPr/>
            <p:nvPr/>
          </p:nvCxnSpPr>
          <p:spPr>
            <a:xfrm>
              <a:off x="860627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28" name="Google Shape;2628;g2f7dd692133_0_2632"/>
            <p:cNvCxnSpPr/>
            <p:nvPr/>
          </p:nvCxnSpPr>
          <p:spPr>
            <a:xfrm>
              <a:off x="1221494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29" name="Google Shape;2629;g2f7dd692133_0_2632"/>
            <p:cNvCxnSpPr/>
            <p:nvPr/>
          </p:nvCxnSpPr>
          <p:spPr>
            <a:xfrm>
              <a:off x="2279156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0" name="Google Shape;2630;g2f7dd692133_0_2632"/>
            <p:cNvCxnSpPr/>
            <p:nvPr/>
          </p:nvCxnSpPr>
          <p:spPr>
            <a:xfrm>
              <a:off x="1525588" y="9309657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1" name="Google Shape;2631;g2f7dd692133_0_2632"/>
            <p:cNvCxnSpPr/>
            <p:nvPr/>
          </p:nvCxnSpPr>
          <p:spPr>
            <a:xfrm>
              <a:off x="1525588" y="6182839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2" name="Google Shape;2632;g2f7dd692133_0_2632"/>
            <p:cNvCxnSpPr/>
            <p:nvPr/>
          </p:nvCxnSpPr>
          <p:spPr>
            <a:xfrm>
              <a:off x="15823617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3" name="Google Shape;2633;g2f7dd692133_0_2632"/>
            <p:cNvCxnSpPr/>
            <p:nvPr/>
          </p:nvCxnSpPr>
          <p:spPr>
            <a:xfrm>
              <a:off x="19432286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4" name="Google Shape;2634;g2f7dd692133_0_2632"/>
            <p:cNvCxnSpPr/>
            <p:nvPr/>
          </p:nvCxnSpPr>
          <p:spPr>
            <a:xfrm>
              <a:off x="153181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5" name="Google Shape;2635;g2f7dd692133_0_2632"/>
            <p:cNvCxnSpPr/>
            <p:nvPr/>
          </p:nvCxnSpPr>
          <p:spPr>
            <a:xfrm>
              <a:off x="4997610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6" name="Google Shape;2636;g2f7dd692133_0_2632"/>
            <p:cNvCxnSpPr/>
            <p:nvPr/>
          </p:nvCxnSpPr>
          <p:spPr>
            <a:xfrm>
              <a:off x="860627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7" name="Google Shape;2637;g2f7dd692133_0_2632"/>
            <p:cNvCxnSpPr/>
            <p:nvPr/>
          </p:nvCxnSpPr>
          <p:spPr>
            <a:xfrm>
              <a:off x="1221494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8" name="Google Shape;2638;g2f7dd692133_0_2632"/>
            <p:cNvCxnSpPr/>
            <p:nvPr/>
          </p:nvCxnSpPr>
          <p:spPr>
            <a:xfrm>
              <a:off x="1525588" y="12436474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9" name="Google Shape;2639;g2f7dd692133_0_2632"/>
            <p:cNvCxnSpPr/>
            <p:nvPr/>
          </p:nvCxnSpPr>
          <p:spPr>
            <a:xfrm>
              <a:off x="1525588" y="3056020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0" name="Google Shape;2640;g2f7dd692133_0_2632"/>
            <p:cNvCxnSpPr/>
            <p:nvPr/>
          </p:nvCxnSpPr>
          <p:spPr>
            <a:xfrm>
              <a:off x="15823617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1" name="Google Shape;2641;g2f7dd692133_0_2632"/>
            <p:cNvCxnSpPr/>
            <p:nvPr/>
          </p:nvCxnSpPr>
          <p:spPr>
            <a:xfrm>
              <a:off x="19432286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2" name="Google Shape;2642;g2f7dd692133_0_2632"/>
            <p:cNvCxnSpPr/>
            <p:nvPr/>
          </p:nvCxnSpPr>
          <p:spPr>
            <a:xfrm>
              <a:off x="2279156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3" name="Google Shape;2643;g2f7dd692133_0_2632"/>
            <p:cNvCxnSpPr/>
            <p:nvPr/>
          </p:nvCxnSpPr>
          <p:spPr>
            <a:xfrm>
              <a:off x="153181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4" name="Google Shape;2644;g2f7dd692133_0_2632"/>
            <p:cNvCxnSpPr/>
            <p:nvPr/>
          </p:nvCxnSpPr>
          <p:spPr>
            <a:xfrm>
              <a:off x="4997610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5" name="Google Shape;2645;g2f7dd692133_0_2632"/>
            <p:cNvCxnSpPr/>
            <p:nvPr/>
          </p:nvCxnSpPr>
          <p:spPr>
            <a:xfrm>
              <a:off x="860627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6" name="Google Shape;2646;g2f7dd692133_0_2632"/>
            <p:cNvCxnSpPr/>
            <p:nvPr/>
          </p:nvCxnSpPr>
          <p:spPr>
            <a:xfrm>
              <a:off x="1221494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7" name="Google Shape;2647;g2f7dd692133_0_2632"/>
            <p:cNvCxnSpPr/>
            <p:nvPr/>
          </p:nvCxnSpPr>
          <p:spPr>
            <a:xfrm>
              <a:off x="1525588" y="12436474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8" name="Google Shape;2648;g2f7dd692133_0_2632"/>
            <p:cNvCxnSpPr/>
            <p:nvPr/>
          </p:nvCxnSpPr>
          <p:spPr>
            <a:xfrm>
              <a:off x="1525588" y="3056020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9" name="Google Shape;2649;g2f7dd692133_0_2632"/>
            <p:cNvCxnSpPr/>
            <p:nvPr/>
          </p:nvCxnSpPr>
          <p:spPr>
            <a:xfrm>
              <a:off x="15823617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50" name="Google Shape;2650;g2f7dd692133_0_2632"/>
            <p:cNvCxnSpPr/>
            <p:nvPr/>
          </p:nvCxnSpPr>
          <p:spPr>
            <a:xfrm>
              <a:off x="19432286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world map BG">
  <p:cSld name="titles world map BG">
    <p:spTree>
      <p:nvGrpSpPr>
        <p:cNvPr id="2651" name="Shape 2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orld map as background" id="2652" name="Google Shape;2652;g2f7dd692133_0_2660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8432574" y="2067001"/>
            <a:ext cx="15080569" cy="9734546"/>
          </a:xfrm>
          <a:prstGeom prst="rect">
            <a:avLst/>
          </a:prstGeom>
          <a:noFill/>
          <a:ln>
            <a:noFill/>
          </a:ln>
        </p:spPr>
      </p:pic>
      <p:sp>
        <p:nvSpPr>
          <p:cNvPr id="2653" name="Google Shape;2653;g2f7dd692133_0_2660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4" name="Google Shape;2654;g2f7dd692133_0_2660"/>
          <p:cNvSpPr txBox="1"/>
          <p:nvPr>
            <p:ph type="title"/>
          </p:nvPr>
        </p:nvSpPr>
        <p:spPr>
          <a:xfrm>
            <a:off x="1423990" y="4744995"/>
            <a:ext cx="7008600" cy="247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55" name="Google Shape;2655;g2f7dd692133_0_2660"/>
          <p:cNvSpPr txBox="1"/>
          <p:nvPr>
            <p:ph idx="1" type="body"/>
          </p:nvPr>
        </p:nvSpPr>
        <p:spPr>
          <a:xfrm>
            <a:off x="1474788" y="7430079"/>
            <a:ext cx="61863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centered">
  <p:cSld name="green_big idea centered">
    <p:bg>
      <p:bgPr>
        <a:solidFill>
          <a:srgbClr val="FDE3BA"/>
        </a:solidFill>
      </p:bgPr>
    </p:bg>
    <p:spTree>
      <p:nvGrpSpPr>
        <p:cNvPr id="2656" name="Shape 2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7" name="Google Shape;2657;g2f7dd692133_0_2665"/>
          <p:cNvSpPr/>
          <p:nvPr/>
        </p:nvSpPr>
        <p:spPr>
          <a:xfrm rot="-5400000">
            <a:off x="3066763" y="-2268973"/>
            <a:ext cx="18253800" cy="182538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8" name="Google Shape;2658;g2f7dd692133_0_2665"/>
          <p:cNvSpPr txBox="1"/>
          <p:nvPr>
            <p:ph type="title"/>
          </p:nvPr>
        </p:nvSpPr>
        <p:spPr>
          <a:xfrm>
            <a:off x="4475968" y="5568609"/>
            <a:ext cx="15435300" cy="25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59" name="Google Shape;2659;g2f7dd692133_0_2665"/>
          <p:cNvSpPr/>
          <p:nvPr/>
        </p:nvSpPr>
        <p:spPr>
          <a:xfrm flipH="1" rot="10800000">
            <a:off x="10226675" y="9490094"/>
            <a:ext cx="3933900" cy="5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centered">
  <p:cSld name="amber_big idea centered">
    <p:bg>
      <p:bgPr>
        <a:solidFill>
          <a:srgbClr val="FCE2BA"/>
        </a:solidFill>
      </p:bgPr>
    </p:bg>
    <p:spTree>
      <p:nvGrpSpPr>
        <p:cNvPr id="2660" name="Shape 2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1" name="Google Shape;2661;g2f7dd692133_0_2669"/>
          <p:cNvSpPr/>
          <p:nvPr/>
        </p:nvSpPr>
        <p:spPr>
          <a:xfrm rot="-5400000">
            <a:off x="3066763" y="-2268973"/>
            <a:ext cx="18253800" cy="18253800"/>
          </a:xfrm>
          <a:prstGeom prst="ellipse">
            <a:avLst/>
          </a:prstGeom>
          <a:solidFill>
            <a:srgbClr val="FCF9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2" name="Google Shape;2662;g2f7dd692133_0_2669"/>
          <p:cNvSpPr txBox="1"/>
          <p:nvPr>
            <p:ph type="title"/>
          </p:nvPr>
        </p:nvSpPr>
        <p:spPr>
          <a:xfrm>
            <a:off x="4475968" y="5568609"/>
            <a:ext cx="15435300" cy="25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500"/>
              <a:buFont typeface="Arial"/>
              <a:buNone/>
              <a:defRPr sz="1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63" name="Google Shape;2663;g2f7dd692133_0_2669"/>
          <p:cNvSpPr/>
          <p:nvPr/>
        </p:nvSpPr>
        <p:spPr>
          <a:xfrm flipH="1" rot="10800000">
            <a:off x="10226675" y="9490094"/>
            <a:ext cx="3933900" cy="5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centered">
  <p:cSld name="red_big idea centered">
    <p:bg>
      <p:bgPr>
        <a:solidFill>
          <a:srgbClr val="FCE2BA"/>
        </a:solidFill>
      </p:bgPr>
    </p:bg>
    <p:spTree>
      <p:nvGrpSpPr>
        <p:cNvPr id="2664" name="Shape 2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5" name="Google Shape;2665;g2f7dd692133_0_2673"/>
          <p:cNvSpPr/>
          <p:nvPr/>
        </p:nvSpPr>
        <p:spPr>
          <a:xfrm rot="-5400000">
            <a:off x="3066763" y="-2268973"/>
            <a:ext cx="18253800" cy="18253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6" name="Google Shape;2666;g2f7dd692133_0_2673"/>
          <p:cNvSpPr txBox="1"/>
          <p:nvPr>
            <p:ph type="title"/>
          </p:nvPr>
        </p:nvSpPr>
        <p:spPr>
          <a:xfrm>
            <a:off x="4475968" y="5568609"/>
            <a:ext cx="15435300" cy="25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67" name="Google Shape;2667;g2f7dd692133_0_2673"/>
          <p:cNvSpPr/>
          <p:nvPr/>
        </p:nvSpPr>
        <p:spPr>
          <a:xfrm flipH="1" rot="10800000">
            <a:off x="10226675" y="9490094"/>
            <a:ext cx="3933900" cy="5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centered">
  <p:cSld name="blue_big idea centered">
    <p:bg>
      <p:bgPr>
        <a:solidFill>
          <a:srgbClr val="FCE2BA"/>
        </a:solidFill>
      </p:bgPr>
    </p:bg>
    <p:spTree>
      <p:nvGrpSpPr>
        <p:cNvPr id="2668" name="Shape 2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9" name="Google Shape;2669;g2f7dd692133_0_2677"/>
          <p:cNvSpPr/>
          <p:nvPr/>
        </p:nvSpPr>
        <p:spPr>
          <a:xfrm rot="-5400000">
            <a:off x="3066763" y="-2268973"/>
            <a:ext cx="18253800" cy="18253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0" name="Google Shape;2670;g2f7dd692133_0_2677"/>
          <p:cNvSpPr txBox="1"/>
          <p:nvPr>
            <p:ph type="title"/>
          </p:nvPr>
        </p:nvSpPr>
        <p:spPr>
          <a:xfrm>
            <a:off x="4475968" y="5568609"/>
            <a:ext cx="15435300" cy="25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1" name="Google Shape;2671;g2f7dd692133_0_2677"/>
          <p:cNvSpPr/>
          <p:nvPr/>
        </p:nvSpPr>
        <p:spPr>
          <a:xfrm flipH="1" rot="10800000">
            <a:off x="10226675" y="9490094"/>
            <a:ext cx="3933900" cy="5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5">
  <p:cSld name="red_title and image 5"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82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82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b="0" i="0"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0" name="Google Shape;260;p82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" name="Google Shape;261;p82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82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63" name="Google Shape;263;p82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4" name="Google Shape;264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centered">
  <p:cSld name="darkamber_big idea centered">
    <p:bg>
      <p:bgPr>
        <a:solidFill>
          <a:srgbClr val="FCE2BA"/>
        </a:solidFill>
      </p:bgPr>
    </p:bg>
    <p:spTree>
      <p:nvGrpSpPr>
        <p:cNvPr id="2672" name="Shape 2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3" name="Google Shape;2673;g2f7dd692133_0_2681"/>
          <p:cNvSpPr/>
          <p:nvPr/>
        </p:nvSpPr>
        <p:spPr>
          <a:xfrm rot="-5400000">
            <a:off x="3066763" y="-2268973"/>
            <a:ext cx="18253800" cy="18253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4" name="Google Shape;2674;g2f7dd692133_0_2681"/>
          <p:cNvSpPr txBox="1"/>
          <p:nvPr>
            <p:ph type="title"/>
          </p:nvPr>
        </p:nvSpPr>
        <p:spPr>
          <a:xfrm>
            <a:off x="4475968" y="5568609"/>
            <a:ext cx="15435300" cy="25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5" name="Google Shape;2675;g2f7dd692133_0_2681"/>
          <p:cNvSpPr/>
          <p:nvPr/>
        </p:nvSpPr>
        <p:spPr>
          <a:xfrm flipH="1" rot="10800000">
            <a:off x="10226675" y="9490094"/>
            <a:ext cx="3933900" cy="5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1">
  <p:cSld name="divider slide 1">
    <p:bg>
      <p:bgPr>
        <a:solidFill>
          <a:srgbClr val="F2EDE6"/>
        </a:solidFill>
      </p:bgPr>
    </p:bg>
    <p:spTree>
      <p:nvGrpSpPr>
        <p:cNvPr id="2676" name="Shape 2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7" name="Google Shape;2677;g2f7dd692133_0_2685"/>
          <p:cNvSpPr txBox="1"/>
          <p:nvPr>
            <p:ph idx="1" type="body"/>
          </p:nvPr>
        </p:nvSpPr>
        <p:spPr>
          <a:xfrm>
            <a:off x="1310699" y="5029200"/>
            <a:ext cx="179193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5000"/>
              <a:buNone/>
              <a:defRPr sz="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712E"/>
              </a:buClr>
              <a:buSzPts val="250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2">
  <p:cSld name="divider slide 2">
    <p:bg>
      <p:bgPr>
        <a:solidFill>
          <a:srgbClr val="FDE3BA"/>
        </a:solidFill>
      </p:bgPr>
    </p:bg>
    <p:spTree>
      <p:nvGrpSpPr>
        <p:cNvPr id="2678" name="Shape 2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9" name="Google Shape;2679;g2f7dd692133_0_2687"/>
          <p:cNvSpPr txBox="1"/>
          <p:nvPr>
            <p:ph idx="1" type="body"/>
          </p:nvPr>
        </p:nvSpPr>
        <p:spPr>
          <a:xfrm>
            <a:off x="1310699" y="5029200"/>
            <a:ext cx="179193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25000"/>
              <a:buNone/>
              <a:defRPr sz="250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712E"/>
              </a:buClr>
              <a:buSzPts val="250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1">
  <p:cSld name="one big line 1">
    <p:bg>
      <p:bgPr>
        <a:solidFill>
          <a:srgbClr val="F2EDE6"/>
        </a:solidFill>
      </p:bgPr>
    </p:bg>
    <p:spTree>
      <p:nvGrpSpPr>
        <p:cNvPr id="2680" name="Shape 2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1" name="Google Shape;2681;g2f7dd692133_0_2689"/>
          <p:cNvSpPr txBox="1"/>
          <p:nvPr>
            <p:ph idx="1" type="body"/>
          </p:nvPr>
        </p:nvSpPr>
        <p:spPr>
          <a:xfrm>
            <a:off x="1525588" y="6234689"/>
            <a:ext cx="21259800" cy="50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0"/>
              <a:buNone/>
              <a:defRPr sz="40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2">
  <p:cSld name="one big line 2">
    <p:bg>
      <p:bgPr>
        <a:solidFill>
          <a:srgbClr val="FCE2BA"/>
        </a:solidFill>
      </p:bgPr>
    </p:bg>
    <p:spTree>
      <p:nvGrpSpPr>
        <p:cNvPr id="2682" name="Shape 2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3" name="Google Shape;2683;g2f7dd692133_0_2691"/>
          <p:cNvSpPr txBox="1"/>
          <p:nvPr>
            <p:ph idx="1" type="body"/>
          </p:nvPr>
        </p:nvSpPr>
        <p:spPr>
          <a:xfrm>
            <a:off x="1525588" y="6234690"/>
            <a:ext cx="21259800" cy="50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083"/>
              </a:buClr>
              <a:buSzPts val="40000"/>
              <a:buNone/>
              <a:defRPr sz="40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1">
  <p:cSld name="big statement 1">
    <p:bg>
      <p:bgPr>
        <a:solidFill>
          <a:srgbClr val="F2EDE6"/>
        </a:solidFill>
      </p:bgPr>
    </p:bg>
    <p:spTree>
      <p:nvGrpSpPr>
        <p:cNvPr id="2684" name="Shape 2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5" name="Google Shape;2685;g2f7dd692133_0_2693"/>
          <p:cNvSpPr txBox="1"/>
          <p:nvPr>
            <p:ph idx="1" type="body"/>
          </p:nvPr>
        </p:nvSpPr>
        <p:spPr>
          <a:xfrm>
            <a:off x="1438656" y="3259322"/>
            <a:ext cx="17597400" cy="67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0"/>
              <a:buNone/>
              <a:defRPr sz="250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2">
  <p:cSld name="big statement 2">
    <p:bg>
      <p:bgPr>
        <a:solidFill>
          <a:srgbClr val="FCE2BA"/>
        </a:solidFill>
      </p:bgPr>
    </p:bg>
    <p:spTree>
      <p:nvGrpSpPr>
        <p:cNvPr id="2686" name="Shape 2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7" name="Google Shape;2687;g2f7dd692133_0_2695"/>
          <p:cNvSpPr txBox="1"/>
          <p:nvPr>
            <p:ph idx="1" type="body"/>
          </p:nvPr>
        </p:nvSpPr>
        <p:spPr>
          <a:xfrm>
            <a:off x="1438656" y="3259322"/>
            <a:ext cx="17597400" cy="67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0"/>
              <a:buNone/>
              <a:defRPr sz="25000">
                <a:solidFill>
                  <a:schemeClr val="accent3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1">
  <p:cSld name="big stat 1">
    <p:bg>
      <p:bgPr>
        <a:solidFill>
          <a:srgbClr val="E9E5DF"/>
        </a:solidFill>
      </p:bgPr>
    </p:bg>
    <p:spTree>
      <p:nvGrpSpPr>
        <p:cNvPr id="2688" name="Shape 2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9" name="Google Shape;2689;g2f7dd692133_0_2697"/>
          <p:cNvSpPr txBox="1"/>
          <p:nvPr>
            <p:ph idx="1" type="body"/>
          </p:nvPr>
        </p:nvSpPr>
        <p:spPr>
          <a:xfrm>
            <a:off x="1588168" y="3167883"/>
            <a:ext cx="21363300" cy="1002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75000"/>
              <a:buNone/>
              <a:defRPr sz="7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90" name="Google Shape;2690;g2f7dd692133_0_2697"/>
          <p:cNvSpPr txBox="1"/>
          <p:nvPr>
            <p:ph type="title"/>
          </p:nvPr>
        </p:nvSpPr>
        <p:spPr>
          <a:xfrm>
            <a:off x="1468437" y="1374334"/>
            <a:ext cx="21259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2">
  <p:cSld name="big stat 2">
    <p:bg>
      <p:bgPr>
        <a:solidFill>
          <a:srgbClr val="FCE2BA"/>
        </a:solidFill>
      </p:bgPr>
    </p:bg>
    <p:spTree>
      <p:nvGrpSpPr>
        <p:cNvPr id="2691" name="Shape 2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2" name="Google Shape;2692;g2f7dd692133_0_2700"/>
          <p:cNvSpPr txBox="1"/>
          <p:nvPr>
            <p:ph idx="1" type="body"/>
          </p:nvPr>
        </p:nvSpPr>
        <p:spPr>
          <a:xfrm>
            <a:off x="1588168" y="3167883"/>
            <a:ext cx="21363300" cy="1002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083"/>
              </a:buClr>
              <a:buSzPts val="75000"/>
              <a:buNone/>
              <a:defRPr sz="75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93" name="Google Shape;2693;g2f7dd692133_0_2700"/>
          <p:cNvSpPr txBox="1"/>
          <p:nvPr>
            <p:ph type="title"/>
          </p:nvPr>
        </p:nvSpPr>
        <p:spPr>
          <a:xfrm>
            <a:off x="1468437" y="1374334"/>
            <a:ext cx="21259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circle">
  <p:cSld name="titles on circle">
    <p:bg>
      <p:bgPr>
        <a:solidFill>
          <a:schemeClr val="lt1"/>
        </a:solidFill>
      </p:bgPr>
    </p:bg>
    <p:spTree>
      <p:nvGrpSpPr>
        <p:cNvPr id="2694" name="Shape 2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5" name="Google Shape;2695;g2f7dd692133_0_2703"/>
          <p:cNvSpPr/>
          <p:nvPr/>
        </p:nvSpPr>
        <p:spPr>
          <a:xfrm>
            <a:off x="-2089931" y="3261864"/>
            <a:ext cx="7192200" cy="71922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6" name="Google Shape;2696;g2f7dd692133_0_2703"/>
          <p:cNvSpPr txBox="1"/>
          <p:nvPr>
            <p:ph type="title"/>
          </p:nvPr>
        </p:nvSpPr>
        <p:spPr>
          <a:xfrm>
            <a:off x="1468437" y="5659394"/>
            <a:ext cx="14040000" cy="1564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1500"/>
              <a:buFont typeface="Arial"/>
              <a:buNone/>
              <a:defRPr sz="11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97" name="Google Shape;2697;g2f7dd692133_0_2703"/>
          <p:cNvSpPr txBox="1"/>
          <p:nvPr>
            <p:ph idx="1" type="body"/>
          </p:nvPr>
        </p:nvSpPr>
        <p:spPr>
          <a:xfrm>
            <a:off x="1524216" y="7430079"/>
            <a:ext cx="103647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itle and image 5">
  <p:cSld name="1_red_title and image 5"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83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83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b="0" i="0"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8" name="Google Shape;268;p83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9" name="Google Shape;269;p83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83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1" name="Google Shape;271;p83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6 section titles">
  <p:cSld name="titles 6 section titles">
    <p:bg>
      <p:bgPr>
        <a:solidFill>
          <a:srgbClr val="FEFAF5"/>
        </a:solidFill>
      </p:bgPr>
    </p:bg>
    <p:spTree>
      <p:nvGrpSpPr>
        <p:cNvPr id="2698" name="Shape 2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9" name="Google Shape;2699;g2f7dd692133_0_2707"/>
          <p:cNvSpPr/>
          <p:nvPr/>
        </p:nvSpPr>
        <p:spPr>
          <a:xfrm>
            <a:off x="-2089931" y="3261864"/>
            <a:ext cx="7192200" cy="71922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0" name="Google Shape;2700;g2f7dd692133_0_2707"/>
          <p:cNvSpPr txBox="1"/>
          <p:nvPr>
            <p:ph type="title"/>
          </p:nvPr>
        </p:nvSpPr>
        <p:spPr>
          <a:xfrm>
            <a:off x="1394296" y="4843849"/>
            <a:ext cx="6410700" cy="237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01" name="Google Shape;2701;g2f7dd692133_0_2707"/>
          <p:cNvSpPr txBox="1"/>
          <p:nvPr>
            <p:ph idx="1" type="body"/>
          </p:nvPr>
        </p:nvSpPr>
        <p:spPr>
          <a:xfrm>
            <a:off x="1474788" y="7430079"/>
            <a:ext cx="6092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3600"/>
              <a:buFont typeface="Arial"/>
              <a:buNone/>
              <a:defRPr sz="36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2" name="Google Shape;2702;g2f7dd692133_0_2707"/>
          <p:cNvSpPr txBox="1"/>
          <p:nvPr>
            <p:ph idx="2" type="body"/>
          </p:nvPr>
        </p:nvSpPr>
        <p:spPr>
          <a:xfrm>
            <a:off x="8845628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3" name="Google Shape;2703;g2f7dd692133_0_2707"/>
          <p:cNvSpPr txBox="1"/>
          <p:nvPr>
            <p:ph idx="3" type="body"/>
          </p:nvPr>
        </p:nvSpPr>
        <p:spPr>
          <a:xfrm>
            <a:off x="12414097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4" name="Google Shape;2704;g2f7dd692133_0_2707"/>
          <p:cNvSpPr txBox="1"/>
          <p:nvPr>
            <p:ph idx="4" type="body"/>
          </p:nvPr>
        </p:nvSpPr>
        <p:spPr>
          <a:xfrm>
            <a:off x="15933538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5" name="Google Shape;2705;g2f7dd692133_0_2707"/>
          <p:cNvSpPr txBox="1"/>
          <p:nvPr>
            <p:ph idx="5" type="body"/>
          </p:nvPr>
        </p:nvSpPr>
        <p:spPr>
          <a:xfrm>
            <a:off x="8845628" y="9170272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6" name="Google Shape;2706;g2f7dd692133_0_2707"/>
          <p:cNvSpPr txBox="1"/>
          <p:nvPr>
            <p:ph idx="6" type="body"/>
          </p:nvPr>
        </p:nvSpPr>
        <p:spPr>
          <a:xfrm>
            <a:off x="12414096" y="9170272"/>
            <a:ext cx="30942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7" name="Google Shape;2707;g2f7dd692133_0_2707"/>
          <p:cNvSpPr txBox="1"/>
          <p:nvPr>
            <p:ph idx="7" type="body"/>
          </p:nvPr>
        </p:nvSpPr>
        <p:spPr>
          <a:xfrm>
            <a:off x="15933538" y="9170272"/>
            <a:ext cx="31716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8 section titles">
  <p:cSld name="titles 8 section titles">
    <p:spTree>
      <p:nvGrpSpPr>
        <p:cNvPr id="2708" name="Shape 2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9" name="Google Shape;2709;g2f7dd692133_0_2717"/>
          <p:cNvSpPr/>
          <p:nvPr/>
        </p:nvSpPr>
        <p:spPr>
          <a:xfrm>
            <a:off x="-2089931" y="3261864"/>
            <a:ext cx="7192200" cy="71922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0" name="Google Shape;2710;g2f7dd692133_0_2717"/>
          <p:cNvSpPr txBox="1"/>
          <p:nvPr>
            <p:ph type="title"/>
          </p:nvPr>
        </p:nvSpPr>
        <p:spPr>
          <a:xfrm>
            <a:off x="1423990" y="4744995"/>
            <a:ext cx="6237300" cy="247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11" name="Google Shape;2711;g2f7dd692133_0_2717"/>
          <p:cNvSpPr txBox="1"/>
          <p:nvPr>
            <p:ph idx="1" type="body"/>
          </p:nvPr>
        </p:nvSpPr>
        <p:spPr>
          <a:xfrm>
            <a:off x="1474788" y="7430079"/>
            <a:ext cx="61863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3600"/>
              <a:buFont typeface="Arial"/>
              <a:buNone/>
              <a:defRPr sz="36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12" name="Google Shape;2712;g2f7dd692133_0_2717"/>
          <p:cNvSpPr txBox="1"/>
          <p:nvPr/>
        </p:nvSpPr>
        <p:spPr>
          <a:xfrm>
            <a:off x="8748583" y="3731741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3" name="Google Shape;2713;g2f7dd692133_0_2717"/>
          <p:cNvSpPr txBox="1"/>
          <p:nvPr>
            <p:ph idx="2" type="body"/>
          </p:nvPr>
        </p:nvSpPr>
        <p:spPr>
          <a:xfrm>
            <a:off x="8771486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14" name="Google Shape;2714;g2f7dd692133_0_2717"/>
          <p:cNvSpPr txBox="1"/>
          <p:nvPr/>
        </p:nvSpPr>
        <p:spPr>
          <a:xfrm>
            <a:off x="12345987" y="3731741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5" name="Google Shape;2715;g2f7dd692133_0_2717"/>
          <p:cNvSpPr txBox="1"/>
          <p:nvPr>
            <p:ph idx="3" type="body"/>
          </p:nvPr>
        </p:nvSpPr>
        <p:spPr>
          <a:xfrm>
            <a:off x="12414097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16" name="Google Shape;2716;g2f7dd692133_0_2717"/>
          <p:cNvSpPr txBox="1"/>
          <p:nvPr/>
        </p:nvSpPr>
        <p:spPr>
          <a:xfrm>
            <a:off x="16382523" y="3731741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7" name="Google Shape;2717;g2f7dd692133_0_2717"/>
          <p:cNvSpPr txBox="1"/>
          <p:nvPr>
            <p:ph idx="4" type="body"/>
          </p:nvPr>
        </p:nvSpPr>
        <p:spPr>
          <a:xfrm>
            <a:off x="16353673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18" name="Google Shape;2718;g2f7dd692133_0_2717"/>
          <p:cNvSpPr txBox="1"/>
          <p:nvPr/>
        </p:nvSpPr>
        <p:spPr>
          <a:xfrm>
            <a:off x="20276961" y="3731741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9" name="Google Shape;2719;g2f7dd692133_0_2717"/>
          <p:cNvSpPr txBox="1"/>
          <p:nvPr>
            <p:ph idx="5" type="body"/>
          </p:nvPr>
        </p:nvSpPr>
        <p:spPr>
          <a:xfrm>
            <a:off x="20308238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20" name="Google Shape;2720;g2f7dd692133_0_2717"/>
          <p:cNvSpPr txBox="1"/>
          <p:nvPr/>
        </p:nvSpPr>
        <p:spPr>
          <a:xfrm>
            <a:off x="8713101" y="7720914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1" name="Google Shape;2721;g2f7dd692133_0_2717"/>
          <p:cNvSpPr txBox="1"/>
          <p:nvPr>
            <p:ph idx="6" type="body"/>
          </p:nvPr>
        </p:nvSpPr>
        <p:spPr>
          <a:xfrm>
            <a:off x="8771486" y="9170272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22" name="Google Shape;2722;g2f7dd692133_0_2717"/>
          <p:cNvSpPr txBox="1"/>
          <p:nvPr/>
        </p:nvSpPr>
        <p:spPr>
          <a:xfrm>
            <a:off x="12370701" y="7720914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3" name="Google Shape;2723;g2f7dd692133_0_2717"/>
          <p:cNvSpPr txBox="1"/>
          <p:nvPr>
            <p:ph idx="7" type="body"/>
          </p:nvPr>
        </p:nvSpPr>
        <p:spPr>
          <a:xfrm>
            <a:off x="12414096" y="9170272"/>
            <a:ext cx="30942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24" name="Google Shape;2724;g2f7dd692133_0_2717"/>
          <p:cNvSpPr txBox="1"/>
          <p:nvPr/>
        </p:nvSpPr>
        <p:spPr>
          <a:xfrm>
            <a:off x="16382523" y="7720914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5" name="Google Shape;2725;g2f7dd692133_0_2717"/>
          <p:cNvSpPr txBox="1"/>
          <p:nvPr>
            <p:ph idx="8" type="body"/>
          </p:nvPr>
        </p:nvSpPr>
        <p:spPr>
          <a:xfrm>
            <a:off x="16353673" y="9170272"/>
            <a:ext cx="31716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26" name="Google Shape;2726;g2f7dd692133_0_2717"/>
          <p:cNvSpPr txBox="1"/>
          <p:nvPr/>
        </p:nvSpPr>
        <p:spPr>
          <a:xfrm>
            <a:off x="20279020" y="7720914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7" name="Google Shape;2727;g2f7dd692133_0_2717"/>
          <p:cNvSpPr txBox="1"/>
          <p:nvPr>
            <p:ph idx="9" type="body"/>
          </p:nvPr>
        </p:nvSpPr>
        <p:spPr>
          <a:xfrm>
            <a:off x="20308238" y="9170272"/>
            <a:ext cx="31290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bullet list side by side">
  <p:cSld name="titles bullet list side by side">
    <p:spTree>
      <p:nvGrpSpPr>
        <p:cNvPr id="2728" name="Shape 2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9" name="Google Shape;2729;g2f7dd692133_0_2737"/>
          <p:cNvSpPr txBox="1"/>
          <p:nvPr>
            <p:ph type="title"/>
          </p:nvPr>
        </p:nvSpPr>
        <p:spPr>
          <a:xfrm>
            <a:off x="1525587" y="4382266"/>
            <a:ext cx="8740500" cy="276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30" name="Google Shape;2730;g2f7dd692133_0_2737"/>
          <p:cNvSpPr txBox="1"/>
          <p:nvPr>
            <p:ph idx="1" type="body"/>
          </p:nvPr>
        </p:nvSpPr>
        <p:spPr>
          <a:xfrm>
            <a:off x="1576384" y="7358577"/>
            <a:ext cx="8679600" cy="32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31" name="Google Shape;2731;g2f7dd692133_0_2737"/>
          <p:cNvSpPr/>
          <p:nvPr/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2" name="Google Shape;2732;g2f7dd692133_0_2737"/>
          <p:cNvSpPr txBox="1"/>
          <p:nvPr>
            <p:ph idx="2" type="body"/>
          </p:nvPr>
        </p:nvSpPr>
        <p:spPr>
          <a:xfrm>
            <a:off x="13504236" y="4382265"/>
            <a:ext cx="7665600" cy="68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334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5334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3pPr>
            <a:lvl4pPr indent="-5334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4pPr>
            <a:lvl5pPr indent="-5334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bullet list side by side">
  <p:cSld name="1_titles bullet list side by side">
    <p:spTree>
      <p:nvGrpSpPr>
        <p:cNvPr id="2733" name="Shape 2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" name="Google Shape;2734;g2f7dd692133_0_2742"/>
          <p:cNvSpPr txBox="1"/>
          <p:nvPr>
            <p:ph type="title"/>
          </p:nvPr>
        </p:nvSpPr>
        <p:spPr>
          <a:xfrm>
            <a:off x="1525587" y="4382266"/>
            <a:ext cx="8740500" cy="276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35" name="Google Shape;2735;g2f7dd692133_0_2742"/>
          <p:cNvSpPr txBox="1"/>
          <p:nvPr>
            <p:ph idx="1" type="body"/>
          </p:nvPr>
        </p:nvSpPr>
        <p:spPr>
          <a:xfrm>
            <a:off x="1576384" y="7358577"/>
            <a:ext cx="8679600" cy="32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36" name="Google Shape;2736;g2f7dd692133_0_2742"/>
          <p:cNvSpPr/>
          <p:nvPr/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rgbClr val="F1ED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7" name="Google Shape;2737;g2f7dd692133_0_2742"/>
          <p:cNvSpPr txBox="1"/>
          <p:nvPr>
            <p:ph idx="2" type="body"/>
          </p:nvPr>
        </p:nvSpPr>
        <p:spPr>
          <a:xfrm>
            <a:off x="13504236" y="4382265"/>
            <a:ext cx="7665600" cy="68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334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5334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3pPr>
            <a:lvl4pPr indent="-5334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4pPr>
            <a:lvl5pPr indent="-5334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">
  <p:cSld name="big number descriptor">
    <p:bg>
      <p:bgPr>
        <a:solidFill>
          <a:srgbClr val="FEFAF5"/>
        </a:solidFill>
      </p:bgPr>
    </p:bg>
    <p:spTree>
      <p:nvGrpSpPr>
        <p:cNvPr id="2738" name="Shape 2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9" name="Google Shape;2739;g2f7dd692133_0_2747"/>
          <p:cNvSpPr/>
          <p:nvPr/>
        </p:nvSpPr>
        <p:spPr>
          <a:xfrm>
            <a:off x="-4677093" y="-1902344"/>
            <a:ext cx="17520600" cy="17520600"/>
          </a:xfrm>
          <a:prstGeom prst="ellipse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0" name="Google Shape;2740;g2f7dd692133_0_2747"/>
          <p:cNvSpPr txBox="1"/>
          <p:nvPr>
            <p:ph type="title"/>
          </p:nvPr>
        </p:nvSpPr>
        <p:spPr>
          <a:xfrm>
            <a:off x="1464421" y="3781176"/>
            <a:ext cx="8594100" cy="37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800"/>
              <a:buFont typeface="Arial"/>
              <a:buNone/>
              <a:defRPr b="0" i="0" sz="278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41" name="Google Shape;2741;g2f7dd692133_0_2747"/>
          <p:cNvSpPr txBox="1"/>
          <p:nvPr>
            <p:ph idx="1" type="body"/>
          </p:nvPr>
        </p:nvSpPr>
        <p:spPr>
          <a:xfrm>
            <a:off x="1519919" y="7755111"/>
            <a:ext cx="8542500" cy="2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42" name="Google Shape;2742;g2f7dd692133_0_2747"/>
          <p:cNvSpPr txBox="1"/>
          <p:nvPr>
            <p:ph idx="2" type="body"/>
          </p:nvPr>
        </p:nvSpPr>
        <p:spPr>
          <a:xfrm>
            <a:off x="14267281" y="4533900"/>
            <a:ext cx="76566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 2">
  <p:cSld name="big number descriptor 2">
    <p:bg>
      <p:bgPr>
        <a:solidFill>
          <a:srgbClr val="FEFAF5"/>
        </a:solidFill>
      </p:bgPr>
    </p:bg>
    <p:spTree>
      <p:nvGrpSpPr>
        <p:cNvPr id="2743" name="Shape 2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" name="Google Shape;2744;g2f7dd692133_0_2752"/>
          <p:cNvSpPr/>
          <p:nvPr/>
        </p:nvSpPr>
        <p:spPr>
          <a:xfrm>
            <a:off x="-4677093" y="-1902344"/>
            <a:ext cx="17520600" cy="17520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5" name="Google Shape;2745;g2f7dd692133_0_2752"/>
          <p:cNvSpPr txBox="1"/>
          <p:nvPr>
            <p:ph type="title"/>
          </p:nvPr>
        </p:nvSpPr>
        <p:spPr>
          <a:xfrm>
            <a:off x="1464421" y="3781176"/>
            <a:ext cx="8594100" cy="37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800"/>
              <a:buFont typeface="Arial"/>
              <a:buNone/>
              <a:defRPr b="0" i="0" sz="27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46" name="Google Shape;2746;g2f7dd692133_0_2752"/>
          <p:cNvSpPr txBox="1"/>
          <p:nvPr>
            <p:ph idx="1" type="body"/>
          </p:nvPr>
        </p:nvSpPr>
        <p:spPr>
          <a:xfrm>
            <a:off x="1519919" y="7755111"/>
            <a:ext cx="8542500" cy="2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47" name="Google Shape;2747;g2f7dd692133_0_2752"/>
          <p:cNvSpPr txBox="1"/>
          <p:nvPr>
            <p:ph idx="2" type="body"/>
          </p:nvPr>
        </p:nvSpPr>
        <p:spPr>
          <a:xfrm>
            <a:off x="14267281" y="4533900"/>
            <a:ext cx="76566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3 stats with labels">
  <p:cSld name="titles + 3 stats with labels">
    <p:bg>
      <p:bgPr>
        <a:solidFill>
          <a:schemeClr val="lt1"/>
        </a:solidFill>
      </p:bgPr>
    </p:bg>
    <p:spTree>
      <p:nvGrpSpPr>
        <p:cNvPr id="2748" name="Shape 2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9" name="Google Shape;2749;g2f7dd692133_0_2757"/>
          <p:cNvSpPr/>
          <p:nvPr/>
        </p:nvSpPr>
        <p:spPr>
          <a:xfrm>
            <a:off x="9435104" y="3810000"/>
            <a:ext cx="5486400" cy="5486400"/>
          </a:xfrm>
          <a:prstGeom prst="ellipse">
            <a:avLst/>
          </a:prstGeom>
          <a:solidFill>
            <a:srgbClr val="7E8F1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0" name="Google Shape;2750;g2f7dd692133_0_2757"/>
          <p:cNvSpPr/>
          <p:nvPr/>
        </p:nvSpPr>
        <p:spPr>
          <a:xfrm>
            <a:off x="16706761" y="3810000"/>
            <a:ext cx="5486400" cy="5486400"/>
          </a:xfrm>
          <a:prstGeom prst="ellipse">
            <a:avLst/>
          </a:prstGeom>
          <a:solidFill>
            <a:srgbClr val="E7A3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1" name="Google Shape;2751;g2f7dd692133_0_2757"/>
          <p:cNvSpPr/>
          <p:nvPr/>
        </p:nvSpPr>
        <p:spPr>
          <a:xfrm>
            <a:off x="2163447" y="3810000"/>
            <a:ext cx="5486400" cy="5486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2" name="Google Shape;2752;g2f7dd692133_0_2757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3" name="Google Shape;2753;g2f7dd692133_0_2757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4" name="Google Shape;2754;g2f7dd692133_0_2757"/>
          <p:cNvSpPr txBox="1"/>
          <p:nvPr>
            <p:ph idx="2" type="body"/>
          </p:nvPr>
        </p:nvSpPr>
        <p:spPr>
          <a:xfrm>
            <a:off x="2205011" y="5503338"/>
            <a:ext cx="54864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5" name="Google Shape;2755;g2f7dd692133_0_2757"/>
          <p:cNvSpPr txBox="1"/>
          <p:nvPr>
            <p:ph idx="3" type="body"/>
          </p:nvPr>
        </p:nvSpPr>
        <p:spPr>
          <a:xfrm>
            <a:off x="1525588" y="9834533"/>
            <a:ext cx="66675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6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6" name="Google Shape;2756;g2f7dd692133_0_2757"/>
          <p:cNvSpPr txBox="1"/>
          <p:nvPr>
            <p:ph idx="4" type="body"/>
          </p:nvPr>
        </p:nvSpPr>
        <p:spPr>
          <a:xfrm>
            <a:off x="9435104" y="5503338"/>
            <a:ext cx="54864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7" name="Google Shape;2757;g2f7dd692133_0_2757"/>
          <p:cNvSpPr txBox="1"/>
          <p:nvPr>
            <p:ph idx="5" type="body"/>
          </p:nvPr>
        </p:nvSpPr>
        <p:spPr>
          <a:xfrm>
            <a:off x="8840787" y="9834533"/>
            <a:ext cx="66675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5600"/>
              <a:buFont typeface="Arial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8" name="Google Shape;2758;g2f7dd692133_0_2757"/>
          <p:cNvSpPr txBox="1"/>
          <p:nvPr>
            <p:ph idx="6" type="body"/>
          </p:nvPr>
        </p:nvSpPr>
        <p:spPr>
          <a:xfrm>
            <a:off x="16706761" y="5503338"/>
            <a:ext cx="54864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9" name="Google Shape;2759;g2f7dd692133_0_2757"/>
          <p:cNvSpPr txBox="1"/>
          <p:nvPr>
            <p:ph idx="7" type="body"/>
          </p:nvPr>
        </p:nvSpPr>
        <p:spPr>
          <a:xfrm>
            <a:off x="16155988" y="9834533"/>
            <a:ext cx="66675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5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title 2 topics side by side">
  <p:cSld name="large title 2 topics side by side">
    <p:bg>
      <p:bgPr>
        <a:solidFill>
          <a:schemeClr val="lt1"/>
        </a:solidFill>
      </p:bgPr>
    </p:bg>
    <p:spTree>
      <p:nvGrpSpPr>
        <p:cNvPr id="2760" name="Shape 2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1" name="Google Shape;2761;g2f7dd692133_0_2769"/>
          <p:cNvSpPr txBox="1"/>
          <p:nvPr>
            <p:ph type="title"/>
          </p:nvPr>
        </p:nvSpPr>
        <p:spPr>
          <a:xfrm>
            <a:off x="1545372" y="2490930"/>
            <a:ext cx="10468200" cy="26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687A"/>
              </a:buClr>
              <a:buSzPts val="8800"/>
              <a:buFont typeface="Arial"/>
              <a:buNone/>
              <a:defRPr b="0" i="0" sz="88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62" name="Google Shape;2762;g2f7dd692133_0_2769"/>
          <p:cNvSpPr/>
          <p:nvPr/>
        </p:nvSpPr>
        <p:spPr>
          <a:xfrm flipH="1" rot="10800000">
            <a:off x="1545372" y="6974375"/>
            <a:ext cx="1170300" cy="63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3" name="Google Shape;2763;g2f7dd692133_0_2769"/>
          <p:cNvSpPr/>
          <p:nvPr/>
        </p:nvSpPr>
        <p:spPr>
          <a:xfrm flipH="1" rot="10800000">
            <a:off x="12518172" y="6974375"/>
            <a:ext cx="1170300" cy="63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4" name="Google Shape;2764;g2f7dd692133_0_2769"/>
          <p:cNvSpPr txBox="1"/>
          <p:nvPr>
            <p:ph idx="1" type="body"/>
          </p:nvPr>
        </p:nvSpPr>
        <p:spPr>
          <a:xfrm>
            <a:off x="1544638" y="5931539"/>
            <a:ext cx="10268100" cy="8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65" name="Google Shape;2765;g2f7dd692133_0_2769"/>
          <p:cNvSpPr txBox="1"/>
          <p:nvPr>
            <p:ph idx="2" type="body"/>
          </p:nvPr>
        </p:nvSpPr>
        <p:spPr>
          <a:xfrm>
            <a:off x="1525588" y="7418812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66" name="Google Shape;2766;g2f7dd692133_0_2769"/>
          <p:cNvSpPr txBox="1"/>
          <p:nvPr>
            <p:ph idx="3" type="body"/>
          </p:nvPr>
        </p:nvSpPr>
        <p:spPr>
          <a:xfrm>
            <a:off x="12517438" y="5931539"/>
            <a:ext cx="10268100" cy="8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67" name="Google Shape;2767;g2f7dd692133_0_2769"/>
          <p:cNvSpPr txBox="1"/>
          <p:nvPr>
            <p:ph idx="4" type="body"/>
          </p:nvPr>
        </p:nvSpPr>
        <p:spPr>
          <a:xfrm>
            <a:off x="12498387" y="7418812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large image">
  <p:cSld name="titles on large image">
    <p:spTree>
      <p:nvGrpSpPr>
        <p:cNvPr id="2768" name="Shape 2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9" name="Google Shape;2769;g2f7dd692133_0_2777"/>
          <p:cNvSpPr/>
          <p:nvPr/>
        </p:nvSpPr>
        <p:spPr>
          <a:xfrm>
            <a:off x="-4677093" y="-1902344"/>
            <a:ext cx="17520600" cy="17520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Image placeholder" id="2770" name="Google Shape;2770;g2f7dd692133_0_2777"/>
          <p:cNvSpPr/>
          <p:nvPr>
            <p:ph idx="2" type="pic"/>
          </p:nvPr>
        </p:nvSpPr>
        <p:spPr>
          <a:xfrm>
            <a:off x="9530817" y="-1"/>
            <a:ext cx="148563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71" name="Google Shape;2771;g2f7dd692133_0_2777"/>
          <p:cNvSpPr txBox="1"/>
          <p:nvPr>
            <p:ph type="title"/>
          </p:nvPr>
        </p:nvSpPr>
        <p:spPr>
          <a:xfrm>
            <a:off x="1440940" y="4816476"/>
            <a:ext cx="9235200" cy="204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1500"/>
              <a:buFont typeface="Arial"/>
              <a:buNone/>
              <a:defRPr sz="11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72" name="Google Shape;2772;g2f7dd692133_0_2777"/>
          <p:cNvSpPr txBox="1"/>
          <p:nvPr>
            <p:ph idx="1" type="body"/>
          </p:nvPr>
        </p:nvSpPr>
        <p:spPr>
          <a:xfrm>
            <a:off x="1421062" y="7285545"/>
            <a:ext cx="9235200" cy="2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one speaker">
  <p:cSld name="title slide: one speaker">
    <p:spTree>
      <p:nvGrpSpPr>
        <p:cNvPr id="2773" name="Shape 2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4" name="Google Shape;2774;g2f7dd692133_0_2782"/>
          <p:cNvSpPr/>
          <p:nvPr/>
        </p:nvSpPr>
        <p:spPr>
          <a:xfrm>
            <a:off x="0" y="0"/>
            <a:ext cx="24387300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75" name="Google Shape;2775;g2f7dd692133_0_27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776" name="Google Shape;2776;g2f7dd692133_0_2782"/>
          <p:cNvSpPr txBox="1"/>
          <p:nvPr>
            <p:ph type="title"/>
          </p:nvPr>
        </p:nvSpPr>
        <p:spPr>
          <a:xfrm>
            <a:off x="2211387" y="3104393"/>
            <a:ext cx="19274700" cy="11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77" name="Google Shape;2777;g2f7dd692133_0_2782"/>
          <p:cNvSpPr txBox="1"/>
          <p:nvPr>
            <p:ph idx="1" type="body"/>
          </p:nvPr>
        </p:nvSpPr>
        <p:spPr>
          <a:xfrm>
            <a:off x="2211387" y="4431157"/>
            <a:ext cx="19274700" cy="9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78" name="Google Shape;2778;g2f7dd692133_0_2782"/>
          <p:cNvSpPr/>
          <p:nvPr>
            <p:ph idx="2" type="pic"/>
          </p:nvPr>
        </p:nvSpPr>
        <p:spPr>
          <a:xfrm>
            <a:off x="2024286" y="735424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79" name="Google Shape;2779;g2f7dd692133_0_2782"/>
          <p:cNvSpPr txBox="1"/>
          <p:nvPr>
            <p:ph idx="3" type="body"/>
          </p:nvPr>
        </p:nvSpPr>
        <p:spPr>
          <a:xfrm>
            <a:off x="1573249" y="1105874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80" name="Google Shape;2780;g2f7dd692133_0_2782"/>
          <p:cNvSpPr txBox="1"/>
          <p:nvPr>
            <p:ph idx="4" type="body"/>
          </p:nvPr>
        </p:nvSpPr>
        <p:spPr>
          <a:xfrm>
            <a:off x="1573249" y="1169049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5">
  <p:cSld name="blue_title and image 5"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84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84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b="0" i="0"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" name="Google Shape;275;p84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6" name="Google Shape;276;p84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84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78" name="Google Shape;278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2 speakers">
  <p:cSld name="title slide: 2 speakers">
    <p:bg>
      <p:bgPr>
        <a:solidFill>
          <a:srgbClr val="FDFAF5"/>
        </a:solidFill>
      </p:bgPr>
    </p:bg>
    <p:spTree>
      <p:nvGrpSpPr>
        <p:cNvPr id="2781" name="Shape 2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2" name="Google Shape;2782;g2f7dd692133_0_2790"/>
          <p:cNvSpPr/>
          <p:nvPr/>
        </p:nvSpPr>
        <p:spPr>
          <a:xfrm>
            <a:off x="0" y="0"/>
            <a:ext cx="24387300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83" name="Google Shape;2783;g2f7dd692133_0_27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784" name="Google Shape;2784;g2f7dd692133_0_2790"/>
          <p:cNvSpPr txBox="1"/>
          <p:nvPr>
            <p:ph type="title"/>
          </p:nvPr>
        </p:nvSpPr>
        <p:spPr>
          <a:xfrm>
            <a:off x="2211387" y="3104393"/>
            <a:ext cx="19274700" cy="11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85" name="Google Shape;2785;g2f7dd692133_0_2790"/>
          <p:cNvSpPr txBox="1"/>
          <p:nvPr>
            <p:ph idx="1" type="body"/>
          </p:nvPr>
        </p:nvSpPr>
        <p:spPr>
          <a:xfrm>
            <a:off x="2211387" y="4431157"/>
            <a:ext cx="19274700" cy="9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86" name="Google Shape;2786;g2f7dd692133_0_2790"/>
          <p:cNvSpPr/>
          <p:nvPr>
            <p:ph idx="2" type="pic"/>
          </p:nvPr>
        </p:nvSpPr>
        <p:spPr>
          <a:xfrm>
            <a:off x="2024286" y="7343355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87" name="Google Shape;2787;g2f7dd692133_0_2790"/>
          <p:cNvSpPr txBox="1"/>
          <p:nvPr>
            <p:ph idx="3" type="body"/>
          </p:nvPr>
        </p:nvSpPr>
        <p:spPr>
          <a:xfrm>
            <a:off x="1573249" y="11073260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88" name="Google Shape;2788;g2f7dd692133_0_2790"/>
          <p:cNvSpPr txBox="1"/>
          <p:nvPr>
            <p:ph idx="4" type="body"/>
          </p:nvPr>
        </p:nvSpPr>
        <p:spPr>
          <a:xfrm>
            <a:off x="1573249" y="1170501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89" name="Google Shape;2789;g2f7dd692133_0_2790"/>
          <p:cNvSpPr/>
          <p:nvPr>
            <p:ph idx="5" type="pic"/>
          </p:nvPr>
        </p:nvSpPr>
        <p:spPr>
          <a:xfrm>
            <a:off x="7778356" y="7343355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90" name="Google Shape;2790;g2f7dd692133_0_2790"/>
          <p:cNvSpPr txBox="1"/>
          <p:nvPr>
            <p:ph idx="6" type="body"/>
          </p:nvPr>
        </p:nvSpPr>
        <p:spPr>
          <a:xfrm>
            <a:off x="7403435" y="11073259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91" name="Google Shape;2791;g2f7dd692133_0_2790"/>
          <p:cNvSpPr txBox="1"/>
          <p:nvPr>
            <p:ph idx="7" type="body"/>
          </p:nvPr>
        </p:nvSpPr>
        <p:spPr>
          <a:xfrm>
            <a:off x="7403435" y="1170501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3 speakers">
  <p:cSld name="title slide: 3 speakers">
    <p:spTree>
      <p:nvGrpSpPr>
        <p:cNvPr id="2792" name="Shape 2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3" name="Google Shape;2793;g2f7dd692133_0_2801"/>
          <p:cNvSpPr/>
          <p:nvPr/>
        </p:nvSpPr>
        <p:spPr>
          <a:xfrm>
            <a:off x="0" y="0"/>
            <a:ext cx="24387300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94" name="Google Shape;2794;g2f7dd692133_0_28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795" name="Google Shape;2795;g2f7dd692133_0_2801"/>
          <p:cNvSpPr txBox="1"/>
          <p:nvPr>
            <p:ph type="title"/>
          </p:nvPr>
        </p:nvSpPr>
        <p:spPr>
          <a:xfrm>
            <a:off x="2211387" y="3104393"/>
            <a:ext cx="19274700" cy="11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96" name="Google Shape;2796;g2f7dd692133_0_2801"/>
          <p:cNvSpPr txBox="1"/>
          <p:nvPr>
            <p:ph idx="1" type="body"/>
          </p:nvPr>
        </p:nvSpPr>
        <p:spPr>
          <a:xfrm>
            <a:off x="2211387" y="4431157"/>
            <a:ext cx="19274700" cy="9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97" name="Google Shape;2797;g2f7dd692133_0_2801"/>
          <p:cNvSpPr/>
          <p:nvPr>
            <p:ph idx="2" type="pic"/>
          </p:nvPr>
        </p:nvSpPr>
        <p:spPr>
          <a:xfrm>
            <a:off x="2024286" y="735424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98" name="Google Shape;2798;g2f7dd692133_0_2801"/>
          <p:cNvSpPr/>
          <p:nvPr>
            <p:ph idx="3" type="pic"/>
          </p:nvPr>
        </p:nvSpPr>
        <p:spPr>
          <a:xfrm>
            <a:off x="7778356" y="735424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99" name="Google Shape;2799;g2f7dd692133_0_2801"/>
          <p:cNvSpPr/>
          <p:nvPr>
            <p:ph idx="4" type="pic"/>
          </p:nvPr>
        </p:nvSpPr>
        <p:spPr>
          <a:xfrm>
            <a:off x="13663394" y="735424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00" name="Google Shape;2800;g2f7dd692133_0_2801"/>
          <p:cNvSpPr txBox="1"/>
          <p:nvPr>
            <p:ph idx="5" type="body"/>
          </p:nvPr>
        </p:nvSpPr>
        <p:spPr>
          <a:xfrm>
            <a:off x="1573249" y="1105874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01" name="Google Shape;2801;g2f7dd692133_0_2801"/>
          <p:cNvSpPr txBox="1"/>
          <p:nvPr>
            <p:ph idx="6" type="body"/>
          </p:nvPr>
        </p:nvSpPr>
        <p:spPr>
          <a:xfrm>
            <a:off x="1573249" y="1169049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02" name="Google Shape;2802;g2f7dd692133_0_2801"/>
          <p:cNvSpPr txBox="1"/>
          <p:nvPr>
            <p:ph idx="7" type="body"/>
          </p:nvPr>
        </p:nvSpPr>
        <p:spPr>
          <a:xfrm>
            <a:off x="7403435" y="1105874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03" name="Google Shape;2803;g2f7dd692133_0_2801"/>
          <p:cNvSpPr txBox="1"/>
          <p:nvPr>
            <p:ph idx="8" type="body"/>
          </p:nvPr>
        </p:nvSpPr>
        <p:spPr>
          <a:xfrm>
            <a:off x="7403435" y="1169049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04" name="Google Shape;2804;g2f7dd692133_0_2801"/>
          <p:cNvSpPr txBox="1"/>
          <p:nvPr>
            <p:ph idx="9" type="body"/>
          </p:nvPr>
        </p:nvSpPr>
        <p:spPr>
          <a:xfrm>
            <a:off x="13212356" y="1105874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05" name="Google Shape;2805;g2f7dd692133_0_2801"/>
          <p:cNvSpPr txBox="1"/>
          <p:nvPr>
            <p:ph idx="13" type="body"/>
          </p:nvPr>
        </p:nvSpPr>
        <p:spPr>
          <a:xfrm>
            <a:off x="13212356" y="1169049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4 speakers">
  <p:cSld name="title slide: 4 speakers">
    <p:spTree>
      <p:nvGrpSpPr>
        <p:cNvPr id="2806" name="Shape 2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7" name="Google Shape;2807;g2f7dd692133_0_2815"/>
          <p:cNvSpPr/>
          <p:nvPr/>
        </p:nvSpPr>
        <p:spPr>
          <a:xfrm>
            <a:off x="0" y="0"/>
            <a:ext cx="24387300" cy="63618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08" name="Google Shape;2808;g2f7dd692133_0_28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809" name="Google Shape;2809;g2f7dd692133_0_2815"/>
          <p:cNvSpPr txBox="1"/>
          <p:nvPr>
            <p:ph type="title"/>
          </p:nvPr>
        </p:nvSpPr>
        <p:spPr>
          <a:xfrm>
            <a:off x="2211387" y="3104393"/>
            <a:ext cx="19274700" cy="11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10" name="Google Shape;2810;g2f7dd692133_0_2815"/>
          <p:cNvSpPr txBox="1"/>
          <p:nvPr>
            <p:ph idx="1" type="body"/>
          </p:nvPr>
        </p:nvSpPr>
        <p:spPr>
          <a:xfrm>
            <a:off x="2211387" y="4431157"/>
            <a:ext cx="19274700" cy="9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1" name="Google Shape;2811;g2f7dd692133_0_2815"/>
          <p:cNvSpPr/>
          <p:nvPr>
            <p:ph idx="2" type="pic"/>
          </p:nvPr>
        </p:nvSpPr>
        <p:spPr>
          <a:xfrm>
            <a:off x="2024286" y="7354246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12" name="Google Shape;2812;g2f7dd692133_0_2815"/>
          <p:cNvSpPr/>
          <p:nvPr>
            <p:ph idx="3" type="pic"/>
          </p:nvPr>
        </p:nvSpPr>
        <p:spPr>
          <a:xfrm>
            <a:off x="7778356" y="7354246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13" name="Google Shape;2813;g2f7dd692133_0_2815"/>
          <p:cNvSpPr/>
          <p:nvPr>
            <p:ph idx="4" type="pic"/>
          </p:nvPr>
        </p:nvSpPr>
        <p:spPr>
          <a:xfrm>
            <a:off x="13663394" y="7354246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14" name="Google Shape;2814;g2f7dd692133_0_2815"/>
          <p:cNvSpPr/>
          <p:nvPr>
            <p:ph idx="5" type="pic"/>
          </p:nvPr>
        </p:nvSpPr>
        <p:spPr>
          <a:xfrm>
            <a:off x="19493580" y="7354246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15" name="Google Shape;2815;g2f7dd692133_0_2815"/>
          <p:cNvSpPr txBox="1"/>
          <p:nvPr>
            <p:ph idx="6" type="body"/>
          </p:nvPr>
        </p:nvSpPr>
        <p:spPr>
          <a:xfrm>
            <a:off x="1573249" y="1105875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6" name="Google Shape;2816;g2f7dd692133_0_2815"/>
          <p:cNvSpPr txBox="1"/>
          <p:nvPr>
            <p:ph idx="7" type="body"/>
          </p:nvPr>
        </p:nvSpPr>
        <p:spPr>
          <a:xfrm>
            <a:off x="1573249" y="11690502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7" name="Google Shape;2817;g2f7dd692133_0_2815"/>
          <p:cNvSpPr txBox="1"/>
          <p:nvPr>
            <p:ph idx="8" type="body"/>
          </p:nvPr>
        </p:nvSpPr>
        <p:spPr>
          <a:xfrm>
            <a:off x="7403435" y="1105875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8" name="Google Shape;2818;g2f7dd692133_0_2815"/>
          <p:cNvSpPr txBox="1"/>
          <p:nvPr>
            <p:ph idx="9" type="body"/>
          </p:nvPr>
        </p:nvSpPr>
        <p:spPr>
          <a:xfrm>
            <a:off x="7403435" y="11690502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9" name="Google Shape;2819;g2f7dd692133_0_2815"/>
          <p:cNvSpPr txBox="1"/>
          <p:nvPr>
            <p:ph idx="13" type="body"/>
          </p:nvPr>
        </p:nvSpPr>
        <p:spPr>
          <a:xfrm>
            <a:off x="13212356" y="1105875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20" name="Google Shape;2820;g2f7dd692133_0_2815"/>
          <p:cNvSpPr txBox="1"/>
          <p:nvPr>
            <p:ph idx="14" type="body"/>
          </p:nvPr>
        </p:nvSpPr>
        <p:spPr>
          <a:xfrm>
            <a:off x="13212356" y="11690502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21" name="Google Shape;2821;g2f7dd692133_0_2815"/>
          <p:cNvSpPr txBox="1"/>
          <p:nvPr>
            <p:ph idx="15" type="body"/>
          </p:nvPr>
        </p:nvSpPr>
        <p:spPr>
          <a:xfrm>
            <a:off x="19042542" y="1105875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22" name="Google Shape;2822;g2f7dd692133_0_2815"/>
          <p:cNvSpPr txBox="1"/>
          <p:nvPr>
            <p:ph idx="16" type="body"/>
          </p:nvPr>
        </p:nvSpPr>
        <p:spPr>
          <a:xfrm>
            <a:off x="19042542" y="11690502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idea full bleed image bg">
  <p:cSld name="big idea full bleed image bg">
    <p:spTree>
      <p:nvGrpSpPr>
        <p:cNvPr id="2823" name="Shape 2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4" name="Google Shape;2824;g2f7dd692133_0_2832"/>
          <p:cNvSpPr txBox="1"/>
          <p:nvPr>
            <p:ph type="title"/>
          </p:nvPr>
        </p:nvSpPr>
        <p:spPr>
          <a:xfrm>
            <a:off x="6576559" y="4414157"/>
            <a:ext cx="11234100" cy="488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915907"/>
              </a:buClr>
              <a:buSzPts val="8700"/>
              <a:buFont typeface="Arial"/>
              <a:buNone/>
              <a:defRPr sz="87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25" name="Google Shape;2825;g2f7dd692133_0_2832"/>
          <p:cNvSpPr/>
          <p:nvPr>
            <p:ph idx="2" type="pic"/>
          </p:nvPr>
        </p:nvSpPr>
        <p:spPr>
          <a:xfrm>
            <a:off x="15099436" y="0"/>
            <a:ext cx="9284400" cy="13813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26" name="Google Shape;2826;g2f7dd692133_0_2832"/>
          <p:cNvSpPr/>
          <p:nvPr>
            <p:ph idx="3" type="pic"/>
          </p:nvPr>
        </p:nvSpPr>
        <p:spPr>
          <a:xfrm>
            <a:off x="0" y="0"/>
            <a:ext cx="92877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bile title">
  <p:cSld name="mobile title">
    <p:bg>
      <p:bgPr>
        <a:solidFill>
          <a:schemeClr val="lt1"/>
        </a:solidFill>
      </p:bgPr>
    </p:bg>
    <p:spTree>
      <p:nvGrpSpPr>
        <p:cNvPr id="2827" name="Shape 2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8" name="Google Shape;2828;g2f7dd692133_0_2836"/>
          <p:cNvSpPr/>
          <p:nvPr/>
        </p:nvSpPr>
        <p:spPr>
          <a:xfrm>
            <a:off x="25400" y="635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9" name="Google Shape;2829;g2f7dd692133_0_2836"/>
          <p:cNvSpPr txBox="1"/>
          <p:nvPr>
            <p:ph type="title"/>
          </p:nvPr>
        </p:nvSpPr>
        <p:spPr>
          <a:xfrm>
            <a:off x="1491297" y="4206240"/>
            <a:ext cx="8910000" cy="53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pple laptop device" id="2830" name="Google Shape;2830;g2f7dd692133_0_28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085773" y="1328658"/>
            <a:ext cx="16035167" cy="8865599"/>
          </a:xfrm>
          <a:prstGeom prst="rect">
            <a:avLst/>
          </a:prstGeom>
          <a:noFill/>
          <a:ln>
            <a:noFill/>
          </a:ln>
        </p:spPr>
      </p:pic>
      <p:sp>
        <p:nvSpPr>
          <p:cNvPr id="2831" name="Google Shape;2831;g2f7dd692133_0_2836"/>
          <p:cNvSpPr/>
          <p:nvPr>
            <p:ph idx="2" type="pic"/>
          </p:nvPr>
        </p:nvSpPr>
        <p:spPr>
          <a:xfrm>
            <a:off x="16190366" y="1935554"/>
            <a:ext cx="11849100" cy="7105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descr="Samsung mobile device" id="2832" name="Google Shape;2832;g2f7dd692133_0_28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18788364" y="6361249"/>
            <a:ext cx="3701143" cy="77465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pple mobile device" id="2833" name="Google Shape;2833;g2f7dd692133_0_28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572114" y="3859277"/>
            <a:ext cx="3550536" cy="7440546"/>
          </a:xfrm>
          <a:prstGeom prst="rect">
            <a:avLst/>
          </a:prstGeom>
          <a:noFill/>
          <a:ln>
            <a:noFill/>
          </a:ln>
        </p:spPr>
      </p:pic>
      <p:sp>
        <p:nvSpPr>
          <p:cNvPr id="2834" name="Google Shape;2834;g2f7dd692133_0_2836"/>
          <p:cNvSpPr/>
          <p:nvPr>
            <p:ph idx="3" type="pic"/>
          </p:nvPr>
        </p:nvSpPr>
        <p:spPr>
          <a:xfrm>
            <a:off x="12689881" y="3952931"/>
            <a:ext cx="3318300" cy="723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35" name="Google Shape;2835;g2f7dd692133_0_2836"/>
          <p:cNvSpPr/>
          <p:nvPr>
            <p:ph idx="4" type="pic"/>
          </p:nvPr>
        </p:nvSpPr>
        <p:spPr>
          <a:xfrm>
            <a:off x="17140209" y="8554645"/>
            <a:ext cx="6913500" cy="3358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36" name="Google Shape;2836;g2f7dd692133_0_28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iphone x + galaxy s9">
  <p:cSld name="title iphone x + galaxy s9">
    <p:bg>
      <p:bgPr>
        <a:solidFill>
          <a:schemeClr val="lt1"/>
        </a:solidFill>
      </p:bgPr>
    </p:bg>
    <p:spTree>
      <p:nvGrpSpPr>
        <p:cNvPr id="2837" name="Shape 2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8" name="Google Shape;2838;g2f7dd692133_0_28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883956" y="557785"/>
            <a:ext cx="6046957" cy="12656417"/>
          </a:xfrm>
          <a:prstGeom prst="rect">
            <a:avLst/>
          </a:prstGeom>
          <a:noFill/>
          <a:ln>
            <a:noFill/>
          </a:ln>
        </p:spPr>
      </p:pic>
      <p:sp>
        <p:nvSpPr>
          <p:cNvPr id="2839" name="Google Shape;2839;g2f7dd692133_0_2846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0" name="Google Shape;2840;g2f7dd692133_0_2846"/>
          <p:cNvSpPr txBox="1"/>
          <p:nvPr>
            <p:ph type="title"/>
          </p:nvPr>
        </p:nvSpPr>
        <p:spPr>
          <a:xfrm>
            <a:off x="1491297" y="4206240"/>
            <a:ext cx="8910000" cy="53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841" name="Google Shape;2841;g2f7dd692133_0_28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34353" y="870672"/>
            <a:ext cx="5919316" cy="12351047"/>
          </a:xfrm>
          <a:prstGeom prst="rect">
            <a:avLst/>
          </a:prstGeom>
          <a:noFill/>
          <a:ln>
            <a:noFill/>
          </a:ln>
        </p:spPr>
      </p:pic>
      <p:sp>
        <p:nvSpPr>
          <p:cNvPr id="2842" name="Google Shape;2842;g2f7dd692133_0_2846"/>
          <p:cNvSpPr/>
          <p:nvPr>
            <p:ph idx="2" type="pic"/>
          </p:nvPr>
        </p:nvSpPr>
        <p:spPr>
          <a:xfrm>
            <a:off x="13635903" y="1028039"/>
            <a:ext cx="5512500" cy="12011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43" name="Google Shape;2843;g2f7dd692133_0_2846"/>
          <p:cNvSpPr/>
          <p:nvPr>
            <p:ph idx="3" type="pic"/>
          </p:nvPr>
        </p:nvSpPr>
        <p:spPr>
          <a:xfrm>
            <a:off x="20116031" y="1219715"/>
            <a:ext cx="5578500" cy="1146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44" name="Google Shape;2844;g2f7dd692133_0_28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iphone x + macbook air">
  <p:cSld name="title + iphone x + macbook air">
    <p:bg>
      <p:bgPr>
        <a:solidFill>
          <a:schemeClr val="lt1"/>
        </a:solidFill>
      </p:bgPr>
    </p:bg>
    <p:spTree>
      <p:nvGrpSpPr>
        <p:cNvPr id="2845" name="Shape 2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" name="Google Shape;2846;g2f7dd692133_0_2854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7" name="Google Shape;2847;g2f7dd692133_0_2854"/>
          <p:cNvSpPr txBox="1"/>
          <p:nvPr>
            <p:ph type="title"/>
          </p:nvPr>
        </p:nvSpPr>
        <p:spPr>
          <a:xfrm>
            <a:off x="1491297" y="4206240"/>
            <a:ext cx="8910000" cy="53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848" name="Google Shape;2848;g2f7dd692133_0_28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276961" y="447675"/>
            <a:ext cx="23134309" cy="12790604"/>
          </a:xfrm>
          <a:prstGeom prst="rect">
            <a:avLst/>
          </a:prstGeom>
          <a:noFill/>
          <a:ln>
            <a:noFill/>
          </a:ln>
        </p:spPr>
      </p:pic>
      <p:sp>
        <p:nvSpPr>
          <p:cNvPr id="2849" name="Google Shape;2849;g2f7dd692133_0_2854"/>
          <p:cNvSpPr/>
          <p:nvPr>
            <p:ph idx="2" type="pic"/>
          </p:nvPr>
        </p:nvSpPr>
        <p:spPr>
          <a:xfrm>
            <a:off x="19295313" y="1324971"/>
            <a:ext cx="17121600" cy="10267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50" name="Google Shape;2850;g2f7dd692133_0_28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56396" y="2365957"/>
            <a:ext cx="5131568" cy="10707360"/>
          </a:xfrm>
          <a:prstGeom prst="rect">
            <a:avLst/>
          </a:prstGeom>
          <a:noFill/>
          <a:ln>
            <a:noFill/>
          </a:ln>
        </p:spPr>
      </p:pic>
      <p:sp>
        <p:nvSpPr>
          <p:cNvPr id="2851" name="Google Shape;2851;g2f7dd692133_0_2854"/>
          <p:cNvSpPr/>
          <p:nvPr>
            <p:ph idx="3" type="pic"/>
          </p:nvPr>
        </p:nvSpPr>
        <p:spPr>
          <a:xfrm>
            <a:off x="13036458" y="2493791"/>
            <a:ext cx="4777200" cy="10409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52" name="Google Shape;2852;g2f7dd692133_0_28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amsung s9 + macbook air">
  <p:cSld name="title + samsung s9 + macbook air">
    <p:bg>
      <p:bgPr>
        <a:solidFill>
          <a:schemeClr val="lt1"/>
        </a:solidFill>
      </p:bgPr>
    </p:bg>
    <p:spTree>
      <p:nvGrpSpPr>
        <p:cNvPr id="2853" name="Shape 2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4" name="Google Shape;2854;g2f7dd692133_0_2862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5" name="Google Shape;2855;g2f7dd692133_0_2862"/>
          <p:cNvSpPr txBox="1"/>
          <p:nvPr>
            <p:ph type="title"/>
          </p:nvPr>
        </p:nvSpPr>
        <p:spPr>
          <a:xfrm>
            <a:off x="1491297" y="4206240"/>
            <a:ext cx="8910000" cy="53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856" name="Google Shape;2856;g2f7dd692133_0_28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279258" y="448945"/>
            <a:ext cx="23129712" cy="12788064"/>
          </a:xfrm>
          <a:prstGeom prst="rect">
            <a:avLst/>
          </a:prstGeom>
          <a:noFill/>
          <a:ln>
            <a:noFill/>
          </a:ln>
        </p:spPr>
      </p:pic>
      <p:sp>
        <p:nvSpPr>
          <p:cNvPr id="2857" name="Google Shape;2857;g2f7dd692133_0_2862"/>
          <p:cNvSpPr/>
          <p:nvPr>
            <p:ph idx="2" type="pic"/>
          </p:nvPr>
        </p:nvSpPr>
        <p:spPr>
          <a:xfrm>
            <a:off x="19295313" y="1324971"/>
            <a:ext cx="17121600" cy="10267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58" name="Google Shape;2858;g2f7dd692133_0_28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51206" y="2049137"/>
            <a:ext cx="5309127" cy="11112128"/>
          </a:xfrm>
          <a:prstGeom prst="rect">
            <a:avLst/>
          </a:prstGeom>
          <a:noFill/>
          <a:ln>
            <a:noFill/>
          </a:ln>
        </p:spPr>
      </p:pic>
      <p:sp>
        <p:nvSpPr>
          <p:cNvPr id="2859" name="Google Shape;2859;g2f7dd692133_0_2862"/>
          <p:cNvSpPr/>
          <p:nvPr>
            <p:ph idx="3" type="pic"/>
          </p:nvPr>
        </p:nvSpPr>
        <p:spPr>
          <a:xfrm>
            <a:off x="12755111" y="2623883"/>
            <a:ext cx="4895100" cy="10056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60" name="Google Shape;2860;g2f7dd692133_0_28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macbook air">
  <p:cSld name="titles + macbook air">
    <p:bg>
      <p:bgPr>
        <a:solidFill>
          <a:srgbClr val="FDFAF5"/>
        </a:solidFill>
      </p:bgPr>
    </p:bg>
    <p:spTree>
      <p:nvGrpSpPr>
        <p:cNvPr id="2861" name="Shape 2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2" name="Google Shape;2862;g2f7dd692133_0_2870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3" name="Google Shape;2863;g2f7dd692133_0_2870"/>
          <p:cNvSpPr txBox="1"/>
          <p:nvPr>
            <p:ph type="title"/>
          </p:nvPr>
        </p:nvSpPr>
        <p:spPr>
          <a:xfrm>
            <a:off x="1441696" y="4343400"/>
            <a:ext cx="71799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64" name="Google Shape;2864;g2f7dd692133_0_2870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865" name="Google Shape;2865;g2f7dd692133_0_28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9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2866" name="Google Shape;2866;g2f7dd692133_0_2870"/>
          <p:cNvSpPr/>
          <p:nvPr>
            <p:ph idx="2" type="pic"/>
          </p:nvPr>
        </p:nvSpPr>
        <p:spPr>
          <a:xfrm>
            <a:off x="10460736" y="2948638"/>
            <a:ext cx="11832300" cy="7109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+ macbook air">
  <p:cSld name="4_titles + macbook air">
    <p:bg>
      <p:bgPr>
        <a:solidFill>
          <a:srgbClr val="FDFAF5"/>
        </a:solidFill>
      </p:bgPr>
    </p:bg>
    <p:spTree>
      <p:nvGrpSpPr>
        <p:cNvPr id="2867" name="Shape 2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" name="Google Shape;2868;g2f7dd692133_0_2876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9" name="Google Shape;2869;g2f7dd692133_0_2876"/>
          <p:cNvSpPr txBox="1"/>
          <p:nvPr>
            <p:ph type="title"/>
          </p:nvPr>
        </p:nvSpPr>
        <p:spPr>
          <a:xfrm>
            <a:off x="1441696" y="4343400"/>
            <a:ext cx="71799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70" name="Google Shape;2870;g2f7dd692133_0_2876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5">
  <p:cSld name="darkamber_title and image 5"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85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85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b="0" i="0"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2" name="Google Shape;282;p85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3" name="Google Shape;283;p85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85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5" name="Google Shape;285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+ macbook air">
  <p:cSld name="1_titles + macbook air">
    <p:bg>
      <p:bgPr>
        <a:solidFill>
          <a:srgbClr val="FDFAF5"/>
        </a:solidFill>
      </p:bgPr>
    </p:bg>
    <p:spTree>
      <p:nvGrpSpPr>
        <p:cNvPr id="2871" name="Shape 2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2" name="Google Shape;2872;g2f7dd692133_0_2880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3" name="Google Shape;2873;g2f7dd692133_0_2880"/>
          <p:cNvSpPr txBox="1"/>
          <p:nvPr>
            <p:ph type="title"/>
          </p:nvPr>
        </p:nvSpPr>
        <p:spPr>
          <a:xfrm>
            <a:off x="1441696" y="4343400"/>
            <a:ext cx="71799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74" name="Google Shape;2874;g2f7dd692133_0_2880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875" name="Google Shape;2875;g2f7dd692133_0_28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9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2876" name="Google Shape;2876;g2f7dd692133_0_2880"/>
          <p:cNvSpPr/>
          <p:nvPr>
            <p:ph idx="2" type="pic"/>
          </p:nvPr>
        </p:nvSpPr>
        <p:spPr>
          <a:xfrm>
            <a:off x="10460736" y="2948638"/>
            <a:ext cx="11832300" cy="7109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+ macbook air">
  <p:cSld name="3_titles + macbook air">
    <p:bg>
      <p:bgPr>
        <a:solidFill>
          <a:srgbClr val="FDFAF5"/>
        </a:solidFill>
      </p:bgPr>
    </p:bg>
    <p:spTree>
      <p:nvGrpSpPr>
        <p:cNvPr id="2877" name="Shape 2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8" name="Google Shape;2878;g2f7dd692133_0_2886"/>
          <p:cNvSpPr/>
          <p:nvPr/>
        </p:nvSpPr>
        <p:spPr>
          <a:xfrm>
            <a:off x="-2089931" y="3261864"/>
            <a:ext cx="7192200" cy="71922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9" name="Google Shape;2879;g2f7dd692133_0_2886"/>
          <p:cNvSpPr txBox="1"/>
          <p:nvPr>
            <p:ph type="title"/>
          </p:nvPr>
        </p:nvSpPr>
        <p:spPr>
          <a:xfrm>
            <a:off x="1441696" y="4343400"/>
            <a:ext cx="71799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0" name="Google Shape;2880;g2f7dd692133_0_2886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881" name="Google Shape;2881;g2f7dd692133_0_28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9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2882" name="Google Shape;2882;g2f7dd692133_0_2886"/>
          <p:cNvSpPr/>
          <p:nvPr>
            <p:ph idx="2" type="pic"/>
          </p:nvPr>
        </p:nvSpPr>
        <p:spPr>
          <a:xfrm>
            <a:off x="10460736" y="2948638"/>
            <a:ext cx="11832300" cy="7109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x vertical">
  <p:cSld name="titles + iphone x vertical">
    <p:spTree>
      <p:nvGrpSpPr>
        <p:cNvPr id="2883" name="Shape 2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4" name="Google Shape;2884;g2f7dd692133_0_2892"/>
          <p:cNvSpPr txBox="1"/>
          <p:nvPr>
            <p:ph type="title"/>
          </p:nvPr>
        </p:nvSpPr>
        <p:spPr>
          <a:xfrm>
            <a:off x="1441695" y="4343400"/>
            <a:ext cx="73431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5" name="Google Shape;2885;g2f7dd692133_0_2892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86" name="Google Shape;2886;g2f7dd692133_0_2892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87" name="Google Shape;2887;g2f7dd692133_0_28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11261" y="712789"/>
            <a:ext cx="5890628" cy="12346538"/>
          </a:xfrm>
          <a:prstGeom prst="rect">
            <a:avLst/>
          </a:prstGeom>
          <a:noFill/>
          <a:ln>
            <a:noFill/>
          </a:ln>
        </p:spPr>
      </p:pic>
      <p:sp>
        <p:nvSpPr>
          <p:cNvPr id="2888" name="Google Shape;2888;g2f7dd692133_0_2892"/>
          <p:cNvSpPr/>
          <p:nvPr>
            <p:ph idx="2" type="pic"/>
          </p:nvPr>
        </p:nvSpPr>
        <p:spPr>
          <a:xfrm>
            <a:off x="12883128" y="860145"/>
            <a:ext cx="5512500" cy="12011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s + iphone x vertical">
  <p:cSld name="7_titles + iphone x vertical">
    <p:spTree>
      <p:nvGrpSpPr>
        <p:cNvPr id="2889" name="Shape 2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0" name="Google Shape;2890;g2f7dd692133_0_2898"/>
          <p:cNvSpPr txBox="1"/>
          <p:nvPr>
            <p:ph type="title"/>
          </p:nvPr>
        </p:nvSpPr>
        <p:spPr>
          <a:xfrm>
            <a:off x="1441695" y="4343400"/>
            <a:ext cx="71472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91" name="Google Shape;2891;g2f7dd692133_0_2898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92" name="Google Shape;2892;g2f7dd692133_0_2898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93" name="Google Shape;2893;g2f7dd692133_0_28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11261" y="712789"/>
            <a:ext cx="5890628" cy="12346538"/>
          </a:xfrm>
          <a:prstGeom prst="rect">
            <a:avLst/>
          </a:prstGeom>
          <a:noFill/>
          <a:ln>
            <a:noFill/>
          </a:ln>
        </p:spPr>
      </p:pic>
      <p:sp>
        <p:nvSpPr>
          <p:cNvPr id="2894" name="Google Shape;2894;g2f7dd692133_0_2898"/>
          <p:cNvSpPr/>
          <p:nvPr>
            <p:ph idx="2" type="pic"/>
          </p:nvPr>
        </p:nvSpPr>
        <p:spPr>
          <a:xfrm>
            <a:off x="12883128" y="860145"/>
            <a:ext cx="5512500" cy="12011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95" name="Google Shape;2895;g2f7dd692133_0_28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984045" y="712789"/>
            <a:ext cx="5890628" cy="12346538"/>
          </a:xfrm>
          <a:prstGeom prst="rect">
            <a:avLst/>
          </a:prstGeom>
          <a:noFill/>
          <a:ln>
            <a:noFill/>
          </a:ln>
        </p:spPr>
      </p:pic>
      <p:sp>
        <p:nvSpPr>
          <p:cNvPr id="2896" name="Google Shape;2896;g2f7dd692133_0_2898"/>
          <p:cNvSpPr/>
          <p:nvPr>
            <p:ph idx="3" type="pic"/>
          </p:nvPr>
        </p:nvSpPr>
        <p:spPr>
          <a:xfrm>
            <a:off x="19155913" y="860145"/>
            <a:ext cx="5512500" cy="12011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">
  <p:cSld name="titles + iphone horizontal">
    <p:spTree>
      <p:nvGrpSpPr>
        <p:cNvPr id="2897" name="Shape 2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8" name="Google Shape;2898;g2f7dd692133_0_2906"/>
          <p:cNvSpPr txBox="1"/>
          <p:nvPr>
            <p:ph type="title"/>
          </p:nvPr>
        </p:nvSpPr>
        <p:spPr>
          <a:xfrm>
            <a:off x="1441696" y="4343400"/>
            <a:ext cx="7081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99" name="Google Shape;2899;g2f7dd692133_0_2906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00" name="Google Shape;2900;g2f7dd692133_0_2906"/>
          <p:cNvSpPr/>
          <p:nvPr/>
        </p:nvSpPr>
        <p:spPr>
          <a:xfrm>
            <a:off x="11335768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01" name="Google Shape;2901;g2f7dd692133_0_29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3658166" y="715348"/>
            <a:ext cx="5886669" cy="12338242"/>
          </a:xfrm>
          <a:prstGeom prst="rect">
            <a:avLst/>
          </a:prstGeom>
          <a:noFill/>
          <a:ln>
            <a:noFill/>
          </a:ln>
        </p:spPr>
      </p:pic>
      <p:sp>
        <p:nvSpPr>
          <p:cNvPr id="2902" name="Google Shape;2902;g2f7dd692133_0_2906"/>
          <p:cNvSpPr/>
          <p:nvPr>
            <p:ph idx="2" type="pic"/>
          </p:nvPr>
        </p:nvSpPr>
        <p:spPr>
          <a:xfrm rot="5400000">
            <a:off x="13835005" y="860193"/>
            <a:ext cx="5512500" cy="12011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03" name="Google Shape;2903;g2f7dd692133_0_2906"/>
          <p:cNvSpPr txBox="1"/>
          <p:nvPr/>
        </p:nvSpPr>
        <p:spPr>
          <a:xfrm>
            <a:off x="10585277" y="4109773"/>
            <a:ext cx="12011700" cy="55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00" lIns="457200" spcFirstLastPara="1" rIns="457200" wrap="square" tIns="25603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iPhone X screenshot into this photo placeholder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vertical detail">
  <p:cSld name="titles + iphone vertical detail">
    <p:spTree>
      <p:nvGrpSpPr>
        <p:cNvPr id="2904" name="Shape 2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5" name="Google Shape;2905;g2f7dd692133_0_2913"/>
          <p:cNvSpPr txBox="1"/>
          <p:nvPr>
            <p:ph type="title"/>
          </p:nvPr>
        </p:nvSpPr>
        <p:spPr>
          <a:xfrm>
            <a:off x="1441696" y="4343400"/>
            <a:ext cx="7081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06" name="Google Shape;2906;g2f7dd692133_0_2913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07" name="Google Shape;2907;g2f7dd692133_0_2913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08" name="Google Shape;2908;g2f7dd692133_0_29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562907" y="-1529976"/>
            <a:ext cx="8042978" cy="16782216"/>
          </a:xfrm>
          <a:prstGeom prst="rect">
            <a:avLst/>
          </a:prstGeom>
          <a:noFill/>
          <a:ln>
            <a:noFill/>
          </a:ln>
        </p:spPr>
      </p:pic>
      <p:sp>
        <p:nvSpPr>
          <p:cNvPr id="2909" name="Google Shape;2909;g2f7dd692133_0_2913"/>
          <p:cNvSpPr/>
          <p:nvPr>
            <p:ph idx="2" type="pic"/>
          </p:nvPr>
        </p:nvSpPr>
        <p:spPr>
          <a:xfrm>
            <a:off x="12835464" y="-1290625"/>
            <a:ext cx="7504500" cy="16352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10" name="Google Shape;2910;g2f7dd692133_0_2913"/>
          <p:cNvSpPr txBox="1"/>
          <p:nvPr/>
        </p:nvSpPr>
        <p:spPr>
          <a:xfrm>
            <a:off x="22438469" y="14636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 detail">
  <p:cSld name="titles + iphone horizontal detail">
    <p:spTree>
      <p:nvGrpSpPr>
        <p:cNvPr id="2911" name="Shape 2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2" name="Google Shape;2912;g2f7dd692133_0_2920"/>
          <p:cNvSpPr txBox="1"/>
          <p:nvPr>
            <p:ph type="title"/>
          </p:nvPr>
        </p:nvSpPr>
        <p:spPr>
          <a:xfrm>
            <a:off x="1441696" y="4343400"/>
            <a:ext cx="7081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13" name="Google Shape;2913;g2f7dd692133_0_2920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14" name="Google Shape;2914;g2f7dd692133_0_2920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15" name="Google Shape;2915;g2f7dd692133_0_29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4686145" y="-1517989"/>
            <a:ext cx="8037218" cy="16770197"/>
          </a:xfrm>
          <a:prstGeom prst="rect">
            <a:avLst/>
          </a:prstGeom>
          <a:noFill/>
          <a:ln>
            <a:noFill/>
          </a:ln>
        </p:spPr>
      </p:pic>
      <p:sp>
        <p:nvSpPr>
          <p:cNvPr id="2916" name="Google Shape;2916;g2f7dd692133_0_2920"/>
          <p:cNvSpPr txBox="1"/>
          <p:nvPr/>
        </p:nvSpPr>
        <p:spPr>
          <a:xfrm>
            <a:off x="22438469" y="14636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7" name="Google Shape;2917;g2f7dd692133_0_2920"/>
          <p:cNvSpPr/>
          <p:nvPr>
            <p:ph idx="2" type="pic"/>
          </p:nvPr>
        </p:nvSpPr>
        <p:spPr>
          <a:xfrm>
            <a:off x="10569386" y="3122625"/>
            <a:ext cx="16324200" cy="7491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vertical">
  <p:cSld name="samsung vertical">
    <p:spTree>
      <p:nvGrpSpPr>
        <p:cNvPr id="2918" name="Shape 2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9" name="Google Shape;2919;g2f7dd692133_0_2927"/>
          <p:cNvSpPr txBox="1"/>
          <p:nvPr>
            <p:ph type="title"/>
          </p:nvPr>
        </p:nvSpPr>
        <p:spPr>
          <a:xfrm>
            <a:off x="1441695" y="4343400"/>
            <a:ext cx="72123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20" name="Google Shape;2920;g2f7dd692133_0_2927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21" name="Google Shape;2921;g2f7dd692133_0_2927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2" name="Google Shape;2922;g2f7dd692133_0_29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4144" y="468458"/>
            <a:ext cx="5996755" cy="12551350"/>
          </a:xfrm>
          <a:prstGeom prst="rect">
            <a:avLst/>
          </a:prstGeom>
          <a:noFill/>
          <a:ln>
            <a:noFill/>
          </a:ln>
        </p:spPr>
      </p:pic>
      <p:sp>
        <p:nvSpPr>
          <p:cNvPr id="2923" name="Google Shape;2923;g2f7dd692133_0_2927"/>
          <p:cNvSpPr/>
          <p:nvPr>
            <p:ph idx="2" type="pic"/>
          </p:nvPr>
        </p:nvSpPr>
        <p:spPr>
          <a:xfrm>
            <a:off x="12847319" y="1188720"/>
            <a:ext cx="5578500" cy="1146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samsungs vertical">
  <p:cSld name="2 samsungs vertical">
    <p:spTree>
      <p:nvGrpSpPr>
        <p:cNvPr id="2924" name="Shape 2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5" name="Google Shape;2925;g2f7dd692133_0_2933"/>
          <p:cNvSpPr txBox="1"/>
          <p:nvPr>
            <p:ph type="title"/>
          </p:nvPr>
        </p:nvSpPr>
        <p:spPr>
          <a:xfrm>
            <a:off x="1441695" y="4343400"/>
            <a:ext cx="71145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26" name="Google Shape;2926;g2f7dd692133_0_2933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27" name="Google Shape;2927;g2f7dd692133_0_2933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8" name="Google Shape;2928;g2f7dd692133_0_29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4144" y="468458"/>
            <a:ext cx="5996755" cy="12551350"/>
          </a:xfrm>
          <a:prstGeom prst="rect">
            <a:avLst/>
          </a:prstGeom>
          <a:noFill/>
          <a:ln>
            <a:noFill/>
          </a:ln>
        </p:spPr>
      </p:pic>
      <p:sp>
        <p:nvSpPr>
          <p:cNvPr id="2929" name="Google Shape;2929;g2f7dd692133_0_2933"/>
          <p:cNvSpPr/>
          <p:nvPr>
            <p:ph idx="2" type="pic"/>
          </p:nvPr>
        </p:nvSpPr>
        <p:spPr>
          <a:xfrm>
            <a:off x="12847319" y="1188720"/>
            <a:ext cx="5578500" cy="1146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930" name="Google Shape;2930;g2f7dd692133_0_29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887350" y="468458"/>
            <a:ext cx="5996755" cy="12551350"/>
          </a:xfrm>
          <a:prstGeom prst="rect">
            <a:avLst/>
          </a:prstGeom>
          <a:noFill/>
          <a:ln>
            <a:noFill/>
          </a:ln>
        </p:spPr>
      </p:pic>
      <p:sp>
        <p:nvSpPr>
          <p:cNvPr id="2931" name="Google Shape;2931;g2f7dd692133_0_2933"/>
          <p:cNvSpPr/>
          <p:nvPr>
            <p:ph idx="3" type="pic"/>
          </p:nvPr>
        </p:nvSpPr>
        <p:spPr>
          <a:xfrm>
            <a:off x="19100525" y="1188720"/>
            <a:ext cx="5578500" cy="1146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9 vertical">
  <p:cSld name="samsung 9 vertical">
    <p:spTree>
      <p:nvGrpSpPr>
        <p:cNvPr id="2932" name="Shape 2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3" name="Google Shape;2933;g2f7dd692133_0_2941"/>
          <p:cNvSpPr txBox="1"/>
          <p:nvPr>
            <p:ph type="title"/>
          </p:nvPr>
        </p:nvSpPr>
        <p:spPr>
          <a:xfrm>
            <a:off x="1441695" y="4343400"/>
            <a:ext cx="71679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34" name="Google Shape;2934;g2f7dd692133_0_2941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35" name="Google Shape;2935;g2f7dd692133_0_2941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36" name="Google Shape;2936;g2f7dd692133_0_29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3490453" y="465716"/>
            <a:ext cx="5999378" cy="12556834"/>
          </a:xfrm>
          <a:prstGeom prst="rect">
            <a:avLst/>
          </a:prstGeom>
          <a:noFill/>
          <a:ln>
            <a:noFill/>
          </a:ln>
        </p:spPr>
      </p:pic>
      <p:sp>
        <p:nvSpPr>
          <p:cNvPr id="2937" name="Google Shape;2937;g2f7dd692133_0_2941"/>
          <p:cNvSpPr/>
          <p:nvPr>
            <p:ph idx="2" type="pic"/>
          </p:nvPr>
        </p:nvSpPr>
        <p:spPr>
          <a:xfrm rot="5400000">
            <a:off x="13524642" y="1017896"/>
            <a:ext cx="5578500" cy="1146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38" name="Google Shape;2938;g2f7dd692133_0_2941"/>
          <p:cNvSpPr txBox="1"/>
          <p:nvPr/>
        </p:nvSpPr>
        <p:spPr>
          <a:xfrm>
            <a:off x="10583699" y="3958925"/>
            <a:ext cx="11460600" cy="55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640075" lIns="731500" spcFirstLastPara="1" rIns="548625" wrap="square" tIns="21945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Samsung screenshot into this photo placeholder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6">
  <p:cSld name="green_title and image 6"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86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" name="Google Shape;288;p86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9" name="Google Shape;289;p86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0" name="Google Shape;290;p86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86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" name="Google Shape;292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s9 vertical detail">
  <p:cSld name="samsung s9 vertical detail">
    <p:spTree>
      <p:nvGrpSpPr>
        <p:cNvPr id="2939" name="Shape 2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0" name="Google Shape;2940;g2f7dd692133_0_2948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41" name="Google Shape;2941;g2f7dd692133_0_29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573296" y="-2454782"/>
            <a:ext cx="8822427" cy="18465547"/>
          </a:xfrm>
          <a:prstGeom prst="rect">
            <a:avLst/>
          </a:prstGeom>
          <a:noFill/>
          <a:ln>
            <a:noFill/>
          </a:ln>
        </p:spPr>
      </p:pic>
      <p:sp>
        <p:nvSpPr>
          <p:cNvPr id="2942" name="Google Shape;2942;g2f7dd692133_0_2948"/>
          <p:cNvSpPr txBox="1"/>
          <p:nvPr>
            <p:ph type="title"/>
          </p:nvPr>
        </p:nvSpPr>
        <p:spPr>
          <a:xfrm>
            <a:off x="1441695" y="4343400"/>
            <a:ext cx="71145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43" name="Google Shape;2943;g2f7dd692133_0_2948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44" name="Google Shape;2944;g2f7dd692133_0_2948"/>
          <p:cNvSpPr/>
          <p:nvPr>
            <p:ph idx="2" type="pic"/>
          </p:nvPr>
        </p:nvSpPr>
        <p:spPr>
          <a:xfrm>
            <a:off x="12896721" y="-1573557"/>
            <a:ext cx="8154000" cy="16785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detail">
  <p:cSld name="samsung detail">
    <p:spTree>
      <p:nvGrpSpPr>
        <p:cNvPr id="2945" name="Shape 2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6" name="Google Shape;2946;g2f7dd692133_0_2954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47" name="Google Shape;2947;g2f7dd692133_0_29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5089193" y="-2455764"/>
            <a:ext cx="8823365" cy="18467511"/>
          </a:xfrm>
          <a:prstGeom prst="rect">
            <a:avLst/>
          </a:prstGeom>
          <a:noFill/>
          <a:ln>
            <a:noFill/>
          </a:ln>
        </p:spPr>
      </p:pic>
      <p:sp>
        <p:nvSpPr>
          <p:cNvPr id="2948" name="Google Shape;2948;g2f7dd692133_0_2954"/>
          <p:cNvSpPr txBox="1"/>
          <p:nvPr>
            <p:ph type="title"/>
          </p:nvPr>
        </p:nvSpPr>
        <p:spPr>
          <a:xfrm>
            <a:off x="1441695" y="4343400"/>
            <a:ext cx="71145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49" name="Google Shape;2949;g2f7dd692133_0_2954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50" name="Google Shape;2950;g2f7dd692133_0_2954"/>
          <p:cNvSpPr/>
          <p:nvPr>
            <p:ph idx="2" type="pic"/>
          </p:nvPr>
        </p:nvSpPr>
        <p:spPr>
          <a:xfrm>
            <a:off x="11100672" y="2742173"/>
            <a:ext cx="16785600" cy="8154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 image">
  <p:cSld name="green_thank you image">
    <p:spTree>
      <p:nvGrpSpPr>
        <p:cNvPr id="2951" name="Shape 2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2" name="Google Shape;2952;g2f7dd692133_0_2960"/>
          <p:cNvSpPr/>
          <p:nvPr/>
        </p:nvSpPr>
        <p:spPr>
          <a:xfrm>
            <a:off x="0" y="8700655"/>
            <a:ext cx="24387300" cy="5015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3" name="Google Shape;2953;g2f7dd692133_0_2960"/>
          <p:cNvSpPr txBox="1"/>
          <p:nvPr>
            <p:ph type="title"/>
          </p:nvPr>
        </p:nvSpPr>
        <p:spPr>
          <a:xfrm>
            <a:off x="1525588" y="9892146"/>
            <a:ext cx="13657500" cy="28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0"/>
              <a:buFont typeface="Arial"/>
              <a:buNone/>
              <a:defRPr sz="220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2954" name="Google Shape;2954;g2f7dd692133_0_29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5" name="Google Shape;2955;g2f7dd692133_0_29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2956" name="Google Shape;2956;g2f7dd692133_0_2960"/>
          <p:cNvSpPr/>
          <p:nvPr>
            <p:ph idx="2" type="pic"/>
          </p:nvPr>
        </p:nvSpPr>
        <p:spPr>
          <a:xfrm>
            <a:off x="-2883433" y="2"/>
            <a:ext cx="30153900" cy="75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hank you image">
  <p:cSld name="1_red_thank you image">
    <p:spTree>
      <p:nvGrpSpPr>
        <p:cNvPr id="2957" name="Shape 2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8" name="Google Shape;2958;g2f7dd692133_0_2966"/>
          <p:cNvSpPr/>
          <p:nvPr/>
        </p:nvSpPr>
        <p:spPr>
          <a:xfrm>
            <a:off x="0" y="8700655"/>
            <a:ext cx="24387300" cy="5015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9" name="Google Shape;2959;g2f7dd692133_0_2966"/>
          <p:cNvSpPr txBox="1"/>
          <p:nvPr>
            <p:ph type="title"/>
          </p:nvPr>
        </p:nvSpPr>
        <p:spPr>
          <a:xfrm>
            <a:off x="1525588" y="9892146"/>
            <a:ext cx="13657500" cy="28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0"/>
              <a:buFont typeface="Arial"/>
              <a:buNone/>
              <a:defRPr sz="220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2960" name="Google Shape;2960;g2f7dd692133_0_29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1" name="Google Shape;2961;g2f7dd692133_0_29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2962" name="Google Shape;2962;g2f7dd692133_0_2966"/>
          <p:cNvSpPr/>
          <p:nvPr>
            <p:ph idx="2" type="pic"/>
          </p:nvPr>
        </p:nvSpPr>
        <p:spPr>
          <a:xfrm>
            <a:off x="-2883433" y="2"/>
            <a:ext cx="30153900" cy="75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you image">
  <p:cSld name="red_thankyou image">
    <p:spTree>
      <p:nvGrpSpPr>
        <p:cNvPr id="2963" name="Shape 2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4" name="Google Shape;2964;g2f7dd692133_0_2972"/>
          <p:cNvSpPr/>
          <p:nvPr/>
        </p:nvSpPr>
        <p:spPr>
          <a:xfrm>
            <a:off x="0" y="8700655"/>
            <a:ext cx="24387300" cy="5015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5" name="Google Shape;2965;g2f7dd692133_0_2972"/>
          <p:cNvSpPr txBox="1"/>
          <p:nvPr>
            <p:ph type="title"/>
          </p:nvPr>
        </p:nvSpPr>
        <p:spPr>
          <a:xfrm>
            <a:off x="1525588" y="9892146"/>
            <a:ext cx="13657500" cy="28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0"/>
              <a:buFont typeface="Arial"/>
              <a:buNone/>
              <a:defRPr sz="220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2966" name="Google Shape;2966;g2f7dd692133_0_29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7" name="Google Shape;2967;g2f7dd692133_0_29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2968" name="Google Shape;2968;g2f7dd692133_0_2972"/>
          <p:cNvSpPr/>
          <p:nvPr>
            <p:ph idx="2" type="pic"/>
          </p:nvPr>
        </p:nvSpPr>
        <p:spPr>
          <a:xfrm>
            <a:off x="-2883433" y="2"/>
            <a:ext cx="30153900" cy="75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 image">
  <p:cSld name="blue_thank you image">
    <p:spTree>
      <p:nvGrpSpPr>
        <p:cNvPr id="2969" name="Shape 2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" name="Google Shape;2970;g2f7dd692133_0_2978"/>
          <p:cNvSpPr/>
          <p:nvPr/>
        </p:nvSpPr>
        <p:spPr>
          <a:xfrm>
            <a:off x="0" y="8700655"/>
            <a:ext cx="24387300" cy="5015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1" name="Google Shape;2971;g2f7dd692133_0_2978"/>
          <p:cNvSpPr txBox="1"/>
          <p:nvPr>
            <p:ph type="title"/>
          </p:nvPr>
        </p:nvSpPr>
        <p:spPr>
          <a:xfrm>
            <a:off x="1525588" y="9892146"/>
            <a:ext cx="13657500" cy="28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0"/>
              <a:buFont typeface="Arial"/>
              <a:buNone/>
              <a:defRPr sz="220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2972" name="Google Shape;2972;g2f7dd692133_0_29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3" name="Google Shape;2973;g2f7dd692133_0_29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2974" name="Google Shape;2974;g2f7dd692133_0_2978"/>
          <p:cNvSpPr/>
          <p:nvPr>
            <p:ph idx="2" type="pic"/>
          </p:nvPr>
        </p:nvSpPr>
        <p:spPr>
          <a:xfrm>
            <a:off x="-2883433" y="2"/>
            <a:ext cx="30153900" cy="75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 image">
  <p:cSld name="darkamber_thank you image">
    <p:spTree>
      <p:nvGrpSpPr>
        <p:cNvPr id="2975" name="Shape 2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6" name="Google Shape;2976;g2f7dd692133_0_2984"/>
          <p:cNvSpPr/>
          <p:nvPr/>
        </p:nvSpPr>
        <p:spPr>
          <a:xfrm>
            <a:off x="0" y="8700655"/>
            <a:ext cx="24387300" cy="5015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7" name="Google Shape;2977;g2f7dd692133_0_2984"/>
          <p:cNvSpPr txBox="1"/>
          <p:nvPr>
            <p:ph type="title"/>
          </p:nvPr>
        </p:nvSpPr>
        <p:spPr>
          <a:xfrm>
            <a:off x="1525588" y="9892146"/>
            <a:ext cx="13657500" cy="28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0"/>
              <a:buFont typeface="Arial"/>
              <a:buNone/>
              <a:defRPr sz="220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2978" name="Google Shape;2978;g2f7dd692133_0_29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9" name="Google Shape;2979;g2f7dd692133_0_29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2980" name="Google Shape;2980;g2f7dd692133_0_2984"/>
          <p:cNvSpPr/>
          <p:nvPr>
            <p:ph idx="2" type="pic"/>
          </p:nvPr>
        </p:nvSpPr>
        <p:spPr>
          <a:xfrm>
            <a:off x="-2883433" y="2"/>
            <a:ext cx="30153900" cy="75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">
  <p:cSld name="green_thank you">
    <p:spTree>
      <p:nvGrpSpPr>
        <p:cNvPr id="2981" name="Shape 2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2" name="Google Shape;2982;g2f7dd692133_0_2990"/>
          <p:cNvSpPr/>
          <p:nvPr/>
        </p:nvSpPr>
        <p:spPr>
          <a:xfrm>
            <a:off x="-1" y="10116820"/>
            <a:ext cx="24387300" cy="37593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3" name="Google Shape;2983;g2f7dd692133_0_2990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4" name="Google Shape;2984;g2f7dd692133_0_2990"/>
          <p:cNvSpPr txBox="1"/>
          <p:nvPr>
            <p:ph idx="1" type="body"/>
          </p:nvPr>
        </p:nvSpPr>
        <p:spPr>
          <a:xfrm>
            <a:off x="4890051" y="4382711"/>
            <a:ext cx="145905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0000"/>
              <a:buNone/>
              <a:defRPr b="0" sz="20000">
                <a:solidFill>
                  <a:schemeClr val="accen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85" name="Google Shape;2985;g2f7dd692133_0_2990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6" name="Google Shape;2986;g2f7dd692133_0_2990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7" name="Google Shape;2987;g2f7dd692133_0_2990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88" name="Google Shape;2988;g2f7dd692133_0_29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hank you">
  <p:cSld name="amber_thank you">
    <p:spTree>
      <p:nvGrpSpPr>
        <p:cNvPr id="2989" name="Shape 2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" name="Google Shape;2990;g2f7dd692133_0_2998"/>
          <p:cNvSpPr/>
          <p:nvPr/>
        </p:nvSpPr>
        <p:spPr>
          <a:xfrm>
            <a:off x="-1" y="10116820"/>
            <a:ext cx="24387300" cy="37593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1" name="Google Shape;2991;g2f7dd692133_0_2998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2" name="Google Shape;2992;g2f7dd692133_0_2998"/>
          <p:cNvSpPr txBox="1"/>
          <p:nvPr>
            <p:ph idx="1" type="body"/>
          </p:nvPr>
        </p:nvSpPr>
        <p:spPr>
          <a:xfrm>
            <a:off x="4890051" y="4382711"/>
            <a:ext cx="145905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b="0" sz="200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93" name="Google Shape;2993;g2f7dd692133_0_2998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4" name="Google Shape;2994;g2f7dd692133_0_2998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5" name="Google Shape;2995;g2f7dd692133_0_2998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96" name="Google Shape;2996;g2f7dd692133_0_29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 you">
  <p:cSld name="red_thank you">
    <p:spTree>
      <p:nvGrpSpPr>
        <p:cNvPr id="2997" name="Shape 2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8" name="Google Shape;2998;g2f7dd692133_0_3006"/>
          <p:cNvSpPr/>
          <p:nvPr/>
        </p:nvSpPr>
        <p:spPr>
          <a:xfrm>
            <a:off x="-1" y="10116820"/>
            <a:ext cx="24387300" cy="37593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9" name="Google Shape;2999;g2f7dd692133_0_3006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0" name="Google Shape;3000;g2f7dd692133_0_3006"/>
          <p:cNvSpPr txBox="1"/>
          <p:nvPr>
            <p:ph idx="1" type="body"/>
          </p:nvPr>
        </p:nvSpPr>
        <p:spPr>
          <a:xfrm>
            <a:off x="4890051" y="4382711"/>
            <a:ext cx="145905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0000"/>
              <a:buNone/>
              <a:defRPr b="0" sz="20000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01" name="Google Shape;3001;g2f7dd692133_0_3006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2" name="Google Shape;3002;g2f7dd692133_0_3006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3" name="Google Shape;3003;g2f7dd692133_0_3006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04" name="Google Shape;3004;g2f7dd692133_0_30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6">
  <p:cSld name="amber_title and image 6"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87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5" name="Google Shape;295;p87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6" name="Google Shape;296;p87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7" name="Google Shape;297;p87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87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9" name="Google Shape;299;p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">
  <p:cSld name="blue_thank you">
    <p:spTree>
      <p:nvGrpSpPr>
        <p:cNvPr id="3005" name="Shape 3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6" name="Google Shape;3006;g2f7dd692133_0_3014"/>
          <p:cNvSpPr/>
          <p:nvPr/>
        </p:nvSpPr>
        <p:spPr>
          <a:xfrm>
            <a:off x="0" y="10134601"/>
            <a:ext cx="24387300" cy="37593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7" name="Google Shape;3007;g2f7dd692133_0_3014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8" name="Google Shape;3008;g2f7dd692133_0_3014"/>
          <p:cNvSpPr txBox="1"/>
          <p:nvPr>
            <p:ph idx="1" type="body"/>
          </p:nvPr>
        </p:nvSpPr>
        <p:spPr>
          <a:xfrm>
            <a:off x="4890051" y="4382711"/>
            <a:ext cx="145905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b="0" sz="200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09" name="Google Shape;3009;g2f7dd692133_0_3014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0" name="Google Shape;3010;g2f7dd692133_0_3014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1" name="Google Shape;3011;g2f7dd692133_0_3014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12" name="Google Shape;3012;g2f7dd692133_0_30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">
  <p:cSld name="darkamber_thank you">
    <p:spTree>
      <p:nvGrpSpPr>
        <p:cNvPr id="3013" name="Shape 3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4" name="Google Shape;3014;g2f7dd692133_0_3022"/>
          <p:cNvSpPr/>
          <p:nvPr/>
        </p:nvSpPr>
        <p:spPr>
          <a:xfrm>
            <a:off x="-1" y="10116820"/>
            <a:ext cx="24387300" cy="37593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5" name="Google Shape;3015;g2f7dd692133_0_3022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6" name="Google Shape;3016;g2f7dd692133_0_3022"/>
          <p:cNvSpPr txBox="1"/>
          <p:nvPr>
            <p:ph idx="1" type="body"/>
          </p:nvPr>
        </p:nvSpPr>
        <p:spPr>
          <a:xfrm>
            <a:off x="4890051" y="4382711"/>
            <a:ext cx="145905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b="0" sz="200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17" name="Google Shape;3017;g2f7dd692133_0_3022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8" name="Google Shape;3018;g2f7dd692133_0_3022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9" name="Google Shape;3019;g2f7dd692133_0_3022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20" name="Google Shape;3020;g2f7dd692133_0_30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center">
  <p:cSld name="logo center">
    <p:bg>
      <p:bgPr>
        <a:solidFill>
          <a:srgbClr val="FDFAF5"/>
        </a:solidFill>
      </p:bgPr>
    </p:bg>
    <p:spTree>
      <p:nvGrpSpPr>
        <p:cNvPr id="3021" name="Shape 3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2" name="Google Shape;3022;g2f7dd692133_0_30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40788" y="6016343"/>
            <a:ext cx="6667501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left">
  <p:cSld name="logo left">
    <p:bg>
      <p:bgPr>
        <a:solidFill>
          <a:srgbClr val="FDFAF5"/>
        </a:solidFill>
      </p:bgPr>
    </p:bg>
    <p:spTree>
      <p:nvGrpSpPr>
        <p:cNvPr id="3023" name="Shape 3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4" name="Google Shape;3024;g2f7dd692133_0_30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6016343"/>
            <a:ext cx="6667501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right">
  <p:cSld name="logo right">
    <p:bg>
      <p:bgPr>
        <a:solidFill>
          <a:srgbClr val="FDFAF5"/>
        </a:solidFill>
      </p:bgPr>
    </p:bg>
    <p:spTree>
      <p:nvGrpSpPr>
        <p:cNvPr id="3025" name="Shape 3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6" name="Google Shape;3026;g2f7dd692133_0_30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177850" y="6016343"/>
            <a:ext cx="6667501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id">
  <p:cSld name="grid">
    <p:bg>
      <p:bgPr>
        <a:solidFill>
          <a:schemeClr val="lt1">
            <a:alpha val="48630"/>
          </a:schemeClr>
        </a:solidFill>
      </p:bgPr>
    </p:bg>
    <p:spTree>
      <p:nvGrpSpPr>
        <p:cNvPr id="3027" name="Shape 3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8" name="Google Shape;3028;g2f7dd692133_0_3036"/>
          <p:cNvSpPr/>
          <p:nvPr/>
        </p:nvSpPr>
        <p:spPr>
          <a:xfrm>
            <a:off x="1587" y="0"/>
            <a:ext cx="24384000" cy="1371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vider slide 1">
  <p:cSld name="1_divider slide 1">
    <p:bg>
      <p:bgPr>
        <a:solidFill>
          <a:srgbClr val="F2EDE6"/>
        </a:solidFill>
      </p:bgPr>
    </p:bg>
    <p:spTree>
      <p:nvGrpSpPr>
        <p:cNvPr id="3029" name="Shape 3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0" name="Google Shape;3030;g2f7dd692133_0_3038"/>
          <p:cNvSpPr txBox="1"/>
          <p:nvPr>
            <p:ph idx="1" type="body"/>
          </p:nvPr>
        </p:nvSpPr>
        <p:spPr>
          <a:xfrm>
            <a:off x="1310699" y="5029200"/>
            <a:ext cx="179193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600"/>
              <a:buNone/>
              <a:defRPr b="0" i="0" sz="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8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5pPr>
            <a:lvl6pPr indent="-4572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6pPr>
            <a:lvl7pPr indent="-4572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7pPr>
            <a:lvl8pPr indent="-4572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8pPr>
            <a:lvl9pPr indent="-4572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1">
  <p:cSld name="red_title 1">
    <p:bg>
      <p:bgPr>
        <a:solidFill>
          <a:srgbClr val="FDFAF5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oogle Shape;37;p52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38" name="Google Shape;38;p52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" name="Google Shape;39;p52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40" name="Google Shape;40;p52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52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42" name="Google Shape;42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52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52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52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6">
  <p:cSld name="red_title and image 6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88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2" name="Google Shape;302;p88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3" name="Google Shape;303;p88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04" name="Google Shape;304;p88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88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6" name="Google Shape;306;p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6">
  <p:cSld name="blue_title and image 6"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89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9" name="Google Shape;309;p89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0" name="Google Shape;310;p89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11" name="Google Shape;311;p89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89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3" name="Google Shape;313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6">
  <p:cSld name="darkamber_title and image 6"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90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6" name="Google Shape;316;p90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7" name="Google Shape;317;p90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18" name="Google Shape;318;p90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90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0" name="Google Shape;320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list image 6">
  <p:cSld name="green_title list image 6"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91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3" name="Google Shape;323;p91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4" name="Google Shape;324;p91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5" name="Google Shape;325;p91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91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27" name="Google Shape;327;p91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list image 6">
  <p:cSld name="amber_title list image 6"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92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0" name="Google Shape;330;p92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1" name="Google Shape;331;p92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2" name="Google Shape;332;p92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92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34" name="Google Shape;334;p92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list image 6">
  <p:cSld name="red_title list image 6"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93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7" name="Google Shape;337;p93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8" name="Google Shape;338;p93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9" name="Google Shape;339;p93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93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41" name="Google Shape;341;p93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list image 6">
  <p:cSld name="blue_title list image 6"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94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4" name="Google Shape;344;p94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5" name="Google Shape;345;p94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6" name="Google Shape;346;p94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94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48" name="Google Shape;348;p94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list image 6">
  <p:cSld name="darkamber_title list image 6"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95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1" name="Google Shape;351;p95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2" name="Google Shape;352;p95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3" name="Google Shape;353;p95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95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55" name="Google Shape;355;p95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image title speaker 1">
  <p:cSld name="green_image title speaker 1"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7" name="Google Shape;357;p96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58" name="Google Shape;358;p96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96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0" name="Google Shape;360;p96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61" name="Google Shape;361;p96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2" name="Google Shape;362;p96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3" name="Google Shape;363;p96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64" name="Google Shape;364;p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image title speaker 1">
  <p:cSld name="amber_image title speaker 1"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6" name="Google Shape;366;p97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67" name="Google Shape;367;p97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97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9" name="Google Shape;369;p97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70" name="Google Shape;370;p97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1" name="Google Shape;371;p97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2" name="Google Shape;372;p97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73" name="Google Shape;373;p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1">
  <p:cSld name="blue_title 1">
    <p:bg>
      <p:bgPr>
        <a:solidFill>
          <a:srgbClr val="FDFAF5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oogle Shape;47;p53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48" name="Google Shape;48;p53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9" name="Google Shape;49;p53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50" name="Google Shape;50;p53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53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52" name="Google Shape;52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53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53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53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image title speaker 1">
  <p:cSld name="red_image title speaker 1"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5" name="Google Shape;375;p98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76" name="Google Shape;376;p98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98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8" name="Google Shape;378;p98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79" name="Google Shape;379;p98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  <a:defRPr sz="88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0" name="Google Shape;380;p98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1" name="Google Shape;381;p98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82" name="Google Shape;382;p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image title speaker 1">
  <p:cSld name="blue_image title speaker 1"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99"/>
          <p:cNvSpPr/>
          <p:nvPr/>
        </p:nvSpPr>
        <p:spPr>
          <a:xfrm>
            <a:off x="0" y="0"/>
            <a:ext cx="7123712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5" name="Google Shape;385;p99"/>
          <p:cNvGrpSpPr/>
          <p:nvPr/>
        </p:nvGrpSpPr>
        <p:grpSpPr>
          <a:xfrm>
            <a:off x="7123711" y="0"/>
            <a:ext cx="17263464" cy="13716000"/>
            <a:chOff x="7123711" y="0"/>
            <a:chExt cx="17263464" cy="13716000"/>
          </a:xfrm>
        </p:grpSpPr>
        <p:sp>
          <p:nvSpPr>
            <p:cNvPr id="386" name="Google Shape;386;p99"/>
            <p:cNvSpPr/>
            <p:nvPr/>
          </p:nvSpPr>
          <p:spPr>
            <a:xfrm>
              <a:off x="7123711" y="0"/>
              <a:ext cx="17263464" cy="13716000"/>
            </a:xfrm>
            <a:prstGeom prst="rect">
              <a:avLst/>
            </a:prstGeom>
            <a:solidFill>
              <a:srgbClr val="FDFAF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99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8" name="Google Shape;388;p99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89" name="Google Shape;389;p99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Arial"/>
              <a:buNone/>
              <a:defRPr sz="8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0" name="Google Shape;390;p99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1" name="Google Shape;391;p99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2" name="Google Shape;392;p99"/>
          <p:cNvSpPr txBox="1"/>
          <p:nvPr/>
        </p:nvSpPr>
        <p:spPr>
          <a:xfrm>
            <a:off x="2165684" y="1275347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3" name="Google Shape;393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image title speaker 1">
  <p:cSld name="darkamber_image title speaker 1"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5" name="Google Shape;395;p100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96" name="Google Shape;396;p100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00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8" name="Google Shape;398;p100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99" name="Google Shape;399;p100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0" name="Google Shape;400;p100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1" name="Google Shape;401;p100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402" name="Google Shape;402;p1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quote 1">
  <p:cSld name="green_big quote 1"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4" name="Google Shape;404;p101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05" name="Google Shape;405;p101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101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101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101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9" name="Google Shape;409;p101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0" name="Google Shape;410;p101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quote 1">
  <p:cSld name="amber_big quote 1"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2" name="Google Shape;412;p102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13" name="Google Shape;413;p102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102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102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102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7" name="Google Shape;417;p102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8" name="Google Shape;418;p102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quote 1">
  <p:cSld name="red_big quote 1"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0" name="Google Shape;420;p103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21" name="Google Shape;421;p103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103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103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103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5" name="Google Shape;425;p103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6" name="Google Shape;426;p103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quote 1">
  <p:cSld name="blue_big quote 1"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8" name="Google Shape;428;p104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29" name="Google Shape;429;p104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104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DCE6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104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04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3" name="Google Shape;433;p104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4" name="Google Shape;434;p104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quote 1">
  <p:cSld name="darkamber_big quote 1"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6" name="Google Shape;436;p105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37" name="Google Shape;437;p105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105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105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105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1" name="Google Shape;441;p105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2" name="Google Shape;442;p105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1">
  <p:cSld name="green_big idea 1"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106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D7EB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5" name="Google Shape;445;p106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46" name="Google Shape;446;p106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106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8" name="Google Shape;448;p106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1">
  <p:cSld name="amber_big idea 1"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07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1" name="Google Shape;451;p107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52" name="Google Shape;452;p107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107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4" name="Google Shape;454;p107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1">
  <p:cSld name="darkamber_title 1">
    <p:bg>
      <p:bgPr>
        <a:solidFill>
          <a:srgbClr val="FDFAF5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54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58" name="Google Shape;58;p54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" name="Google Shape;59;p54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60" name="Google Shape;60;p54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5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62" name="Google Shape;62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54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54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54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1">
  <p:cSld name="red_big idea 1"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108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FBE9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7" name="Google Shape;457;p108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58" name="Google Shape;458;p108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108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rgbClr val="B240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0" name="Google Shape;460;p108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1">
  <p:cSld name="blue_big idea 1"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09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3" name="Google Shape;463;p109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64" name="Google Shape;464;p109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109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6" name="Google Shape;466;p109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1">
  <p:cSld name="darkamber_big idea 1"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10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9" name="Google Shape;469;p110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70" name="Google Shape;470;p110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110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2" name="Google Shape;472;p110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key words 1">
  <p:cSld name="green_key words 1"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4" name="Google Shape;474;p111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75" name="Google Shape;475;p111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111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111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8" name="Google Shape;478;p111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key words 1">
  <p:cSld name="amber_key words 1"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0" name="Google Shape;480;p112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81" name="Google Shape;481;p112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112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112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4" name="Google Shape;484;p112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key words 1">
  <p:cSld name="red_key words 1"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6" name="Google Shape;486;p113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87" name="Google Shape;487;p113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113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113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0" name="Google Shape;490;p113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key words 1">
  <p:cSld name="blue_key words 1"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2" name="Google Shape;492;p114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93" name="Google Shape;493;p114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DCE6F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114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114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6" name="Google Shape;496;p114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  <a:defRPr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key words 1">
  <p:cSld name="darkamber_key words 1"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" name="Google Shape;498;p115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99" name="Google Shape;499;p115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115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115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2" name="Google Shape;502;p115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large image title 1">
  <p:cSld name="green_large image title 1"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116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05" name="Google Shape;505;p116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6" name="Google Shape;506;p116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7" name="Google Shape;507;p116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08" name="Google Shape;508;p1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large image title 1">
  <p:cSld name="amber_large image title 1">
    <p:bg>
      <p:bgPr>
        <a:solidFill>
          <a:srgbClr val="FDFAF5"/>
        </a:solidFill>
      </p:bgPr>
    </p:bg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117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11" name="Google Shape;511;p117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2" name="Google Shape;512;p117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3" name="Google Shape;513;p117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14" name="Google Shape;514;p1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2">
  <p:cSld name="green_title 2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5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55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D7EBC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55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55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55"/>
          <p:cNvSpPr txBox="1"/>
          <p:nvPr>
            <p:ph idx="1" type="body"/>
          </p:nvPr>
        </p:nvSpPr>
        <p:spPr>
          <a:xfrm>
            <a:off x="5878513" y="6896066"/>
            <a:ext cx="893476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2" name="Google Shape;72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large image title 1">
  <p:cSld name="red_large image title 1"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118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17" name="Google Shape;517;p118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  <a:defRPr sz="88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8" name="Google Shape;518;p118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9" name="Google Shape;519;p118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20" name="Google Shape;520;p1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large image title 1">
  <p:cSld name="blue_large image title 1"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19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23" name="Google Shape;523;p119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Arial"/>
              <a:buNone/>
              <a:defRPr sz="8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4" name="Google Shape;524;p119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5" name="Google Shape;525;p119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26" name="Google Shape;526;p1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large image title 1">
  <p:cSld name="darkamber_large image title 1"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120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29" name="Google Shape;529;p120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0" name="Google Shape;530;p120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1" name="Google Shape;531;p120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32" name="Google Shape;532;p1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statement 1">
  <p:cSld name="green_statement 1">
    <p:bg>
      <p:bgPr>
        <a:solidFill>
          <a:srgbClr val="D7EBCE"/>
        </a:solidFill>
      </p:bgPr>
    </p:bg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121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121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statement 1">
  <p:cSld name="amber_statement 1">
    <p:bg>
      <p:bgPr>
        <a:solidFill>
          <a:srgbClr val="FDE3BA"/>
        </a:solidFill>
      </p:bgPr>
    </p:bg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22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122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statement 1">
  <p:cSld name="red_statement 1">
    <p:bg>
      <p:bgPr>
        <a:solidFill>
          <a:srgbClr val="FDE3BA"/>
        </a:solidFill>
      </p:bgPr>
    </p:bg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123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123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statement 1">
  <p:cSld name="blue_statement 1">
    <p:bg>
      <p:bgPr>
        <a:solidFill>
          <a:srgbClr val="DCE6F1"/>
        </a:solidFill>
      </p:bgPr>
    </p:bg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124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124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  <a:defRPr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statement 1">
  <p:cSld name="darkamber_statement 1">
    <p:bg>
      <p:bgPr>
        <a:solidFill>
          <a:srgbClr val="FDE3BA"/>
        </a:solidFill>
      </p:bgPr>
    </p:bg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125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125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side by side">
  <p:cSld name="title description side by side"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126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126"/>
          <p:cNvSpPr txBox="1"/>
          <p:nvPr>
            <p:ph type="title"/>
          </p:nvPr>
        </p:nvSpPr>
        <p:spPr>
          <a:xfrm>
            <a:off x="2206991" y="4772151"/>
            <a:ext cx="8994409" cy="40765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1" name="Google Shape;551;p126"/>
          <p:cNvSpPr txBox="1"/>
          <p:nvPr>
            <p:ph idx="1" type="body"/>
          </p:nvPr>
        </p:nvSpPr>
        <p:spPr>
          <a:xfrm>
            <a:off x="13412788" y="4772151"/>
            <a:ext cx="9372602" cy="41057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33958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3 topics">
  <p:cSld name="agenda 3 topics">
    <p:bg>
      <p:bgPr>
        <a:solidFill>
          <a:schemeClr val="lt1"/>
        </a:solidFill>
      </p:bgPr>
    </p:bg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127"/>
          <p:cNvSpPr/>
          <p:nvPr/>
        </p:nvSpPr>
        <p:spPr>
          <a:xfrm>
            <a:off x="-2622293" y="29299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127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5" name="Google Shape;555;p127"/>
          <p:cNvSpPr/>
          <p:nvPr/>
        </p:nvSpPr>
        <p:spPr>
          <a:xfrm>
            <a:off x="11785944" y="3255258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127"/>
          <p:cNvSpPr/>
          <p:nvPr/>
        </p:nvSpPr>
        <p:spPr>
          <a:xfrm>
            <a:off x="11785944" y="6136899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127"/>
          <p:cNvSpPr/>
          <p:nvPr/>
        </p:nvSpPr>
        <p:spPr>
          <a:xfrm>
            <a:off x="11785944" y="9045001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127"/>
          <p:cNvSpPr txBox="1"/>
          <p:nvPr>
            <p:ph idx="1" type="body"/>
          </p:nvPr>
        </p:nvSpPr>
        <p:spPr>
          <a:xfrm>
            <a:off x="13156116" y="3397793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9" name="Google Shape;559;p127"/>
          <p:cNvSpPr txBox="1"/>
          <p:nvPr>
            <p:ph idx="2" type="body"/>
          </p:nvPr>
        </p:nvSpPr>
        <p:spPr>
          <a:xfrm>
            <a:off x="13156116" y="631324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0" name="Google Shape;560;p127"/>
          <p:cNvSpPr txBox="1"/>
          <p:nvPr>
            <p:ph idx="3" type="body"/>
          </p:nvPr>
        </p:nvSpPr>
        <p:spPr>
          <a:xfrm>
            <a:off x="13156116" y="9187536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2">
  <p:cSld name="amber_title 2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6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56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56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56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56"/>
          <p:cNvSpPr txBox="1"/>
          <p:nvPr>
            <p:ph idx="1" type="body"/>
          </p:nvPr>
        </p:nvSpPr>
        <p:spPr>
          <a:xfrm>
            <a:off x="5878513" y="6896066"/>
            <a:ext cx="887380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9" name="Google Shape;79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4 topics">
  <p:cSld name="agenda 4 topics">
    <p:bg>
      <p:bgPr>
        <a:solidFill>
          <a:schemeClr val="lt1"/>
        </a:solidFill>
      </p:bgPr>
    </p:bg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128"/>
          <p:cNvSpPr/>
          <p:nvPr/>
        </p:nvSpPr>
        <p:spPr>
          <a:xfrm>
            <a:off x="-2622293" y="29299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128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4" name="Google Shape;564;p128"/>
          <p:cNvSpPr txBox="1"/>
          <p:nvPr>
            <p:ph idx="1" type="body"/>
          </p:nvPr>
        </p:nvSpPr>
        <p:spPr>
          <a:xfrm>
            <a:off x="13156116" y="1902575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5" name="Google Shape;565;p128"/>
          <p:cNvSpPr txBox="1"/>
          <p:nvPr>
            <p:ph idx="2" type="body"/>
          </p:nvPr>
        </p:nvSpPr>
        <p:spPr>
          <a:xfrm>
            <a:off x="13156116" y="4818030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6" name="Google Shape;566;p128"/>
          <p:cNvSpPr txBox="1"/>
          <p:nvPr>
            <p:ph idx="3" type="body"/>
          </p:nvPr>
        </p:nvSpPr>
        <p:spPr>
          <a:xfrm>
            <a:off x="13156116" y="766945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7" name="Google Shape;567;p128"/>
          <p:cNvSpPr txBox="1"/>
          <p:nvPr>
            <p:ph idx="4" type="body"/>
          </p:nvPr>
        </p:nvSpPr>
        <p:spPr>
          <a:xfrm>
            <a:off x="13156116" y="10316406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5 topics">
  <p:cSld name="agenda 5 topics">
    <p:bg>
      <p:bgPr>
        <a:solidFill>
          <a:schemeClr val="lt1"/>
        </a:solidFill>
      </p:bgPr>
    </p:bg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129"/>
          <p:cNvSpPr/>
          <p:nvPr/>
        </p:nvSpPr>
        <p:spPr>
          <a:xfrm>
            <a:off x="-2622293" y="29299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129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1" name="Google Shape;571;p129"/>
          <p:cNvSpPr/>
          <p:nvPr/>
        </p:nvSpPr>
        <p:spPr>
          <a:xfrm>
            <a:off x="11785944" y="1441984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129"/>
          <p:cNvSpPr/>
          <p:nvPr/>
        </p:nvSpPr>
        <p:spPr>
          <a:xfrm>
            <a:off x="11785944" y="3687519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129"/>
          <p:cNvSpPr/>
          <p:nvPr/>
        </p:nvSpPr>
        <p:spPr>
          <a:xfrm>
            <a:off x="11785944" y="6016167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129"/>
          <p:cNvSpPr/>
          <p:nvPr/>
        </p:nvSpPr>
        <p:spPr>
          <a:xfrm>
            <a:off x="11785944" y="8345061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129"/>
          <p:cNvSpPr txBox="1"/>
          <p:nvPr>
            <p:ph idx="1" type="body"/>
          </p:nvPr>
        </p:nvSpPr>
        <p:spPr>
          <a:xfrm>
            <a:off x="13156116" y="1584519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6" name="Google Shape;576;p129"/>
          <p:cNvSpPr txBox="1"/>
          <p:nvPr>
            <p:ph idx="2" type="body"/>
          </p:nvPr>
        </p:nvSpPr>
        <p:spPr>
          <a:xfrm>
            <a:off x="13156116" y="386386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7" name="Google Shape;577;p129"/>
          <p:cNvSpPr txBox="1"/>
          <p:nvPr>
            <p:ph idx="3" type="body"/>
          </p:nvPr>
        </p:nvSpPr>
        <p:spPr>
          <a:xfrm>
            <a:off x="13156116" y="6158702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8" name="Google Shape;578;p129"/>
          <p:cNvSpPr txBox="1"/>
          <p:nvPr>
            <p:ph idx="4" type="body"/>
          </p:nvPr>
        </p:nvSpPr>
        <p:spPr>
          <a:xfrm>
            <a:off x="13156116" y="8487596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9" name="Google Shape;579;p129"/>
          <p:cNvSpPr/>
          <p:nvPr/>
        </p:nvSpPr>
        <p:spPr>
          <a:xfrm>
            <a:off x="11785944" y="10531673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129"/>
          <p:cNvSpPr txBox="1"/>
          <p:nvPr>
            <p:ph idx="5" type="body"/>
          </p:nvPr>
        </p:nvSpPr>
        <p:spPr>
          <a:xfrm>
            <a:off x="13156116" y="1067420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1">
  <p:cSld name="title for speakers 1"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2" name="Google Shape;582;p130"/>
          <p:cNvGrpSpPr/>
          <p:nvPr/>
        </p:nvGrpSpPr>
        <p:grpSpPr>
          <a:xfrm>
            <a:off x="-23928" y="-2"/>
            <a:ext cx="24411103" cy="13742053"/>
            <a:chOff x="-23928" y="-2"/>
            <a:chExt cx="24411103" cy="13742053"/>
          </a:xfrm>
        </p:grpSpPr>
        <p:sp>
          <p:nvSpPr>
            <p:cNvPr id="583" name="Google Shape;583;p130"/>
            <p:cNvSpPr/>
            <p:nvPr/>
          </p:nvSpPr>
          <p:spPr>
            <a:xfrm>
              <a:off x="12193588" y="-1"/>
              <a:ext cx="10092828" cy="137353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130"/>
            <p:cNvSpPr/>
            <p:nvPr/>
          </p:nvSpPr>
          <p:spPr>
            <a:xfrm>
              <a:off x="-23928" y="-2"/>
              <a:ext cx="20052065" cy="13742053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130"/>
            <p:cNvSpPr/>
            <p:nvPr/>
          </p:nvSpPr>
          <p:spPr>
            <a:xfrm>
              <a:off x="21961763" y="0"/>
              <a:ext cx="2425412" cy="137160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86" name="Google Shape;586;p13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87" name="Google Shape;587;p130"/>
          <p:cNvSpPr txBox="1"/>
          <p:nvPr>
            <p:ph type="title"/>
          </p:nvPr>
        </p:nvSpPr>
        <p:spPr>
          <a:xfrm>
            <a:off x="2274262" y="3256365"/>
            <a:ext cx="13234026" cy="17038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8" name="Google Shape;588;p130"/>
          <p:cNvSpPr txBox="1"/>
          <p:nvPr>
            <p:ph idx="1" type="body"/>
          </p:nvPr>
        </p:nvSpPr>
        <p:spPr>
          <a:xfrm>
            <a:off x="2363787" y="5185409"/>
            <a:ext cx="5918826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000"/>
              <a:buNone/>
              <a:defRPr sz="40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9" name="Google Shape;589;p130"/>
          <p:cNvSpPr/>
          <p:nvPr>
            <p:ph idx="2" type="pic"/>
          </p:nvPr>
        </p:nvSpPr>
        <p:spPr>
          <a:xfrm>
            <a:off x="226412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0" name="Google Shape;590;p130"/>
          <p:cNvSpPr txBox="1"/>
          <p:nvPr>
            <p:ph idx="3" type="body"/>
          </p:nvPr>
        </p:nvSpPr>
        <p:spPr>
          <a:xfrm>
            <a:off x="1813089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1" name="Google Shape;591;p130"/>
          <p:cNvSpPr txBox="1"/>
          <p:nvPr>
            <p:ph idx="4" type="body"/>
          </p:nvPr>
        </p:nvSpPr>
        <p:spPr>
          <a:xfrm>
            <a:off x="1813089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2" name="Google Shape;592;p130"/>
          <p:cNvSpPr/>
          <p:nvPr>
            <p:ph idx="5" type="pic"/>
          </p:nvPr>
        </p:nvSpPr>
        <p:spPr>
          <a:xfrm>
            <a:off x="777228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3" name="Google Shape;593;p130"/>
          <p:cNvSpPr txBox="1"/>
          <p:nvPr>
            <p:ph idx="6" type="body"/>
          </p:nvPr>
        </p:nvSpPr>
        <p:spPr>
          <a:xfrm>
            <a:off x="7397365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4" name="Google Shape;594;p130"/>
          <p:cNvSpPr txBox="1"/>
          <p:nvPr>
            <p:ph idx="7" type="body"/>
          </p:nvPr>
        </p:nvSpPr>
        <p:spPr>
          <a:xfrm>
            <a:off x="7397365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5" name="Google Shape;595;p130"/>
          <p:cNvSpPr/>
          <p:nvPr>
            <p:ph idx="8" type="pic"/>
          </p:nvPr>
        </p:nvSpPr>
        <p:spPr>
          <a:xfrm>
            <a:off x="13663394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6" name="Google Shape;596;p130"/>
          <p:cNvSpPr txBox="1"/>
          <p:nvPr>
            <p:ph idx="9" type="body"/>
          </p:nvPr>
        </p:nvSpPr>
        <p:spPr>
          <a:xfrm>
            <a:off x="13212356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7" name="Google Shape;597;p130"/>
          <p:cNvSpPr txBox="1"/>
          <p:nvPr>
            <p:ph idx="13" type="body"/>
          </p:nvPr>
        </p:nvSpPr>
        <p:spPr>
          <a:xfrm>
            <a:off x="13212356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2">
  <p:cSld name="title for speakers 2"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9" name="Google Shape;599;p131"/>
          <p:cNvGrpSpPr/>
          <p:nvPr/>
        </p:nvGrpSpPr>
        <p:grpSpPr>
          <a:xfrm>
            <a:off x="-23928" y="-2"/>
            <a:ext cx="24411103" cy="13742053"/>
            <a:chOff x="-23928" y="-2"/>
            <a:chExt cx="24411103" cy="13742053"/>
          </a:xfrm>
        </p:grpSpPr>
        <p:sp>
          <p:nvSpPr>
            <p:cNvPr id="600" name="Google Shape;600;p131"/>
            <p:cNvSpPr/>
            <p:nvPr/>
          </p:nvSpPr>
          <p:spPr>
            <a:xfrm>
              <a:off x="12193588" y="-1"/>
              <a:ext cx="10092828" cy="137353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131"/>
            <p:cNvSpPr/>
            <p:nvPr/>
          </p:nvSpPr>
          <p:spPr>
            <a:xfrm>
              <a:off x="-23928" y="-2"/>
              <a:ext cx="20052065" cy="13742053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131"/>
            <p:cNvSpPr/>
            <p:nvPr/>
          </p:nvSpPr>
          <p:spPr>
            <a:xfrm>
              <a:off x="21961763" y="0"/>
              <a:ext cx="2425412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03" name="Google Shape;603;p13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04" name="Google Shape;604;p131"/>
          <p:cNvSpPr txBox="1"/>
          <p:nvPr>
            <p:ph type="title"/>
          </p:nvPr>
        </p:nvSpPr>
        <p:spPr>
          <a:xfrm>
            <a:off x="2274262" y="3256365"/>
            <a:ext cx="13234026" cy="17038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5" name="Google Shape;605;p131"/>
          <p:cNvSpPr txBox="1"/>
          <p:nvPr>
            <p:ph idx="1" type="body"/>
          </p:nvPr>
        </p:nvSpPr>
        <p:spPr>
          <a:xfrm>
            <a:off x="2363787" y="5185409"/>
            <a:ext cx="5918826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000"/>
              <a:buNone/>
              <a:defRPr sz="40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6" name="Google Shape;606;p131"/>
          <p:cNvSpPr/>
          <p:nvPr>
            <p:ph idx="2" type="pic"/>
          </p:nvPr>
        </p:nvSpPr>
        <p:spPr>
          <a:xfrm>
            <a:off x="226412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07" name="Google Shape;607;p131"/>
          <p:cNvSpPr txBox="1"/>
          <p:nvPr>
            <p:ph idx="3" type="body"/>
          </p:nvPr>
        </p:nvSpPr>
        <p:spPr>
          <a:xfrm>
            <a:off x="1813089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8" name="Google Shape;608;p131"/>
          <p:cNvSpPr txBox="1"/>
          <p:nvPr>
            <p:ph idx="4" type="body"/>
          </p:nvPr>
        </p:nvSpPr>
        <p:spPr>
          <a:xfrm>
            <a:off x="1813089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9" name="Google Shape;609;p131"/>
          <p:cNvSpPr/>
          <p:nvPr>
            <p:ph idx="5" type="pic"/>
          </p:nvPr>
        </p:nvSpPr>
        <p:spPr>
          <a:xfrm>
            <a:off x="777228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10" name="Google Shape;610;p131"/>
          <p:cNvSpPr txBox="1"/>
          <p:nvPr>
            <p:ph idx="6" type="body"/>
          </p:nvPr>
        </p:nvSpPr>
        <p:spPr>
          <a:xfrm>
            <a:off x="7397365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1" name="Google Shape;611;p131"/>
          <p:cNvSpPr txBox="1"/>
          <p:nvPr>
            <p:ph idx="7" type="body"/>
          </p:nvPr>
        </p:nvSpPr>
        <p:spPr>
          <a:xfrm>
            <a:off x="7397365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2" name="Google Shape;612;p131"/>
          <p:cNvSpPr/>
          <p:nvPr>
            <p:ph idx="8" type="pic"/>
          </p:nvPr>
        </p:nvSpPr>
        <p:spPr>
          <a:xfrm>
            <a:off x="13663394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13" name="Google Shape;613;p131"/>
          <p:cNvSpPr txBox="1"/>
          <p:nvPr>
            <p:ph idx="9" type="body"/>
          </p:nvPr>
        </p:nvSpPr>
        <p:spPr>
          <a:xfrm>
            <a:off x="13212356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4" name="Google Shape;614;p131"/>
          <p:cNvSpPr txBox="1"/>
          <p:nvPr>
            <p:ph idx="13" type="body"/>
          </p:nvPr>
        </p:nvSpPr>
        <p:spPr>
          <a:xfrm>
            <a:off x="13212356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">
  <p:cSld name="org chart split"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132"/>
          <p:cNvSpPr/>
          <p:nvPr/>
        </p:nvSpPr>
        <p:spPr>
          <a:xfrm>
            <a:off x="8198219" y="0"/>
            <a:ext cx="16194087" cy="1371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7" name="Google Shape;617;p132"/>
          <p:cNvSpPr txBox="1"/>
          <p:nvPr>
            <p:ph type="title"/>
          </p:nvPr>
        </p:nvSpPr>
        <p:spPr>
          <a:xfrm>
            <a:off x="1404746" y="7467600"/>
            <a:ext cx="4997641" cy="20254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sz="6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8" name="Google Shape;618;p132"/>
          <p:cNvSpPr txBox="1"/>
          <p:nvPr>
            <p:ph idx="1" type="body"/>
          </p:nvPr>
        </p:nvSpPr>
        <p:spPr>
          <a:xfrm>
            <a:off x="1398428" y="9788405"/>
            <a:ext cx="4997642" cy="19472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9" name="Google Shape;619;p132"/>
          <p:cNvSpPr/>
          <p:nvPr>
            <p:ph idx="2" type="pic"/>
          </p:nvPr>
        </p:nvSpPr>
        <p:spPr>
          <a:xfrm>
            <a:off x="1609817" y="1598067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20" name="Google Shape;620;p132"/>
          <p:cNvSpPr txBox="1"/>
          <p:nvPr>
            <p:ph idx="3" type="body"/>
          </p:nvPr>
        </p:nvSpPr>
        <p:spPr>
          <a:xfrm>
            <a:off x="1525587" y="5264888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1" name="Google Shape;621;p132"/>
          <p:cNvSpPr txBox="1"/>
          <p:nvPr>
            <p:ph idx="4" type="body"/>
          </p:nvPr>
        </p:nvSpPr>
        <p:spPr>
          <a:xfrm>
            <a:off x="1525587" y="5896639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2" name="Google Shape;622;p132"/>
          <p:cNvSpPr txBox="1"/>
          <p:nvPr>
            <p:ph idx="5" type="body"/>
          </p:nvPr>
        </p:nvSpPr>
        <p:spPr>
          <a:xfrm>
            <a:off x="8916987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3" name="Google Shape;623;p132"/>
          <p:cNvSpPr txBox="1"/>
          <p:nvPr>
            <p:ph idx="6" type="body"/>
          </p:nvPr>
        </p:nvSpPr>
        <p:spPr>
          <a:xfrm>
            <a:off x="8916987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4" name="Google Shape;624;p132"/>
          <p:cNvSpPr txBox="1"/>
          <p:nvPr>
            <p:ph idx="7" type="body"/>
          </p:nvPr>
        </p:nvSpPr>
        <p:spPr>
          <a:xfrm>
            <a:off x="12653690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5" name="Google Shape;625;p132"/>
          <p:cNvSpPr txBox="1"/>
          <p:nvPr>
            <p:ph idx="8" type="body"/>
          </p:nvPr>
        </p:nvSpPr>
        <p:spPr>
          <a:xfrm>
            <a:off x="12653690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6" name="Google Shape;626;p132"/>
          <p:cNvSpPr txBox="1"/>
          <p:nvPr>
            <p:ph idx="9" type="body"/>
          </p:nvPr>
        </p:nvSpPr>
        <p:spPr>
          <a:xfrm>
            <a:off x="16393045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7" name="Google Shape;627;p132"/>
          <p:cNvSpPr txBox="1"/>
          <p:nvPr>
            <p:ph idx="13" type="body"/>
          </p:nvPr>
        </p:nvSpPr>
        <p:spPr>
          <a:xfrm>
            <a:off x="16393045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8" name="Google Shape;628;p132"/>
          <p:cNvSpPr txBox="1"/>
          <p:nvPr>
            <p:ph idx="14" type="body"/>
          </p:nvPr>
        </p:nvSpPr>
        <p:spPr>
          <a:xfrm>
            <a:off x="20127095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9" name="Google Shape;629;p132"/>
          <p:cNvSpPr txBox="1"/>
          <p:nvPr>
            <p:ph idx="15" type="body"/>
          </p:nvPr>
        </p:nvSpPr>
        <p:spPr>
          <a:xfrm>
            <a:off x="20127095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0" name="Google Shape;630;p132"/>
          <p:cNvSpPr txBox="1"/>
          <p:nvPr>
            <p:ph idx="16" type="body"/>
          </p:nvPr>
        </p:nvSpPr>
        <p:spPr>
          <a:xfrm>
            <a:off x="8916987" y="10665685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1" name="Google Shape;631;p132"/>
          <p:cNvSpPr txBox="1"/>
          <p:nvPr>
            <p:ph idx="17" type="body"/>
          </p:nvPr>
        </p:nvSpPr>
        <p:spPr>
          <a:xfrm>
            <a:off x="8916987" y="1129743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2" name="Google Shape;632;p132"/>
          <p:cNvSpPr txBox="1"/>
          <p:nvPr>
            <p:ph idx="18" type="body"/>
          </p:nvPr>
        </p:nvSpPr>
        <p:spPr>
          <a:xfrm>
            <a:off x="12647993" y="10665685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3" name="Google Shape;633;p132"/>
          <p:cNvSpPr txBox="1"/>
          <p:nvPr>
            <p:ph idx="19" type="body"/>
          </p:nvPr>
        </p:nvSpPr>
        <p:spPr>
          <a:xfrm>
            <a:off x="12647993" y="1129743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4" name="Google Shape;634;p132"/>
          <p:cNvSpPr txBox="1"/>
          <p:nvPr>
            <p:ph idx="20" type="body"/>
          </p:nvPr>
        </p:nvSpPr>
        <p:spPr>
          <a:xfrm>
            <a:off x="16393045" y="10665685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5" name="Google Shape;635;p132"/>
          <p:cNvSpPr txBox="1"/>
          <p:nvPr>
            <p:ph idx="21" type="body"/>
          </p:nvPr>
        </p:nvSpPr>
        <p:spPr>
          <a:xfrm>
            <a:off x="16393045" y="1129743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6" name="Google Shape;636;p132"/>
          <p:cNvSpPr/>
          <p:nvPr>
            <p:ph idx="22" type="pic"/>
          </p:nvPr>
        </p:nvSpPr>
        <p:spPr>
          <a:xfrm>
            <a:off x="9368023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7" name="Google Shape;637;p132"/>
          <p:cNvSpPr/>
          <p:nvPr>
            <p:ph idx="23" type="pic"/>
          </p:nvPr>
        </p:nvSpPr>
        <p:spPr>
          <a:xfrm>
            <a:off x="13104726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8" name="Google Shape;638;p132"/>
          <p:cNvSpPr/>
          <p:nvPr>
            <p:ph idx="24" type="pic"/>
          </p:nvPr>
        </p:nvSpPr>
        <p:spPr>
          <a:xfrm>
            <a:off x="13022913" y="7445228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9" name="Google Shape;639;p132"/>
          <p:cNvSpPr/>
          <p:nvPr>
            <p:ph idx="25" type="pic"/>
          </p:nvPr>
        </p:nvSpPr>
        <p:spPr>
          <a:xfrm>
            <a:off x="9368023" y="7445228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0" name="Google Shape;640;p132"/>
          <p:cNvSpPr/>
          <p:nvPr>
            <p:ph idx="26" type="pic"/>
          </p:nvPr>
        </p:nvSpPr>
        <p:spPr>
          <a:xfrm>
            <a:off x="16765116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1" name="Google Shape;641;p132"/>
          <p:cNvSpPr/>
          <p:nvPr>
            <p:ph idx="27" type="pic"/>
          </p:nvPr>
        </p:nvSpPr>
        <p:spPr>
          <a:xfrm>
            <a:off x="20578131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2" name="Google Shape;642;p132"/>
          <p:cNvSpPr/>
          <p:nvPr>
            <p:ph idx="28" type="pic"/>
          </p:nvPr>
        </p:nvSpPr>
        <p:spPr>
          <a:xfrm>
            <a:off x="16765116" y="7445228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 title">
  <p:cSld name="org chart split title"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133"/>
          <p:cNvSpPr txBox="1"/>
          <p:nvPr>
            <p:ph type="title"/>
          </p:nvPr>
        </p:nvSpPr>
        <p:spPr>
          <a:xfrm>
            <a:off x="10047465" y="2438400"/>
            <a:ext cx="12784986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5" name="Google Shape;645;p133"/>
          <p:cNvSpPr txBox="1"/>
          <p:nvPr>
            <p:ph idx="1" type="body"/>
          </p:nvPr>
        </p:nvSpPr>
        <p:spPr>
          <a:xfrm>
            <a:off x="10041147" y="4463852"/>
            <a:ext cx="12784987" cy="17083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6" name="Google Shape;646;p133"/>
          <p:cNvSpPr/>
          <p:nvPr/>
        </p:nvSpPr>
        <p:spPr>
          <a:xfrm>
            <a:off x="8203755" y="2133600"/>
            <a:ext cx="27432" cy="4114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133"/>
          <p:cNvSpPr txBox="1"/>
          <p:nvPr>
            <p:ph idx="2" type="body"/>
          </p:nvPr>
        </p:nvSpPr>
        <p:spPr>
          <a:xfrm>
            <a:off x="2471546" y="5602815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8" name="Google Shape;648;p133"/>
          <p:cNvSpPr txBox="1"/>
          <p:nvPr>
            <p:ph idx="3" type="body"/>
          </p:nvPr>
        </p:nvSpPr>
        <p:spPr>
          <a:xfrm>
            <a:off x="2471546" y="623456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9" name="Google Shape;649;p133"/>
          <p:cNvSpPr txBox="1"/>
          <p:nvPr>
            <p:ph idx="4" type="body"/>
          </p:nvPr>
        </p:nvSpPr>
        <p:spPr>
          <a:xfrm>
            <a:off x="1051692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0" name="Google Shape;650;p133"/>
          <p:cNvSpPr txBox="1"/>
          <p:nvPr>
            <p:ph idx="5" type="body"/>
          </p:nvPr>
        </p:nvSpPr>
        <p:spPr>
          <a:xfrm>
            <a:off x="1051692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1" name="Google Shape;651;p133"/>
          <p:cNvSpPr txBox="1"/>
          <p:nvPr>
            <p:ph idx="6" type="body"/>
          </p:nvPr>
        </p:nvSpPr>
        <p:spPr>
          <a:xfrm>
            <a:off x="4774978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2" name="Google Shape;652;p133"/>
          <p:cNvSpPr txBox="1"/>
          <p:nvPr>
            <p:ph idx="7" type="body"/>
          </p:nvPr>
        </p:nvSpPr>
        <p:spPr>
          <a:xfrm>
            <a:off x="4774978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3" name="Google Shape;653;p133"/>
          <p:cNvSpPr txBox="1"/>
          <p:nvPr>
            <p:ph idx="8" type="body"/>
          </p:nvPr>
        </p:nvSpPr>
        <p:spPr>
          <a:xfrm>
            <a:off x="8511681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4" name="Google Shape;654;p133"/>
          <p:cNvSpPr txBox="1"/>
          <p:nvPr>
            <p:ph idx="9" type="body"/>
          </p:nvPr>
        </p:nvSpPr>
        <p:spPr>
          <a:xfrm>
            <a:off x="8511681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5" name="Google Shape;655;p133"/>
          <p:cNvSpPr txBox="1"/>
          <p:nvPr>
            <p:ph idx="13" type="body"/>
          </p:nvPr>
        </p:nvSpPr>
        <p:spPr>
          <a:xfrm>
            <a:off x="12248384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6" name="Google Shape;656;p133"/>
          <p:cNvSpPr txBox="1"/>
          <p:nvPr>
            <p:ph idx="14" type="body"/>
          </p:nvPr>
        </p:nvSpPr>
        <p:spPr>
          <a:xfrm>
            <a:off x="12248384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7" name="Google Shape;657;p133"/>
          <p:cNvSpPr txBox="1"/>
          <p:nvPr>
            <p:ph idx="15" type="body"/>
          </p:nvPr>
        </p:nvSpPr>
        <p:spPr>
          <a:xfrm>
            <a:off x="15985088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8" name="Google Shape;658;p133"/>
          <p:cNvSpPr txBox="1"/>
          <p:nvPr>
            <p:ph idx="16" type="body"/>
          </p:nvPr>
        </p:nvSpPr>
        <p:spPr>
          <a:xfrm>
            <a:off x="15985088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9" name="Google Shape;659;p133"/>
          <p:cNvSpPr txBox="1"/>
          <p:nvPr>
            <p:ph idx="17" type="body"/>
          </p:nvPr>
        </p:nvSpPr>
        <p:spPr>
          <a:xfrm>
            <a:off x="19721791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0" name="Google Shape;660;p133"/>
          <p:cNvSpPr txBox="1"/>
          <p:nvPr>
            <p:ph idx="18" type="body"/>
          </p:nvPr>
        </p:nvSpPr>
        <p:spPr>
          <a:xfrm>
            <a:off x="19721791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1" name="Google Shape;661;p133"/>
          <p:cNvSpPr/>
          <p:nvPr>
            <p:ph idx="19" type="pic"/>
          </p:nvPr>
        </p:nvSpPr>
        <p:spPr>
          <a:xfrm>
            <a:off x="2922583" y="1898310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2" name="Google Shape;662;p133"/>
          <p:cNvSpPr/>
          <p:nvPr>
            <p:ph idx="20" type="pic"/>
          </p:nvPr>
        </p:nvSpPr>
        <p:spPr>
          <a:xfrm>
            <a:off x="1502728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3" name="Google Shape;663;p133"/>
          <p:cNvSpPr/>
          <p:nvPr>
            <p:ph idx="21" type="pic"/>
          </p:nvPr>
        </p:nvSpPr>
        <p:spPr>
          <a:xfrm>
            <a:off x="5149898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4" name="Google Shape;664;p133"/>
          <p:cNvSpPr/>
          <p:nvPr>
            <p:ph idx="22" type="pic"/>
          </p:nvPr>
        </p:nvSpPr>
        <p:spPr>
          <a:xfrm>
            <a:off x="8962717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5" name="Google Shape;665;p133"/>
          <p:cNvSpPr/>
          <p:nvPr>
            <p:ph idx="23" type="pic"/>
          </p:nvPr>
        </p:nvSpPr>
        <p:spPr>
          <a:xfrm>
            <a:off x="12699420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6" name="Google Shape;666;p133"/>
          <p:cNvSpPr/>
          <p:nvPr>
            <p:ph idx="24" type="pic"/>
          </p:nvPr>
        </p:nvSpPr>
        <p:spPr>
          <a:xfrm>
            <a:off x="16436123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7" name="Google Shape;667;p133"/>
          <p:cNvSpPr/>
          <p:nvPr>
            <p:ph idx="25" type="pic"/>
          </p:nvPr>
        </p:nvSpPr>
        <p:spPr>
          <a:xfrm>
            <a:off x="20172827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mall">
  <p:cSld name="org chart small">
    <p:bg>
      <p:bgPr>
        <a:solidFill>
          <a:schemeClr val="lt1"/>
        </a:solidFill>
      </p:bgPr>
    </p:bg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134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0" name="Google Shape;670;p134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1" name="Google Shape;671;p134"/>
          <p:cNvSpPr txBox="1"/>
          <p:nvPr>
            <p:ph idx="2" type="body"/>
          </p:nvPr>
        </p:nvSpPr>
        <p:spPr>
          <a:xfrm>
            <a:off x="10399274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2" name="Google Shape;672;p134"/>
          <p:cNvSpPr txBox="1"/>
          <p:nvPr>
            <p:ph idx="3" type="body"/>
          </p:nvPr>
        </p:nvSpPr>
        <p:spPr>
          <a:xfrm>
            <a:off x="10399274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3" name="Google Shape;673;p134"/>
          <p:cNvSpPr txBox="1"/>
          <p:nvPr>
            <p:ph idx="4" type="body"/>
          </p:nvPr>
        </p:nvSpPr>
        <p:spPr>
          <a:xfrm>
            <a:off x="477497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4" name="Google Shape;674;p134"/>
          <p:cNvSpPr txBox="1"/>
          <p:nvPr>
            <p:ph idx="5" type="body"/>
          </p:nvPr>
        </p:nvSpPr>
        <p:spPr>
          <a:xfrm>
            <a:off x="477497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5" name="Google Shape;675;p134"/>
          <p:cNvSpPr txBox="1"/>
          <p:nvPr>
            <p:ph idx="6" type="body"/>
          </p:nvPr>
        </p:nvSpPr>
        <p:spPr>
          <a:xfrm>
            <a:off x="8511681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6" name="Google Shape;676;p134"/>
          <p:cNvSpPr txBox="1"/>
          <p:nvPr>
            <p:ph idx="7" type="body"/>
          </p:nvPr>
        </p:nvSpPr>
        <p:spPr>
          <a:xfrm>
            <a:off x="8511681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7" name="Google Shape;677;p134"/>
          <p:cNvSpPr txBox="1"/>
          <p:nvPr>
            <p:ph idx="8" type="body"/>
          </p:nvPr>
        </p:nvSpPr>
        <p:spPr>
          <a:xfrm>
            <a:off x="12248384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8" name="Google Shape;678;p134"/>
          <p:cNvSpPr txBox="1"/>
          <p:nvPr>
            <p:ph idx="9" type="body"/>
          </p:nvPr>
        </p:nvSpPr>
        <p:spPr>
          <a:xfrm>
            <a:off x="12248384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9" name="Google Shape;679;p134"/>
          <p:cNvSpPr txBox="1"/>
          <p:nvPr>
            <p:ph idx="13" type="body"/>
          </p:nvPr>
        </p:nvSpPr>
        <p:spPr>
          <a:xfrm>
            <a:off x="1598508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0" name="Google Shape;680;p134"/>
          <p:cNvSpPr txBox="1"/>
          <p:nvPr>
            <p:ph idx="14" type="body"/>
          </p:nvPr>
        </p:nvSpPr>
        <p:spPr>
          <a:xfrm>
            <a:off x="1598508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681" name="Google Shape;681;p134"/>
          <p:cNvCxnSpPr/>
          <p:nvPr/>
        </p:nvCxnSpPr>
        <p:spPr>
          <a:xfrm>
            <a:off x="6477730" y="8022414"/>
            <a:ext cx="11341835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2" name="Google Shape;682;p134"/>
          <p:cNvCxnSpPr/>
          <p:nvPr/>
        </p:nvCxnSpPr>
        <p:spPr>
          <a:xfrm>
            <a:off x="6477730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3" name="Google Shape;683;p134"/>
          <p:cNvCxnSpPr/>
          <p:nvPr/>
        </p:nvCxnSpPr>
        <p:spPr>
          <a:xfrm>
            <a:off x="1781956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4" name="Google Shape;684;p134"/>
          <p:cNvCxnSpPr/>
          <p:nvPr/>
        </p:nvCxnSpPr>
        <p:spPr>
          <a:xfrm>
            <a:off x="6477730" y="8022414"/>
            <a:ext cx="11341835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5" name="Google Shape;685;p134"/>
          <p:cNvCxnSpPr/>
          <p:nvPr/>
        </p:nvCxnSpPr>
        <p:spPr>
          <a:xfrm>
            <a:off x="6477730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6" name="Google Shape;686;p134"/>
          <p:cNvCxnSpPr/>
          <p:nvPr/>
        </p:nvCxnSpPr>
        <p:spPr>
          <a:xfrm>
            <a:off x="1781956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87" name="Google Shape;687;p134"/>
          <p:cNvSpPr/>
          <p:nvPr>
            <p:ph idx="15" type="pic"/>
          </p:nvPr>
        </p:nvSpPr>
        <p:spPr>
          <a:xfrm>
            <a:off x="5149898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8" name="Google Shape;688;p134"/>
          <p:cNvSpPr/>
          <p:nvPr>
            <p:ph idx="16" type="pic"/>
          </p:nvPr>
        </p:nvSpPr>
        <p:spPr>
          <a:xfrm>
            <a:off x="8962717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9" name="Google Shape;689;p134"/>
          <p:cNvSpPr/>
          <p:nvPr>
            <p:ph idx="17" type="pic"/>
          </p:nvPr>
        </p:nvSpPr>
        <p:spPr>
          <a:xfrm>
            <a:off x="12699420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90" name="Google Shape;690;p134"/>
          <p:cNvSpPr/>
          <p:nvPr>
            <p:ph idx="18" type="pic"/>
          </p:nvPr>
        </p:nvSpPr>
        <p:spPr>
          <a:xfrm>
            <a:off x="16436123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91" name="Google Shape;691;p134"/>
          <p:cNvSpPr/>
          <p:nvPr>
            <p:ph idx="19" type="pic"/>
          </p:nvPr>
        </p:nvSpPr>
        <p:spPr>
          <a:xfrm>
            <a:off x="10850310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medium">
  <p:cSld name="org chart medium">
    <p:bg>
      <p:bgPr>
        <a:solidFill>
          <a:schemeClr val="lt1"/>
        </a:solidFill>
      </p:bgPr>
    </p:bg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135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4" name="Google Shape;694;p135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5" name="Google Shape;695;p135"/>
          <p:cNvSpPr txBox="1"/>
          <p:nvPr>
            <p:ph idx="2" type="body"/>
          </p:nvPr>
        </p:nvSpPr>
        <p:spPr>
          <a:xfrm>
            <a:off x="8370057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6" name="Google Shape;696;p135"/>
          <p:cNvSpPr txBox="1"/>
          <p:nvPr>
            <p:ph idx="3" type="body"/>
          </p:nvPr>
        </p:nvSpPr>
        <p:spPr>
          <a:xfrm>
            <a:off x="8370057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7" name="Google Shape;697;p135"/>
          <p:cNvSpPr txBox="1"/>
          <p:nvPr>
            <p:ph idx="4" type="body"/>
          </p:nvPr>
        </p:nvSpPr>
        <p:spPr>
          <a:xfrm>
            <a:off x="12527767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8" name="Google Shape;698;p135"/>
          <p:cNvSpPr txBox="1"/>
          <p:nvPr>
            <p:ph idx="5" type="body"/>
          </p:nvPr>
        </p:nvSpPr>
        <p:spPr>
          <a:xfrm>
            <a:off x="12527767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9" name="Google Shape;699;p135"/>
          <p:cNvSpPr txBox="1"/>
          <p:nvPr>
            <p:ph idx="6" type="body"/>
          </p:nvPr>
        </p:nvSpPr>
        <p:spPr>
          <a:xfrm>
            <a:off x="294157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0" name="Google Shape;700;p135"/>
          <p:cNvSpPr txBox="1"/>
          <p:nvPr>
            <p:ph idx="7" type="body"/>
          </p:nvPr>
        </p:nvSpPr>
        <p:spPr>
          <a:xfrm>
            <a:off x="294157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1" name="Google Shape;701;p135"/>
          <p:cNvSpPr txBox="1"/>
          <p:nvPr>
            <p:ph idx="8" type="body"/>
          </p:nvPr>
        </p:nvSpPr>
        <p:spPr>
          <a:xfrm>
            <a:off x="6664864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2" name="Google Shape;702;p135"/>
          <p:cNvSpPr txBox="1"/>
          <p:nvPr>
            <p:ph idx="9" type="body"/>
          </p:nvPr>
        </p:nvSpPr>
        <p:spPr>
          <a:xfrm>
            <a:off x="6664864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3" name="Google Shape;703;p135"/>
          <p:cNvSpPr txBox="1"/>
          <p:nvPr>
            <p:ph idx="13" type="body"/>
          </p:nvPr>
        </p:nvSpPr>
        <p:spPr>
          <a:xfrm>
            <a:off x="10401567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4" name="Google Shape;704;p135"/>
          <p:cNvSpPr txBox="1"/>
          <p:nvPr>
            <p:ph idx="14" type="body"/>
          </p:nvPr>
        </p:nvSpPr>
        <p:spPr>
          <a:xfrm>
            <a:off x="10401567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5" name="Google Shape;705;p135"/>
          <p:cNvSpPr txBox="1"/>
          <p:nvPr>
            <p:ph idx="15" type="body"/>
          </p:nvPr>
        </p:nvSpPr>
        <p:spPr>
          <a:xfrm>
            <a:off x="14138270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6" name="Google Shape;706;p135"/>
          <p:cNvSpPr txBox="1"/>
          <p:nvPr>
            <p:ph idx="16" type="body"/>
          </p:nvPr>
        </p:nvSpPr>
        <p:spPr>
          <a:xfrm>
            <a:off x="14138270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7" name="Google Shape;707;p135"/>
          <p:cNvSpPr txBox="1"/>
          <p:nvPr>
            <p:ph idx="17" type="body"/>
          </p:nvPr>
        </p:nvSpPr>
        <p:spPr>
          <a:xfrm>
            <a:off x="17874973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8" name="Google Shape;708;p135"/>
          <p:cNvSpPr txBox="1"/>
          <p:nvPr>
            <p:ph idx="18" type="body"/>
          </p:nvPr>
        </p:nvSpPr>
        <p:spPr>
          <a:xfrm>
            <a:off x="17874973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709" name="Google Shape;709;p135"/>
          <p:cNvCxnSpPr/>
          <p:nvPr/>
        </p:nvCxnSpPr>
        <p:spPr>
          <a:xfrm>
            <a:off x="4753433" y="8022414"/>
            <a:ext cx="14921059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0" name="Google Shape;710;p135"/>
          <p:cNvCxnSpPr/>
          <p:nvPr/>
        </p:nvCxnSpPr>
        <p:spPr>
          <a:xfrm>
            <a:off x="4753433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1" name="Google Shape;711;p135"/>
          <p:cNvCxnSpPr/>
          <p:nvPr/>
        </p:nvCxnSpPr>
        <p:spPr>
          <a:xfrm>
            <a:off x="19674492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2" name="Google Shape;712;p135"/>
          <p:cNvCxnSpPr/>
          <p:nvPr/>
        </p:nvCxnSpPr>
        <p:spPr>
          <a:xfrm>
            <a:off x="4753433" y="8022414"/>
            <a:ext cx="14921059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3" name="Google Shape;713;p135"/>
          <p:cNvCxnSpPr/>
          <p:nvPr/>
        </p:nvCxnSpPr>
        <p:spPr>
          <a:xfrm>
            <a:off x="4753433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4" name="Google Shape;714;p135"/>
          <p:cNvCxnSpPr/>
          <p:nvPr/>
        </p:nvCxnSpPr>
        <p:spPr>
          <a:xfrm>
            <a:off x="19674492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15" name="Google Shape;715;p135"/>
          <p:cNvSpPr/>
          <p:nvPr>
            <p:ph idx="19" type="pic"/>
          </p:nvPr>
        </p:nvSpPr>
        <p:spPr>
          <a:xfrm>
            <a:off x="3392614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6" name="Google Shape;716;p135"/>
          <p:cNvSpPr/>
          <p:nvPr>
            <p:ph idx="20" type="pic"/>
          </p:nvPr>
        </p:nvSpPr>
        <p:spPr>
          <a:xfrm>
            <a:off x="7039784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7" name="Google Shape;717;p135"/>
          <p:cNvSpPr/>
          <p:nvPr>
            <p:ph idx="21" type="pic"/>
          </p:nvPr>
        </p:nvSpPr>
        <p:spPr>
          <a:xfrm>
            <a:off x="10852603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8" name="Google Shape;718;p135"/>
          <p:cNvSpPr/>
          <p:nvPr>
            <p:ph idx="22" type="pic"/>
          </p:nvPr>
        </p:nvSpPr>
        <p:spPr>
          <a:xfrm>
            <a:off x="14589306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9" name="Google Shape;719;p135"/>
          <p:cNvSpPr/>
          <p:nvPr>
            <p:ph idx="23" type="pic"/>
          </p:nvPr>
        </p:nvSpPr>
        <p:spPr>
          <a:xfrm>
            <a:off x="18326009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20" name="Google Shape;720;p135"/>
          <p:cNvSpPr/>
          <p:nvPr>
            <p:ph idx="24" type="pic"/>
          </p:nvPr>
        </p:nvSpPr>
        <p:spPr>
          <a:xfrm>
            <a:off x="8744977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21" name="Google Shape;721;p135"/>
          <p:cNvSpPr/>
          <p:nvPr>
            <p:ph idx="25" type="pic"/>
          </p:nvPr>
        </p:nvSpPr>
        <p:spPr>
          <a:xfrm>
            <a:off x="12978803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large">
  <p:cSld name="org chart large">
    <p:bg>
      <p:bgPr>
        <a:solidFill>
          <a:schemeClr val="lt1"/>
        </a:solidFill>
      </p:bgPr>
    </p:bg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136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4" name="Google Shape;724;p136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5" name="Google Shape;725;p136"/>
          <p:cNvSpPr txBox="1"/>
          <p:nvPr>
            <p:ph idx="2" type="body"/>
          </p:nvPr>
        </p:nvSpPr>
        <p:spPr>
          <a:xfrm>
            <a:off x="6241564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6" name="Google Shape;726;p136"/>
          <p:cNvSpPr txBox="1"/>
          <p:nvPr>
            <p:ph idx="3" type="body"/>
          </p:nvPr>
        </p:nvSpPr>
        <p:spPr>
          <a:xfrm>
            <a:off x="6241564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7" name="Google Shape;727;p136"/>
          <p:cNvSpPr txBox="1"/>
          <p:nvPr>
            <p:ph idx="4" type="body"/>
          </p:nvPr>
        </p:nvSpPr>
        <p:spPr>
          <a:xfrm>
            <a:off x="10399274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8" name="Google Shape;728;p136"/>
          <p:cNvSpPr txBox="1"/>
          <p:nvPr>
            <p:ph idx="5" type="body"/>
          </p:nvPr>
        </p:nvSpPr>
        <p:spPr>
          <a:xfrm>
            <a:off x="10399274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9" name="Google Shape;729;p136"/>
          <p:cNvSpPr txBox="1"/>
          <p:nvPr>
            <p:ph idx="6" type="body"/>
          </p:nvPr>
        </p:nvSpPr>
        <p:spPr>
          <a:xfrm>
            <a:off x="14431350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0" name="Google Shape;730;p136"/>
          <p:cNvSpPr txBox="1"/>
          <p:nvPr>
            <p:ph idx="7" type="body"/>
          </p:nvPr>
        </p:nvSpPr>
        <p:spPr>
          <a:xfrm>
            <a:off x="14431350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1" name="Google Shape;731;p136"/>
          <p:cNvSpPr txBox="1"/>
          <p:nvPr>
            <p:ph idx="8" type="body"/>
          </p:nvPr>
        </p:nvSpPr>
        <p:spPr>
          <a:xfrm>
            <a:off x="1051692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2" name="Google Shape;732;p136"/>
          <p:cNvSpPr txBox="1"/>
          <p:nvPr>
            <p:ph idx="9" type="body"/>
          </p:nvPr>
        </p:nvSpPr>
        <p:spPr>
          <a:xfrm>
            <a:off x="1051692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3" name="Google Shape;733;p136"/>
          <p:cNvSpPr txBox="1"/>
          <p:nvPr>
            <p:ph idx="13" type="body"/>
          </p:nvPr>
        </p:nvSpPr>
        <p:spPr>
          <a:xfrm>
            <a:off x="477497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4" name="Google Shape;734;p136"/>
          <p:cNvSpPr txBox="1"/>
          <p:nvPr>
            <p:ph idx="14" type="body"/>
          </p:nvPr>
        </p:nvSpPr>
        <p:spPr>
          <a:xfrm>
            <a:off x="477497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5" name="Google Shape;735;p136"/>
          <p:cNvSpPr txBox="1"/>
          <p:nvPr>
            <p:ph idx="15" type="body"/>
          </p:nvPr>
        </p:nvSpPr>
        <p:spPr>
          <a:xfrm>
            <a:off x="8511681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6" name="Google Shape;736;p136"/>
          <p:cNvSpPr txBox="1"/>
          <p:nvPr>
            <p:ph idx="16" type="body"/>
          </p:nvPr>
        </p:nvSpPr>
        <p:spPr>
          <a:xfrm>
            <a:off x="8511681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7" name="Google Shape;737;p136"/>
          <p:cNvSpPr txBox="1"/>
          <p:nvPr>
            <p:ph idx="17" type="body"/>
          </p:nvPr>
        </p:nvSpPr>
        <p:spPr>
          <a:xfrm>
            <a:off x="12248384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8" name="Google Shape;738;p136"/>
          <p:cNvSpPr txBox="1"/>
          <p:nvPr>
            <p:ph idx="18" type="body"/>
          </p:nvPr>
        </p:nvSpPr>
        <p:spPr>
          <a:xfrm>
            <a:off x="12248384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9" name="Google Shape;739;p136"/>
          <p:cNvSpPr txBox="1"/>
          <p:nvPr>
            <p:ph idx="19" type="body"/>
          </p:nvPr>
        </p:nvSpPr>
        <p:spPr>
          <a:xfrm>
            <a:off x="1598508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0" name="Google Shape;740;p136"/>
          <p:cNvSpPr txBox="1"/>
          <p:nvPr>
            <p:ph idx="20" type="body"/>
          </p:nvPr>
        </p:nvSpPr>
        <p:spPr>
          <a:xfrm>
            <a:off x="1598508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1" name="Google Shape;741;p136"/>
          <p:cNvSpPr txBox="1"/>
          <p:nvPr>
            <p:ph idx="21" type="body"/>
          </p:nvPr>
        </p:nvSpPr>
        <p:spPr>
          <a:xfrm>
            <a:off x="19721791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2" name="Google Shape;742;p136"/>
          <p:cNvSpPr txBox="1"/>
          <p:nvPr>
            <p:ph idx="22" type="body"/>
          </p:nvPr>
        </p:nvSpPr>
        <p:spPr>
          <a:xfrm>
            <a:off x="19721791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743" name="Google Shape;743;p136"/>
          <p:cNvCxnSpPr/>
          <p:nvPr/>
        </p:nvCxnSpPr>
        <p:spPr>
          <a:xfrm>
            <a:off x="2846256" y="8022414"/>
            <a:ext cx="18670097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4" name="Google Shape;744;p136"/>
          <p:cNvCxnSpPr/>
          <p:nvPr/>
        </p:nvCxnSpPr>
        <p:spPr>
          <a:xfrm>
            <a:off x="284625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5" name="Google Shape;745;p136"/>
          <p:cNvCxnSpPr/>
          <p:nvPr/>
        </p:nvCxnSpPr>
        <p:spPr>
          <a:xfrm>
            <a:off x="21516355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6" name="Google Shape;746;p136"/>
          <p:cNvCxnSpPr/>
          <p:nvPr/>
        </p:nvCxnSpPr>
        <p:spPr>
          <a:xfrm>
            <a:off x="2846256" y="8022414"/>
            <a:ext cx="18670097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7" name="Google Shape;747;p136"/>
          <p:cNvCxnSpPr/>
          <p:nvPr/>
        </p:nvCxnSpPr>
        <p:spPr>
          <a:xfrm>
            <a:off x="284625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8" name="Google Shape;748;p136"/>
          <p:cNvCxnSpPr/>
          <p:nvPr/>
        </p:nvCxnSpPr>
        <p:spPr>
          <a:xfrm>
            <a:off x="21516355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49" name="Google Shape;749;p136"/>
          <p:cNvSpPr/>
          <p:nvPr>
            <p:ph idx="23" type="pic"/>
          </p:nvPr>
        </p:nvSpPr>
        <p:spPr>
          <a:xfrm>
            <a:off x="1502728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0" name="Google Shape;750;p136"/>
          <p:cNvSpPr/>
          <p:nvPr>
            <p:ph idx="24" type="pic"/>
          </p:nvPr>
        </p:nvSpPr>
        <p:spPr>
          <a:xfrm>
            <a:off x="5149898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1" name="Google Shape;751;p136"/>
          <p:cNvSpPr/>
          <p:nvPr>
            <p:ph idx="25" type="pic"/>
          </p:nvPr>
        </p:nvSpPr>
        <p:spPr>
          <a:xfrm>
            <a:off x="8962717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2" name="Google Shape;752;p136"/>
          <p:cNvSpPr/>
          <p:nvPr>
            <p:ph idx="26" type="pic"/>
          </p:nvPr>
        </p:nvSpPr>
        <p:spPr>
          <a:xfrm>
            <a:off x="12699420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3" name="Google Shape;753;p136"/>
          <p:cNvSpPr/>
          <p:nvPr>
            <p:ph idx="27" type="pic"/>
          </p:nvPr>
        </p:nvSpPr>
        <p:spPr>
          <a:xfrm>
            <a:off x="16436123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4" name="Google Shape;754;p136"/>
          <p:cNvSpPr/>
          <p:nvPr>
            <p:ph idx="28" type="pic"/>
          </p:nvPr>
        </p:nvSpPr>
        <p:spPr>
          <a:xfrm>
            <a:off x="20172827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5" name="Google Shape;755;p136"/>
          <p:cNvSpPr/>
          <p:nvPr>
            <p:ph idx="29" type="pic"/>
          </p:nvPr>
        </p:nvSpPr>
        <p:spPr>
          <a:xfrm>
            <a:off x="6616484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6" name="Google Shape;756;p136"/>
          <p:cNvSpPr/>
          <p:nvPr>
            <p:ph idx="30" type="pic"/>
          </p:nvPr>
        </p:nvSpPr>
        <p:spPr>
          <a:xfrm>
            <a:off x="10850310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7" name="Google Shape;757;p136"/>
          <p:cNvSpPr/>
          <p:nvPr>
            <p:ph idx="31" type="pic"/>
          </p:nvPr>
        </p:nvSpPr>
        <p:spPr>
          <a:xfrm>
            <a:off x="14882386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bg>
      <p:bgPr>
        <a:solidFill>
          <a:srgbClr val="FEFAF5"/>
        </a:solidFill>
      </p:bgPr>
    </p:bg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137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2">
  <p:cSld name="red_title 2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7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57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57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57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57"/>
          <p:cNvSpPr txBox="1"/>
          <p:nvPr>
            <p:ph idx="1" type="body"/>
          </p:nvPr>
        </p:nvSpPr>
        <p:spPr>
          <a:xfrm>
            <a:off x="5878513" y="6896066"/>
            <a:ext cx="881284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86" name="Google Shape;86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s side by side">
  <p:cSld name="titles 2 topics side by side">
    <p:bg>
      <p:bgPr>
        <a:solidFill>
          <a:schemeClr val="lt1"/>
        </a:solidFill>
      </p:bgPr>
    </p:bg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138"/>
          <p:cNvSpPr/>
          <p:nvPr/>
        </p:nvSpPr>
        <p:spPr>
          <a:xfrm>
            <a:off x="1525588" y="3618487"/>
            <a:ext cx="10392654" cy="10097513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p138"/>
          <p:cNvSpPr/>
          <p:nvPr/>
        </p:nvSpPr>
        <p:spPr>
          <a:xfrm>
            <a:off x="12525133" y="3618488"/>
            <a:ext cx="10260255" cy="10097512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p138"/>
          <p:cNvSpPr/>
          <p:nvPr/>
        </p:nvSpPr>
        <p:spPr>
          <a:xfrm flipH="1" rot="10800000">
            <a:off x="19555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p138"/>
          <p:cNvSpPr/>
          <p:nvPr/>
        </p:nvSpPr>
        <p:spPr>
          <a:xfrm flipH="1" rot="10800000">
            <a:off x="13048396" y="5024205"/>
            <a:ext cx="898799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Google Shape;765;p138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6" name="Google Shape;766;p138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7" name="Google Shape;767;p138"/>
          <p:cNvSpPr txBox="1"/>
          <p:nvPr>
            <p:ph idx="2" type="body"/>
          </p:nvPr>
        </p:nvSpPr>
        <p:spPr>
          <a:xfrm>
            <a:off x="18626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8" name="Google Shape;768;p138"/>
          <p:cNvSpPr txBox="1"/>
          <p:nvPr>
            <p:ph idx="3" type="body"/>
          </p:nvPr>
        </p:nvSpPr>
        <p:spPr>
          <a:xfrm>
            <a:off x="18626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9" name="Google Shape;769;p138"/>
          <p:cNvSpPr txBox="1"/>
          <p:nvPr>
            <p:ph idx="4" type="body"/>
          </p:nvPr>
        </p:nvSpPr>
        <p:spPr>
          <a:xfrm>
            <a:off x="12962060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0" name="Google Shape;770;p138"/>
          <p:cNvSpPr txBox="1"/>
          <p:nvPr>
            <p:ph idx="5" type="body"/>
          </p:nvPr>
        </p:nvSpPr>
        <p:spPr>
          <a:xfrm>
            <a:off x="12962060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2 topics side by side">
  <p:cSld name="1_titles 2 topics side by side">
    <p:bg>
      <p:bgPr>
        <a:solidFill>
          <a:schemeClr val="lt1"/>
        </a:solidFill>
      </p:bgPr>
    </p:bg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139"/>
          <p:cNvSpPr/>
          <p:nvPr/>
        </p:nvSpPr>
        <p:spPr>
          <a:xfrm>
            <a:off x="19279764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139"/>
          <p:cNvSpPr/>
          <p:nvPr/>
        </p:nvSpPr>
        <p:spPr>
          <a:xfrm>
            <a:off x="1525588" y="3618487"/>
            <a:ext cx="10392654" cy="10097513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4" name="Google Shape;774;p139"/>
          <p:cNvSpPr/>
          <p:nvPr/>
        </p:nvSpPr>
        <p:spPr>
          <a:xfrm flipH="1" rot="10800000">
            <a:off x="19555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139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6" name="Google Shape;776;p139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7" name="Google Shape;777;p139"/>
          <p:cNvSpPr txBox="1"/>
          <p:nvPr>
            <p:ph idx="2" type="body"/>
          </p:nvPr>
        </p:nvSpPr>
        <p:spPr>
          <a:xfrm>
            <a:off x="18626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8" name="Google Shape;778;p139"/>
          <p:cNvSpPr txBox="1"/>
          <p:nvPr>
            <p:ph idx="3" type="body"/>
          </p:nvPr>
        </p:nvSpPr>
        <p:spPr>
          <a:xfrm>
            <a:off x="18626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79" name="Google Shape;779;p1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01031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780" name="Google Shape;780;p139"/>
          <p:cNvSpPr/>
          <p:nvPr>
            <p:ph idx="4" type="pic"/>
          </p:nvPr>
        </p:nvSpPr>
        <p:spPr>
          <a:xfrm>
            <a:off x="13756247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s 2 topics side by side">
  <p:cSld name="2_titles 2 topics side by side">
    <p:bg>
      <p:bgPr>
        <a:solidFill>
          <a:schemeClr val="lt1"/>
        </a:solidFill>
      </p:bgPr>
    </p:bg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140"/>
          <p:cNvSpPr/>
          <p:nvPr/>
        </p:nvSpPr>
        <p:spPr>
          <a:xfrm>
            <a:off x="19279764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p140"/>
          <p:cNvSpPr/>
          <p:nvPr/>
        </p:nvSpPr>
        <p:spPr>
          <a:xfrm flipH="1" rot="10800000">
            <a:off x="19555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" name="Google Shape;784;p140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5" name="Google Shape;785;p140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6" name="Google Shape;786;p140"/>
          <p:cNvSpPr txBox="1"/>
          <p:nvPr>
            <p:ph idx="2" type="body"/>
          </p:nvPr>
        </p:nvSpPr>
        <p:spPr>
          <a:xfrm>
            <a:off x="18626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7" name="Google Shape;787;p140"/>
          <p:cNvSpPr txBox="1"/>
          <p:nvPr>
            <p:ph idx="3" type="body"/>
          </p:nvPr>
        </p:nvSpPr>
        <p:spPr>
          <a:xfrm>
            <a:off x="18626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88" name="Google Shape;788;p1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01031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789" name="Google Shape;789;p140"/>
          <p:cNvSpPr/>
          <p:nvPr>
            <p:ph idx="4" type="pic"/>
          </p:nvPr>
        </p:nvSpPr>
        <p:spPr>
          <a:xfrm>
            <a:off x="13756247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2 topics side by side">
  <p:cSld name="3_titles 2 topics side by side">
    <p:bg>
      <p:bgPr>
        <a:solidFill>
          <a:schemeClr val="lt1"/>
        </a:solidFill>
      </p:bgPr>
    </p:bg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141"/>
          <p:cNvSpPr/>
          <p:nvPr/>
        </p:nvSpPr>
        <p:spPr>
          <a:xfrm>
            <a:off x="-2491664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2" name="Google Shape;792;p141"/>
          <p:cNvSpPr/>
          <p:nvPr/>
        </p:nvSpPr>
        <p:spPr>
          <a:xfrm>
            <a:off x="12498388" y="3618487"/>
            <a:ext cx="10392654" cy="10097513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141"/>
          <p:cNvSpPr/>
          <p:nvPr/>
        </p:nvSpPr>
        <p:spPr>
          <a:xfrm flipH="1" rot="10800000">
            <a:off x="128140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Google Shape;794;p141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5" name="Google Shape;795;p141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6" name="Google Shape;796;p141"/>
          <p:cNvSpPr txBox="1"/>
          <p:nvPr>
            <p:ph idx="2" type="body"/>
          </p:nvPr>
        </p:nvSpPr>
        <p:spPr>
          <a:xfrm>
            <a:off x="128354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7" name="Google Shape;797;p141"/>
          <p:cNvSpPr txBox="1"/>
          <p:nvPr>
            <p:ph idx="3" type="body"/>
          </p:nvPr>
        </p:nvSpPr>
        <p:spPr>
          <a:xfrm>
            <a:off x="128354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98" name="Google Shape;798;p1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374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799" name="Google Shape;799;p141"/>
          <p:cNvSpPr/>
          <p:nvPr>
            <p:ph idx="4" type="pic"/>
          </p:nvPr>
        </p:nvSpPr>
        <p:spPr>
          <a:xfrm>
            <a:off x="1912590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2 topics side by side">
  <p:cSld name="4_titles 2 topics side by side">
    <p:bg>
      <p:bgPr>
        <a:solidFill>
          <a:schemeClr val="lt1"/>
        </a:solidFill>
      </p:bgPr>
    </p:bg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142"/>
          <p:cNvSpPr/>
          <p:nvPr/>
        </p:nvSpPr>
        <p:spPr>
          <a:xfrm>
            <a:off x="-2535207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2" name="Google Shape;802;p1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5088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803" name="Google Shape;803;p142"/>
          <p:cNvSpPr/>
          <p:nvPr>
            <p:ph idx="2" type="pic"/>
          </p:nvPr>
        </p:nvSpPr>
        <p:spPr>
          <a:xfrm>
            <a:off x="2130304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804" name="Google Shape;804;p142"/>
          <p:cNvSpPr/>
          <p:nvPr/>
        </p:nvSpPr>
        <p:spPr>
          <a:xfrm flipH="1" rot="10800000">
            <a:off x="13928466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142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6" name="Google Shape;806;p142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7" name="Google Shape;807;p142"/>
          <p:cNvSpPr txBox="1"/>
          <p:nvPr>
            <p:ph idx="3" type="body"/>
          </p:nvPr>
        </p:nvSpPr>
        <p:spPr>
          <a:xfrm>
            <a:off x="13835559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8" name="Google Shape;808;p142"/>
          <p:cNvSpPr txBox="1"/>
          <p:nvPr>
            <p:ph idx="4" type="body"/>
          </p:nvPr>
        </p:nvSpPr>
        <p:spPr>
          <a:xfrm>
            <a:off x="13835559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topics side by side">
  <p:cSld name="titles 3 topics side by side">
    <p:bg>
      <p:bgPr>
        <a:solidFill>
          <a:schemeClr val="lt1"/>
        </a:solidFill>
      </p:bgPr>
    </p:bg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143"/>
          <p:cNvSpPr/>
          <p:nvPr/>
        </p:nvSpPr>
        <p:spPr>
          <a:xfrm>
            <a:off x="8896891" y="3618487"/>
            <a:ext cx="6669741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1" name="Google Shape;811;p143"/>
          <p:cNvSpPr/>
          <p:nvPr/>
        </p:nvSpPr>
        <p:spPr>
          <a:xfrm>
            <a:off x="16135525" y="3618488"/>
            <a:ext cx="6669741" cy="10097514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2" name="Google Shape;812;p143"/>
          <p:cNvSpPr/>
          <p:nvPr/>
        </p:nvSpPr>
        <p:spPr>
          <a:xfrm>
            <a:off x="1549789" y="3618488"/>
            <a:ext cx="6669741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3" name="Google Shape;813;p143"/>
          <p:cNvSpPr/>
          <p:nvPr/>
        </p:nvSpPr>
        <p:spPr>
          <a:xfrm flipH="1" rot="10800000">
            <a:off x="9313728" y="490728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p143"/>
          <p:cNvSpPr/>
          <p:nvPr/>
        </p:nvSpPr>
        <p:spPr>
          <a:xfrm flipH="1" rot="10800000">
            <a:off x="16502670" y="490728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143"/>
          <p:cNvSpPr/>
          <p:nvPr/>
        </p:nvSpPr>
        <p:spPr>
          <a:xfrm flipH="1" rot="10800000">
            <a:off x="1979742" y="490728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143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7" name="Google Shape;817;p143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8" name="Google Shape;818;p143"/>
          <p:cNvSpPr txBox="1"/>
          <p:nvPr>
            <p:ph idx="2" type="body"/>
          </p:nvPr>
        </p:nvSpPr>
        <p:spPr>
          <a:xfrm>
            <a:off x="1883327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9" name="Google Shape;819;p143"/>
          <p:cNvSpPr txBox="1"/>
          <p:nvPr>
            <p:ph idx="3" type="body"/>
          </p:nvPr>
        </p:nvSpPr>
        <p:spPr>
          <a:xfrm>
            <a:off x="1933615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0" name="Google Shape;820;p143"/>
          <p:cNvSpPr txBox="1"/>
          <p:nvPr>
            <p:ph idx="4" type="body"/>
          </p:nvPr>
        </p:nvSpPr>
        <p:spPr>
          <a:xfrm>
            <a:off x="9246653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1" name="Google Shape;821;p143"/>
          <p:cNvSpPr txBox="1"/>
          <p:nvPr>
            <p:ph idx="5" type="body"/>
          </p:nvPr>
        </p:nvSpPr>
        <p:spPr>
          <a:xfrm>
            <a:off x="9296941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2" name="Google Shape;822;p143"/>
          <p:cNvSpPr txBox="1"/>
          <p:nvPr>
            <p:ph idx="6" type="body"/>
          </p:nvPr>
        </p:nvSpPr>
        <p:spPr>
          <a:xfrm>
            <a:off x="16454092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3" name="Google Shape;823;p143"/>
          <p:cNvSpPr txBox="1"/>
          <p:nvPr>
            <p:ph idx="7" type="body"/>
          </p:nvPr>
        </p:nvSpPr>
        <p:spPr>
          <a:xfrm>
            <a:off x="16504380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4 topics side by side">
  <p:cSld name="titles 4 topics side by side">
    <p:bg>
      <p:bgPr>
        <a:solidFill>
          <a:schemeClr val="lt1"/>
        </a:solidFill>
      </p:bgPr>
    </p:bg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144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6" name="Google Shape;826;p144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b="0" i="0" sz="44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7" name="Google Shape;827;p144"/>
          <p:cNvSpPr/>
          <p:nvPr/>
        </p:nvSpPr>
        <p:spPr>
          <a:xfrm>
            <a:off x="1525588" y="3618487"/>
            <a:ext cx="21337375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144"/>
          <p:cNvSpPr/>
          <p:nvPr/>
        </p:nvSpPr>
        <p:spPr>
          <a:xfrm flipH="1" rot="10800000">
            <a:off x="1824752" y="510540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144"/>
          <p:cNvSpPr/>
          <p:nvPr/>
        </p:nvSpPr>
        <p:spPr>
          <a:xfrm>
            <a:off x="7183198" y="5151119"/>
            <a:ext cx="9144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144"/>
          <p:cNvSpPr/>
          <p:nvPr/>
        </p:nvSpPr>
        <p:spPr>
          <a:xfrm>
            <a:off x="12586470" y="5151119"/>
            <a:ext cx="9144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144"/>
          <p:cNvSpPr/>
          <p:nvPr/>
        </p:nvSpPr>
        <p:spPr>
          <a:xfrm>
            <a:off x="17906616" y="5151119"/>
            <a:ext cx="9144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144"/>
          <p:cNvSpPr txBox="1"/>
          <p:nvPr>
            <p:ph idx="2" type="body"/>
          </p:nvPr>
        </p:nvSpPr>
        <p:spPr>
          <a:xfrm>
            <a:off x="1824752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3" name="Google Shape;833;p144"/>
          <p:cNvSpPr txBox="1"/>
          <p:nvPr>
            <p:ph idx="3" type="body"/>
          </p:nvPr>
        </p:nvSpPr>
        <p:spPr>
          <a:xfrm>
            <a:off x="1875041" y="5529247"/>
            <a:ext cx="4589420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4" name="Google Shape;834;p144"/>
          <p:cNvSpPr txBox="1"/>
          <p:nvPr>
            <p:ph idx="4" type="body"/>
          </p:nvPr>
        </p:nvSpPr>
        <p:spPr>
          <a:xfrm>
            <a:off x="7183198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5" name="Google Shape;835;p144"/>
          <p:cNvSpPr txBox="1"/>
          <p:nvPr>
            <p:ph idx="5" type="body"/>
          </p:nvPr>
        </p:nvSpPr>
        <p:spPr>
          <a:xfrm>
            <a:off x="7233487" y="5529248"/>
            <a:ext cx="4589420" cy="6424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6" name="Google Shape;836;p144"/>
          <p:cNvSpPr txBox="1"/>
          <p:nvPr>
            <p:ph idx="6" type="body"/>
          </p:nvPr>
        </p:nvSpPr>
        <p:spPr>
          <a:xfrm>
            <a:off x="12564224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7" name="Google Shape;837;p144"/>
          <p:cNvSpPr txBox="1"/>
          <p:nvPr>
            <p:ph idx="7" type="body"/>
          </p:nvPr>
        </p:nvSpPr>
        <p:spPr>
          <a:xfrm>
            <a:off x="12614513" y="5529248"/>
            <a:ext cx="4589420" cy="6424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8" name="Google Shape;838;p144"/>
          <p:cNvSpPr txBox="1"/>
          <p:nvPr>
            <p:ph idx="8" type="body"/>
          </p:nvPr>
        </p:nvSpPr>
        <p:spPr>
          <a:xfrm>
            <a:off x="17884703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9" name="Google Shape;839;p144"/>
          <p:cNvSpPr txBox="1"/>
          <p:nvPr>
            <p:ph idx="9" type="body"/>
          </p:nvPr>
        </p:nvSpPr>
        <p:spPr>
          <a:xfrm>
            <a:off x="17934991" y="5529248"/>
            <a:ext cx="4589419" cy="6424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5 topics side by side">
  <p:cSld name="titles 5 topics side by side">
    <p:bg>
      <p:bgPr>
        <a:solidFill>
          <a:schemeClr val="lt1"/>
        </a:solidFill>
      </p:bgPr>
    </p:bg>
    <p:spTree>
      <p:nvGrpSpPr>
        <p:cNvPr id="840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145"/>
          <p:cNvSpPr/>
          <p:nvPr/>
        </p:nvSpPr>
        <p:spPr>
          <a:xfrm>
            <a:off x="915987" y="3618486"/>
            <a:ext cx="22555199" cy="10097514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2" name="Google Shape;842;p145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3" name="Google Shape;843;p145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4" name="Google Shape;844;p145"/>
          <p:cNvSpPr/>
          <p:nvPr/>
        </p:nvSpPr>
        <p:spPr>
          <a:xfrm flipH="1" rot="10800000">
            <a:off x="1552575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5" name="Google Shape;845;p145"/>
          <p:cNvSpPr txBox="1"/>
          <p:nvPr>
            <p:ph idx="2" type="body"/>
          </p:nvPr>
        </p:nvSpPr>
        <p:spPr>
          <a:xfrm>
            <a:off x="1552576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6" name="Google Shape;846;p145"/>
          <p:cNvSpPr txBox="1"/>
          <p:nvPr>
            <p:ph idx="3" type="body"/>
          </p:nvPr>
        </p:nvSpPr>
        <p:spPr>
          <a:xfrm>
            <a:off x="1552576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7" name="Google Shape;847;p145"/>
          <p:cNvSpPr/>
          <p:nvPr/>
        </p:nvSpPr>
        <p:spPr>
          <a:xfrm flipH="1" rot="10800000">
            <a:off x="6050899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8" name="Google Shape;848;p145"/>
          <p:cNvSpPr txBox="1"/>
          <p:nvPr>
            <p:ph idx="4" type="body"/>
          </p:nvPr>
        </p:nvSpPr>
        <p:spPr>
          <a:xfrm>
            <a:off x="6050900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9" name="Google Shape;849;p145"/>
          <p:cNvSpPr txBox="1"/>
          <p:nvPr>
            <p:ph idx="5" type="body"/>
          </p:nvPr>
        </p:nvSpPr>
        <p:spPr>
          <a:xfrm>
            <a:off x="6050900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0" name="Google Shape;850;p145"/>
          <p:cNvSpPr/>
          <p:nvPr/>
        </p:nvSpPr>
        <p:spPr>
          <a:xfrm flipH="1" rot="10800000">
            <a:off x="10532201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1" name="Google Shape;851;p145"/>
          <p:cNvSpPr txBox="1"/>
          <p:nvPr>
            <p:ph idx="6" type="body"/>
          </p:nvPr>
        </p:nvSpPr>
        <p:spPr>
          <a:xfrm>
            <a:off x="10532202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2" name="Google Shape;852;p145"/>
          <p:cNvSpPr txBox="1"/>
          <p:nvPr>
            <p:ph idx="7" type="body"/>
          </p:nvPr>
        </p:nvSpPr>
        <p:spPr>
          <a:xfrm>
            <a:off x="10532202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3" name="Google Shape;853;p145"/>
          <p:cNvSpPr/>
          <p:nvPr/>
        </p:nvSpPr>
        <p:spPr>
          <a:xfrm flipH="1" rot="10800000">
            <a:off x="15009900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4" name="Google Shape;854;p145"/>
          <p:cNvSpPr txBox="1"/>
          <p:nvPr>
            <p:ph idx="8" type="body"/>
          </p:nvPr>
        </p:nvSpPr>
        <p:spPr>
          <a:xfrm>
            <a:off x="15009902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5" name="Google Shape;855;p145"/>
          <p:cNvSpPr txBox="1"/>
          <p:nvPr>
            <p:ph idx="9" type="body"/>
          </p:nvPr>
        </p:nvSpPr>
        <p:spPr>
          <a:xfrm>
            <a:off x="15009902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6" name="Google Shape;856;p145"/>
          <p:cNvSpPr/>
          <p:nvPr/>
        </p:nvSpPr>
        <p:spPr>
          <a:xfrm flipH="1" rot="10800000">
            <a:off x="19456300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p145"/>
          <p:cNvSpPr txBox="1"/>
          <p:nvPr>
            <p:ph idx="13" type="body"/>
          </p:nvPr>
        </p:nvSpPr>
        <p:spPr>
          <a:xfrm>
            <a:off x="19456302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8" name="Google Shape;858;p145"/>
          <p:cNvSpPr txBox="1"/>
          <p:nvPr>
            <p:ph idx="14" type="body"/>
          </p:nvPr>
        </p:nvSpPr>
        <p:spPr>
          <a:xfrm>
            <a:off x="19456302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main thought 2 topics">
  <p:cSld name="titles main thought 2 topics">
    <p:bg>
      <p:bgPr>
        <a:solidFill>
          <a:schemeClr val="lt1"/>
        </a:solidFill>
      </p:bgPr>
    </p:bg>
    <p:spTree>
      <p:nvGrpSpPr>
        <p:cNvPr id="859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146"/>
          <p:cNvSpPr/>
          <p:nvPr/>
        </p:nvSpPr>
        <p:spPr>
          <a:xfrm>
            <a:off x="1523347" y="3618487"/>
            <a:ext cx="6669741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1" name="Google Shape;861;p146"/>
          <p:cNvSpPr/>
          <p:nvPr/>
        </p:nvSpPr>
        <p:spPr>
          <a:xfrm>
            <a:off x="16135525" y="3618488"/>
            <a:ext cx="6669741" cy="10097512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" name="Google Shape;862;p146"/>
          <p:cNvSpPr/>
          <p:nvPr/>
        </p:nvSpPr>
        <p:spPr>
          <a:xfrm flipH="1" rot="10800000">
            <a:off x="16502670" y="495300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3" name="Google Shape;863;p146"/>
          <p:cNvSpPr/>
          <p:nvPr/>
        </p:nvSpPr>
        <p:spPr>
          <a:xfrm>
            <a:off x="8896891" y="3618487"/>
            <a:ext cx="6669741" cy="10097511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Google Shape;864;p146"/>
          <p:cNvSpPr/>
          <p:nvPr/>
        </p:nvSpPr>
        <p:spPr>
          <a:xfrm flipH="1" rot="10800000">
            <a:off x="9313728" y="495300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5" name="Google Shape;865;p146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6" name="Google Shape;866;p146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7" name="Google Shape;867;p146"/>
          <p:cNvSpPr txBox="1"/>
          <p:nvPr>
            <p:ph idx="2" type="body"/>
          </p:nvPr>
        </p:nvSpPr>
        <p:spPr>
          <a:xfrm>
            <a:off x="1581150" y="4024744"/>
            <a:ext cx="6611938" cy="28332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600"/>
              <a:buNone/>
              <a:defRPr b="1" i="0" sz="6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8" name="Google Shape;868;p146"/>
          <p:cNvSpPr txBox="1"/>
          <p:nvPr>
            <p:ph idx="3" type="body"/>
          </p:nvPr>
        </p:nvSpPr>
        <p:spPr>
          <a:xfrm>
            <a:off x="1581150" y="6858000"/>
            <a:ext cx="6611938" cy="24115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2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9" name="Google Shape;869;p146"/>
          <p:cNvSpPr txBox="1"/>
          <p:nvPr>
            <p:ph idx="4" type="body"/>
          </p:nvPr>
        </p:nvSpPr>
        <p:spPr>
          <a:xfrm>
            <a:off x="9246653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0" name="Google Shape;870;p146"/>
          <p:cNvSpPr txBox="1"/>
          <p:nvPr>
            <p:ph idx="5" type="body"/>
          </p:nvPr>
        </p:nvSpPr>
        <p:spPr>
          <a:xfrm>
            <a:off x="9296941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1" name="Google Shape;871;p146"/>
          <p:cNvSpPr txBox="1"/>
          <p:nvPr>
            <p:ph idx="6" type="body"/>
          </p:nvPr>
        </p:nvSpPr>
        <p:spPr>
          <a:xfrm>
            <a:off x="16454092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2" name="Google Shape;872;p146"/>
          <p:cNvSpPr txBox="1"/>
          <p:nvPr>
            <p:ph idx="7" type="body"/>
          </p:nvPr>
        </p:nvSpPr>
        <p:spPr>
          <a:xfrm>
            <a:off x="16504380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thought 2 topics">
  <p:cSld name="main thought 2 topics">
    <p:bg>
      <p:bgPr>
        <a:solidFill>
          <a:schemeClr val="lt1"/>
        </a:solidFill>
      </p:bgPr>
    </p:bg>
    <p:spTree>
      <p:nvGrpSpPr>
        <p:cNvPr id="873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147"/>
          <p:cNvSpPr/>
          <p:nvPr/>
        </p:nvSpPr>
        <p:spPr>
          <a:xfrm>
            <a:off x="1523347" y="1523999"/>
            <a:ext cx="6669741" cy="1219200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5" name="Google Shape;875;p147"/>
          <p:cNvSpPr/>
          <p:nvPr/>
        </p:nvSpPr>
        <p:spPr>
          <a:xfrm>
            <a:off x="16135525" y="1524000"/>
            <a:ext cx="6669741" cy="12192002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6" name="Google Shape;876;p147"/>
          <p:cNvSpPr/>
          <p:nvPr/>
        </p:nvSpPr>
        <p:spPr>
          <a:xfrm flipH="1" rot="10800000">
            <a:off x="16502670" y="2858512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7" name="Google Shape;877;p147"/>
          <p:cNvSpPr/>
          <p:nvPr/>
        </p:nvSpPr>
        <p:spPr>
          <a:xfrm>
            <a:off x="8896891" y="1523999"/>
            <a:ext cx="6669741" cy="1219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8" name="Google Shape;878;p147"/>
          <p:cNvSpPr/>
          <p:nvPr/>
        </p:nvSpPr>
        <p:spPr>
          <a:xfrm flipH="1" rot="10800000">
            <a:off x="9313728" y="2858512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9" name="Google Shape;879;p147"/>
          <p:cNvSpPr txBox="1"/>
          <p:nvPr>
            <p:ph type="title"/>
          </p:nvPr>
        </p:nvSpPr>
        <p:spPr>
          <a:xfrm>
            <a:off x="1581150" y="1943293"/>
            <a:ext cx="6611938" cy="26424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b="1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0" name="Google Shape;880;p147"/>
          <p:cNvSpPr txBox="1"/>
          <p:nvPr>
            <p:ph idx="1" type="body"/>
          </p:nvPr>
        </p:nvSpPr>
        <p:spPr>
          <a:xfrm>
            <a:off x="1581150" y="4763512"/>
            <a:ext cx="6611938" cy="24115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2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1" name="Google Shape;881;p147"/>
          <p:cNvSpPr txBox="1"/>
          <p:nvPr>
            <p:ph idx="2" type="body"/>
          </p:nvPr>
        </p:nvSpPr>
        <p:spPr>
          <a:xfrm>
            <a:off x="9246653" y="1930256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2" name="Google Shape;882;p147"/>
          <p:cNvSpPr txBox="1"/>
          <p:nvPr>
            <p:ph idx="3" type="body"/>
          </p:nvPr>
        </p:nvSpPr>
        <p:spPr>
          <a:xfrm>
            <a:off x="9296941" y="3304226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3" name="Google Shape;883;p147"/>
          <p:cNvSpPr txBox="1"/>
          <p:nvPr>
            <p:ph idx="4" type="body"/>
          </p:nvPr>
        </p:nvSpPr>
        <p:spPr>
          <a:xfrm>
            <a:off x="16454092" y="1930256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4" name="Google Shape;884;p147"/>
          <p:cNvSpPr txBox="1"/>
          <p:nvPr>
            <p:ph idx="5" type="body"/>
          </p:nvPr>
        </p:nvSpPr>
        <p:spPr>
          <a:xfrm>
            <a:off x="16504380" y="3304226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190" Type="http://schemas.openxmlformats.org/officeDocument/2006/relationships/slideLayout" Target="../slideLayouts/slideLayout19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44.xml"/><Relationship Id="rId194" Type="http://schemas.openxmlformats.org/officeDocument/2006/relationships/slideLayout" Target="../slideLayouts/slideLayout194.xml"/><Relationship Id="rId43" Type="http://schemas.openxmlformats.org/officeDocument/2006/relationships/slideLayout" Target="../slideLayouts/slideLayout43.xml"/><Relationship Id="rId193" Type="http://schemas.openxmlformats.org/officeDocument/2006/relationships/slideLayout" Target="../slideLayouts/slideLayout193.xml"/><Relationship Id="rId46" Type="http://schemas.openxmlformats.org/officeDocument/2006/relationships/slideLayout" Target="../slideLayouts/slideLayout46.xml"/><Relationship Id="rId192" Type="http://schemas.openxmlformats.org/officeDocument/2006/relationships/slideLayout" Target="../slideLayouts/slideLayout192.xml"/><Relationship Id="rId45" Type="http://schemas.openxmlformats.org/officeDocument/2006/relationships/slideLayout" Target="../slideLayouts/slideLayout45.xml"/><Relationship Id="rId191" Type="http://schemas.openxmlformats.org/officeDocument/2006/relationships/slideLayout" Target="../slideLayouts/slideLayout191.xml"/><Relationship Id="rId48" Type="http://schemas.openxmlformats.org/officeDocument/2006/relationships/slideLayout" Target="../slideLayouts/slideLayout48.xml"/><Relationship Id="rId187" Type="http://schemas.openxmlformats.org/officeDocument/2006/relationships/slideLayout" Target="../slideLayouts/slideLayout187.xml"/><Relationship Id="rId47" Type="http://schemas.openxmlformats.org/officeDocument/2006/relationships/slideLayout" Target="../slideLayouts/slideLayout47.xml"/><Relationship Id="rId186" Type="http://schemas.openxmlformats.org/officeDocument/2006/relationships/slideLayout" Target="../slideLayouts/slideLayout186.xml"/><Relationship Id="rId185" Type="http://schemas.openxmlformats.org/officeDocument/2006/relationships/slideLayout" Target="../slideLayouts/slideLayout185.xml"/><Relationship Id="rId49" Type="http://schemas.openxmlformats.org/officeDocument/2006/relationships/slideLayout" Target="../slideLayouts/slideLayout49.xml"/><Relationship Id="rId184" Type="http://schemas.openxmlformats.org/officeDocument/2006/relationships/slideLayout" Target="../slideLayouts/slideLayout184.xml"/><Relationship Id="rId189" Type="http://schemas.openxmlformats.org/officeDocument/2006/relationships/slideLayout" Target="../slideLayouts/slideLayout189.xml"/><Relationship Id="rId188" Type="http://schemas.openxmlformats.org/officeDocument/2006/relationships/slideLayout" Target="../slideLayouts/slideLayout18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3.xml"/><Relationship Id="rId183" Type="http://schemas.openxmlformats.org/officeDocument/2006/relationships/slideLayout" Target="../slideLayouts/slideLayout183.xml"/><Relationship Id="rId32" Type="http://schemas.openxmlformats.org/officeDocument/2006/relationships/slideLayout" Target="../slideLayouts/slideLayout32.xml"/><Relationship Id="rId182" Type="http://schemas.openxmlformats.org/officeDocument/2006/relationships/slideLayout" Target="../slideLayouts/slideLayout182.xml"/><Relationship Id="rId35" Type="http://schemas.openxmlformats.org/officeDocument/2006/relationships/slideLayout" Target="../slideLayouts/slideLayout35.xml"/><Relationship Id="rId181" Type="http://schemas.openxmlformats.org/officeDocument/2006/relationships/slideLayout" Target="../slideLayouts/slideLayout181.xml"/><Relationship Id="rId34" Type="http://schemas.openxmlformats.org/officeDocument/2006/relationships/slideLayout" Target="../slideLayouts/slideLayout34.xml"/><Relationship Id="rId180" Type="http://schemas.openxmlformats.org/officeDocument/2006/relationships/slideLayout" Target="../slideLayouts/slideLayout180.xml"/><Relationship Id="rId37" Type="http://schemas.openxmlformats.org/officeDocument/2006/relationships/slideLayout" Target="../slideLayouts/slideLayout37.xml"/><Relationship Id="rId176" Type="http://schemas.openxmlformats.org/officeDocument/2006/relationships/slideLayout" Target="../slideLayouts/slideLayout176.xml"/><Relationship Id="rId36" Type="http://schemas.openxmlformats.org/officeDocument/2006/relationships/slideLayout" Target="../slideLayouts/slideLayout36.xml"/><Relationship Id="rId175" Type="http://schemas.openxmlformats.org/officeDocument/2006/relationships/slideLayout" Target="../slideLayouts/slideLayout175.xml"/><Relationship Id="rId39" Type="http://schemas.openxmlformats.org/officeDocument/2006/relationships/slideLayout" Target="../slideLayouts/slideLayout39.xml"/><Relationship Id="rId174" Type="http://schemas.openxmlformats.org/officeDocument/2006/relationships/slideLayout" Target="../slideLayouts/slideLayout174.xml"/><Relationship Id="rId38" Type="http://schemas.openxmlformats.org/officeDocument/2006/relationships/slideLayout" Target="../slideLayouts/slideLayout38.xml"/><Relationship Id="rId173" Type="http://schemas.openxmlformats.org/officeDocument/2006/relationships/slideLayout" Target="../slideLayouts/slideLayout173.xml"/><Relationship Id="rId179" Type="http://schemas.openxmlformats.org/officeDocument/2006/relationships/slideLayout" Target="../slideLayouts/slideLayout179.xml"/><Relationship Id="rId178" Type="http://schemas.openxmlformats.org/officeDocument/2006/relationships/slideLayout" Target="../slideLayouts/slideLayout178.xml"/><Relationship Id="rId177" Type="http://schemas.openxmlformats.org/officeDocument/2006/relationships/slideLayout" Target="../slideLayouts/slideLayout177.xml"/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98" Type="http://schemas.openxmlformats.org/officeDocument/2006/relationships/slideLayout" Target="../slideLayouts/slideLayout198.xml"/><Relationship Id="rId14" Type="http://schemas.openxmlformats.org/officeDocument/2006/relationships/slideLayout" Target="../slideLayouts/slideLayout14.xml"/><Relationship Id="rId197" Type="http://schemas.openxmlformats.org/officeDocument/2006/relationships/slideLayout" Target="../slideLayouts/slideLayout197.xml"/><Relationship Id="rId17" Type="http://schemas.openxmlformats.org/officeDocument/2006/relationships/slideLayout" Target="../slideLayouts/slideLayout17.xml"/><Relationship Id="rId196" Type="http://schemas.openxmlformats.org/officeDocument/2006/relationships/slideLayout" Target="../slideLayouts/slideLayout196.xml"/><Relationship Id="rId16" Type="http://schemas.openxmlformats.org/officeDocument/2006/relationships/slideLayout" Target="../slideLayouts/slideLayout16.xml"/><Relationship Id="rId195" Type="http://schemas.openxmlformats.org/officeDocument/2006/relationships/slideLayout" Target="../slideLayouts/slideLayout195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99" Type="http://schemas.openxmlformats.org/officeDocument/2006/relationships/theme" Target="../theme/theme3.xml"/><Relationship Id="rId84" Type="http://schemas.openxmlformats.org/officeDocument/2006/relationships/slideLayout" Target="../slideLayouts/slideLayout84.xml"/><Relationship Id="rId83" Type="http://schemas.openxmlformats.org/officeDocument/2006/relationships/slideLayout" Target="../slideLayouts/slideLayout83.xml"/><Relationship Id="rId86" Type="http://schemas.openxmlformats.org/officeDocument/2006/relationships/slideLayout" Target="../slideLayouts/slideLayout86.xml"/><Relationship Id="rId85" Type="http://schemas.openxmlformats.org/officeDocument/2006/relationships/slideLayout" Target="../slideLayouts/slideLayout85.xml"/><Relationship Id="rId88" Type="http://schemas.openxmlformats.org/officeDocument/2006/relationships/slideLayout" Target="../slideLayouts/slideLayout88.xml"/><Relationship Id="rId150" Type="http://schemas.openxmlformats.org/officeDocument/2006/relationships/slideLayout" Target="../slideLayouts/slideLayout150.xml"/><Relationship Id="rId87" Type="http://schemas.openxmlformats.org/officeDocument/2006/relationships/slideLayout" Target="../slideLayouts/slideLayout87.xml"/><Relationship Id="rId89" Type="http://schemas.openxmlformats.org/officeDocument/2006/relationships/slideLayout" Target="../slideLayouts/slideLayout89.xml"/><Relationship Id="rId80" Type="http://schemas.openxmlformats.org/officeDocument/2006/relationships/slideLayout" Target="../slideLayouts/slideLayout80.xml"/><Relationship Id="rId82" Type="http://schemas.openxmlformats.org/officeDocument/2006/relationships/slideLayout" Target="../slideLayouts/slideLayout82.xml"/><Relationship Id="rId81" Type="http://schemas.openxmlformats.org/officeDocument/2006/relationships/slideLayout" Target="../slideLayouts/slideLayout8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149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4.xml"/><Relationship Id="rId148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9.xml"/><Relationship Id="rId143" Type="http://schemas.openxmlformats.org/officeDocument/2006/relationships/slideLayout" Target="../slideLayouts/slideLayout143.xml"/><Relationship Id="rId142" Type="http://schemas.openxmlformats.org/officeDocument/2006/relationships/slideLayout" Target="../slideLayouts/slideLayout142.xml"/><Relationship Id="rId141" Type="http://schemas.openxmlformats.org/officeDocument/2006/relationships/slideLayout" Target="../slideLayouts/slideLayout141.xml"/><Relationship Id="rId140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5.xml"/><Relationship Id="rId147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6.xml"/><Relationship Id="rId146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7.xml"/><Relationship Id="rId145" Type="http://schemas.openxmlformats.org/officeDocument/2006/relationships/slideLayout" Target="../slideLayouts/slideLayout145.xml"/><Relationship Id="rId8" Type="http://schemas.openxmlformats.org/officeDocument/2006/relationships/slideLayout" Target="../slideLayouts/slideLayout8.xml"/><Relationship Id="rId144" Type="http://schemas.openxmlformats.org/officeDocument/2006/relationships/slideLayout" Target="../slideLayouts/slideLayout144.xml"/><Relationship Id="rId73" Type="http://schemas.openxmlformats.org/officeDocument/2006/relationships/slideLayout" Target="../slideLayouts/slideLayout73.xml"/><Relationship Id="rId72" Type="http://schemas.openxmlformats.org/officeDocument/2006/relationships/slideLayout" Target="../slideLayouts/slideLayout72.xml"/><Relationship Id="rId75" Type="http://schemas.openxmlformats.org/officeDocument/2006/relationships/slideLayout" Target="../slideLayouts/slideLayout75.xml"/><Relationship Id="rId74" Type="http://schemas.openxmlformats.org/officeDocument/2006/relationships/slideLayout" Target="../slideLayouts/slideLayout74.xml"/><Relationship Id="rId77" Type="http://schemas.openxmlformats.org/officeDocument/2006/relationships/slideLayout" Target="../slideLayouts/slideLayout77.xml"/><Relationship Id="rId76" Type="http://schemas.openxmlformats.org/officeDocument/2006/relationships/slideLayout" Target="../slideLayouts/slideLayout76.xml"/><Relationship Id="rId79" Type="http://schemas.openxmlformats.org/officeDocument/2006/relationships/slideLayout" Target="../slideLayouts/slideLayout79.xml"/><Relationship Id="rId78" Type="http://schemas.openxmlformats.org/officeDocument/2006/relationships/slideLayout" Target="../slideLayouts/slideLayout78.xml"/><Relationship Id="rId71" Type="http://schemas.openxmlformats.org/officeDocument/2006/relationships/slideLayout" Target="../slideLayouts/slideLayout71.xml"/><Relationship Id="rId70" Type="http://schemas.openxmlformats.org/officeDocument/2006/relationships/slideLayout" Target="../slideLayouts/slideLayout70.xml"/><Relationship Id="rId139" Type="http://schemas.openxmlformats.org/officeDocument/2006/relationships/slideLayout" Target="../slideLayouts/slideLayout139.xml"/><Relationship Id="rId138" Type="http://schemas.openxmlformats.org/officeDocument/2006/relationships/slideLayout" Target="../slideLayouts/slideLayout138.xml"/><Relationship Id="rId137" Type="http://schemas.openxmlformats.org/officeDocument/2006/relationships/slideLayout" Target="../slideLayouts/slideLayout137.xml"/><Relationship Id="rId132" Type="http://schemas.openxmlformats.org/officeDocument/2006/relationships/slideLayout" Target="../slideLayouts/slideLayout132.xml"/><Relationship Id="rId131" Type="http://schemas.openxmlformats.org/officeDocument/2006/relationships/slideLayout" Target="../slideLayouts/slideLayout131.xml"/><Relationship Id="rId130" Type="http://schemas.openxmlformats.org/officeDocument/2006/relationships/slideLayout" Target="../slideLayouts/slideLayout130.xml"/><Relationship Id="rId136" Type="http://schemas.openxmlformats.org/officeDocument/2006/relationships/slideLayout" Target="../slideLayouts/slideLayout136.xml"/><Relationship Id="rId135" Type="http://schemas.openxmlformats.org/officeDocument/2006/relationships/slideLayout" Target="../slideLayouts/slideLayout135.xml"/><Relationship Id="rId134" Type="http://schemas.openxmlformats.org/officeDocument/2006/relationships/slideLayout" Target="../slideLayouts/slideLayout134.xml"/><Relationship Id="rId133" Type="http://schemas.openxmlformats.org/officeDocument/2006/relationships/slideLayout" Target="../slideLayouts/slideLayout133.xml"/><Relationship Id="rId62" Type="http://schemas.openxmlformats.org/officeDocument/2006/relationships/slideLayout" Target="../slideLayouts/slideLayout62.xml"/><Relationship Id="rId61" Type="http://schemas.openxmlformats.org/officeDocument/2006/relationships/slideLayout" Target="../slideLayouts/slideLayout61.xml"/><Relationship Id="rId64" Type="http://schemas.openxmlformats.org/officeDocument/2006/relationships/slideLayout" Target="../slideLayouts/slideLayout64.xml"/><Relationship Id="rId63" Type="http://schemas.openxmlformats.org/officeDocument/2006/relationships/slideLayout" Target="../slideLayouts/slideLayout63.xml"/><Relationship Id="rId66" Type="http://schemas.openxmlformats.org/officeDocument/2006/relationships/slideLayout" Target="../slideLayouts/slideLayout66.xml"/><Relationship Id="rId172" Type="http://schemas.openxmlformats.org/officeDocument/2006/relationships/slideLayout" Target="../slideLayouts/slideLayout172.xml"/><Relationship Id="rId65" Type="http://schemas.openxmlformats.org/officeDocument/2006/relationships/slideLayout" Target="../slideLayouts/slideLayout65.xml"/><Relationship Id="rId171" Type="http://schemas.openxmlformats.org/officeDocument/2006/relationships/slideLayout" Target="../slideLayouts/slideLayout171.xml"/><Relationship Id="rId68" Type="http://schemas.openxmlformats.org/officeDocument/2006/relationships/slideLayout" Target="../slideLayouts/slideLayout68.xml"/><Relationship Id="rId170" Type="http://schemas.openxmlformats.org/officeDocument/2006/relationships/slideLayout" Target="../slideLayouts/slideLayout170.xml"/><Relationship Id="rId67" Type="http://schemas.openxmlformats.org/officeDocument/2006/relationships/slideLayout" Target="../slideLayouts/slideLayout67.xml"/><Relationship Id="rId60" Type="http://schemas.openxmlformats.org/officeDocument/2006/relationships/slideLayout" Target="../slideLayouts/slideLayout60.xml"/><Relationship Id="rId165" Type="http://schemas.openxmlformats.org/officeDocument/2006/relationships/slideLayout" Target="../slideLayouts/slideLayout165.xml"/><Relationship Id="rId69" Type="http://schemas.openxmlformats.org/officeDocument/2006/relationships/slideLayout" Target="../slideLayouts/slideLayout69.xml"/><Relationship Id="rId164" Type="http://schemas.openxmlformats.org/officeDocument/2006/relationships/slideLayout" Target="../slideLayouts/slideLayout164.xml"/><Relationship Id="rId163" Type="http://schemas.openxmlformats.org/officeDocument/2006/relationships/slideLayout" Target="../slideLayouts/slideLayout163.xml"/><Relationship Id="rId162" Type="http://schemas.openxmlformats.org/officeDocument/2006/relationships/slideLayout" Target="../slideLayouts/slideLayout162.xml"/><Relationship Id="rId169" Type="http://schemas.openxmlformats.org/officeDocument/2006/relationships/slideLayout" Target="../slideLayouts/slideLayout169.xml"/><Relationship Id="rId168" Type="http://schemas.openxmlformats.org/officeDocument/2006/relationships/slideLayout" Target="../slideLayouts/slideLayout168.xml"/><Relationship Id="rId167" Type="http://schemas.openxmlformats.org/officeDocument/2006/relationships/slideLayout" Target="../slideLayouts/slideLayout167.xml"/><Relationship Id="rId166" Type="http://schemas.openxmlformats.org/officeDocument/2006/relationships/slideLayout" Target="../slideLayouts/slideLayout166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3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52.xml"/><Relationship Id="rId55" Type="http://schemas.openxmlformats.org/officeDocument/2006/relationships/slideLayout" Target="../slideLayouts/slideLayout55.xml"/><Relationship Id="rId161" Type="http://schemas.openxmlformats.org/officeDocument/2006/relationships/slideLayout" Target="../slideLayouts/slideLayout161.xml"/><Relationship Id="rId54" Type="http://schemas.openxmlformats.org/officeDocument/2006/relationships/slideLayout" Target="../slideLayouts/slideLayout54.xml"/><Relationship Id="rId160" Type="http://schemas.openxmlformats.org/officeDocument/2006/relationships/slideLayout" Target="../slideLayouts/slideLayout160.xml"/><Relationship Id="rId57" Type="http://schemas.openxmlformats.org/officeDocument/2006/relationships/slideLayout" Target="../slideLayouts/slideLayout57.xml"/><Relationship Id="rId56" Type="http://schemas.openxmlformats.org/officeDocument/2006/relationships/slideLayout" Target="../slideLayouts/slideLayout56.xml"/><Relationship Id="rId159" Type="http://schemas.openxmlformats.org/officeDocument/2006/relationships/slideLayout" Target="../slideLayouts/slideLayout159.xml"/><Relationship Id="rId59" Type="http://schemas.openxmlformats.org/officeDocument/2006/relationships/slideLayout" Target="../slideLayouts/slideLayout59.xml"/><Relationship Id="rId154" Type="http://schemas.openxmlformats.org/officeDocument/2006/relationships/slideLayout" Target="../slideLayouts/slideLayout154.xml"/><Relationship Id="rId58" Type="http://schemas.openxmlformats.org/officeDocument/2006/relationships/slideLayout" Target="../slideLayouts/slideLayout58.xml"/><Relationship Id="rId153" Type="http://schemas.openxmlformats.org/officeDocument/2006/relationships/slideLayout" Target="../slideLayouts/slideLayout153.xml"/><Relationship Id="rId152" Type="http://schemas.openxmlformats.org/officeDocument/2006/relationships/slideLayout" Target="../slideLayouts/slideLayout152.xml"/><Relationship Id="rId151" Type="http://schemas.openxmlformats.org/officeDocument/2006/relationships/slideLayout" Target="../slideLayouts/slideLayout151.xml"/><Relationship Id="rId158" Type="http://schemas.openxmlformats.org/officeDocument/2006/relationships/slideLayout" Target="../slideLayouts/slideLayout158.xml"/><Relationship Id="rId157" Type="http://schemas.openxmlformats.org/officeDocument/2006/relationships/slideLayout" Target="../slideLayouts/slideLayout157.xml"/><Relationship Id="rId156" Type="http://schemas.openxmlformats.org/officeDocument/2006/relationships/slideLayout" Target="../slideLayouts/slideLayout156.xml"/><Relationship Id="rId155" Type="http://schemas.openxmlformats.org/officeDocument/2006/relationships/slideLayout" Target="../slideLayouts/slideLayout155.xml"/><Relationship Id="rId107" Type="http://schemas.openxmlformats.org/officeDocument/2006/relationships/slideLayout" Target="../slideLayouts/slideLayout107.xml"/><Relationship Id="rId106" Type="http://schemas.openxmlformats.org/officeDocument/2006/relationships/slideLayout" Target="../slideLayouts/slideLayout106.xml"/><Relationship Id="rId105" Type="http://schemas.openxmlformats.org/officeDocument/2006/relationships/slideLayout" Target="../slideLayouts/slideLayout105.xml"/><Relationship Id="rId104" Type="http://schemas.openxmlformats.org/officeDocument/2006/relationships/slideLayout" Target="../slideLayouts/slideLayout104.xml"/><Relationship Id="rId109" Type="http://schemas.openxmlformats.org/officeDocument/2006/relationships/slideLayout" Target="../slideLayouts/slideLayout109.xml"/><Relationship Id="rId108" Type="http://schemas.openxmlformats.org/officeDocument/2006/relationships/slideLayout" Target="../slideLayouts/slideLayout108.xml"/><Relationship Id="rId103" Type="http://schemas.openxmlformats.org/officeDocument/2006/relationships/slideLayout" Target="../slideLayouts/slideLayout103.xml"/><Relationship Id="rId102" Type="http://schemas.openxmlformats.org/officeDocument/2006/relationships/slideLayout" Target="../slideLayouts/slideLayout102.xml"/><Relationship Id="rId101" Type="http://schemas.openxmlformats.org/officeDocument/2006/relationships/slideLayout" Target="../slideLayouts/slideLayout101.xml"/><Relationship Id="rId100" Type="http://schemas.openxmlformats.org/officeDocument/2006/relationships/slideLayout" Target="../slideLayouts/slideLayout100.xml"/><Relationship Id="rId129" Type="http://schemas.openxmlformats.org/officeDocument/2006/relationships/slideLayout" Target="../slideLayouts/slideLayout129.xml"/><Relationship Id="rId128" Type="http://schemas.openxmlformats.org/officeDocument/2006/relationships/slideLayout" Target="../slideLayouts/slideLayout128.xml"/><Relationship Id="rId127" Type="http://schemas.openxmlformats.org/officeDocument/2006/relationships/slideLayout" Target="../slideLayouts/slideLayout127.xml"/><Relationship Id="rId126" Type="http://schemas.openxmlformats.org/officeDocument/2006/relationships/slideLayout" Target="../slideLayouts/slideLayout126.xml"/><Relationship Id="rId121" Type="http://schemas.openxmlformats.org/officeDocument/2006/relationships/slideLayout" Target="../slideLayouts/slideLayout121.xml"/><Relationship Id="rId120" Type="http://schemas.openxmlformats.org/officeDocument/2006/relationships/slideLayout" Target="../slideLayouts/slideLayout120.xml"/><Relationship Id="rId125" Type="http://schemas.openxmlformats.org/officeDocument/2006/relationships/slideLayout" Target="../slideLayouts/slideLayout125.xml"/><Relationship Id="rId124" Type="http://schemas.openxmlformats.org/officeDocument/2006/relationships/slideLayout" Target="../slideLayouts/slideLayout124.xml"/><Relationship Id="rId123" Type="http://schemas.openxmlformats.org/officeDocument/2006/relationships/slideLayout" Target="../slideLayouts/slideLayout123.xml"/><Relationship Id="rId122" Type="http://schemas.openxmlformats.org/officeDocument/2006/relationships/slideLayout" Target="../slideLayouts/slideLayout122.xml"/><Relationship Id="rId95" Type="http://schemas.openxmlformats.org/officeDocument/2006/relationships/slideLayout" Target="../slideLayouts/slideLayout95.xml"/><Relationship Id="rId94" Type="http://schemas.openxmlformats.org/officeDocument/2006/relationships/slideLayout" Target="../slideLayouts/slideLayout94.xml"/><Relationship Id="rId97" Type="http://schemas.openxmlformats.org/officeDocument/2006/relationships/slideLayout" Target="../slideLayouts/slideLayout97.xml"/><Relationship Id="rId96" Type="http://schemas.openxmlformats.org/officeDocument/2006/relationships/slideLayout" Target="../slideLayouts/slideLayout96.xml"/><Relationship Id="rId99" Type="http://schemas.openxmlformats.org/officeDocument/2006/relationships/slideLayout" Target="../slideLayouts/slideLayout99.xml"/><Relationship Id="rId98" Type="http://schemas.openxmlformats.org/officeDocument/2006/relationships/slideLayout" Target="../slideLayouts/slideLayout98.xml"/><Relationship Id="rId91" Type="http://schemas.openxmlformats.org/officeDocument/2006/relationships/slideLayout" Target="../slideLayouts/slideLayout91.xml"/><Relationship Id="rId90" Type="http://schemas.openxmlformats.org/officeDocument/2006/relationships/slideLayout" Target="../slideLayouts/slideLayout90.xml"/><Relationship Id="rId93" Type="http://schemas.openxmlformats.org/officeDocument/2006/relationships/slideLayout" Target="../slideLayouts/slideLayout93.xml"/><Relationship Id="rId92" Type="http://schemas.openxmlformats.org/officeDocument/2006/relationships/slideLayout" Target="../slideLayouts/slideLayout92.xml"/><Relationship Id="rId118" Type="http://schemas.openxmlformats.org/officeDocument/2006/relationships/slideLayout" Target="../slideLayouts/slideLayout118.xml"/><Relationship Id="rId117" Type="http://schemas.openxmlformats.org/officeDocument/2006/relationships/slideLayout" Target="../slideLayouts/slideLayout117.xml"/><Relationship Id="rId116" Type="http://schemas.openxmlformats.org/officeDocument/2006/relationships/slideLayout" Target="../slideLayouts/slideLayout116.xml"/><Relationship Id="rId115" Type="http://schemas.openxmlformats.org/officeDocument/2006/relationships/slideLayout" Target="../slideLayouts/slideLayout115.xml"/><Relationship Id="rId119" Type="http://schemas.openxmlformats.org/officeDocument/2006/relationships/slideLayout" Target="../slideLayouts/slideLayout119.xml"/><Relationship Id="rId110" Type="http://schemas.openxmlformats.org/officeDocument/2006/relationships/slideLayout" Target="../slideLayouts/slideLayout110.xml"/><Relationship Id="rId114" Type="http://schemas.openxmlformats.org/officeDocument/2006/relationships/slideLayout" Target="../slideLayouts/slideLayout114.xml"/><Relationship Id="rId113" Type="http://schemas.openxmlformats.org/officeDocument/2006/relationships/slideLayout" Target="../slideLayouts/slideLayout113.xml"/><Relationship Id="rId112" Type="http://schemas.openxmlformats.org/officeDocument/2006/relationships/slideLayout" Target="../slideLayouts/slideLayout112.xml"/><Relationship Id="rId111" Type="http://schemas.openxmlformats.org/officeDocument/2006/relationships/slideLayout" Target="../slideLayouts/slideLayout111.xml"/></Relationships>
</file>

<file path=ppt/slideMasters/_rels/slideMaster2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238.xml"/><Relationship Id="rId190" Type="http://schemas.openxmlformats.org/officeDocument/2006/relationships/slideLayout" Target="../slideLayouts/slideLayout388.xml"/><Relationship Id="rId42" Type="http://schemas.openxmlformats.org/officeDocument/2006/relationships/slideLayout" Target="../slideLayouts/slideLayout240.xml"/><Relationship Id="rId41" Type="http://schemas.openxmlformats.org/officeDocument/2006/relationships/slideLayout" Target="../slideLayouts/slideLayout239.xml"/><Relationship Id="rId44" Type="http://schemas.openxmlformats.org/officeDocument/2006/relationships/slideLayout" Target="../slideLayouts/slideLayout242.xml"/><Relationship Id="rId194" Type="http://schemas.openxmlformats.org/officeDocument/2006/relationships/slideLayout" Target="../slideLayouts/slideLayout392.xml"/><Relationship Id="rId43" Type="http://schemas.openxmlformats.org/officeDocument/2006/relationships/slideLayout" Target="../slideLayouts/slideLayout241.xml"/><Relationship Id="rId193" Type="http://schemas.openxmlformats.org/officeDocument/2006/relationships/slideLayout" Target="../slideLayouts/slideLayout391.xml"/><Relationship Id="rId46" Type="http://schemas.openxmlformats.org/officeDocument/2006/relationships/slideLayout" Target="../slideLayouts/slideLayout244.xml"/><Relationship Id="rId192" Type="http://schemas.openxmlformats.org/officeDocument/2006/relationships/slideLayout" Target="../slideLayouts/slideLayout390.xml"/><Relationship Id="rId45" Type="http://schemas.openxmlformats.org/officeDocument/2006/relationships/slideLayout" Target="../slideLayouts/slideLayout243.xml"/><Relationship Id="rId191" Type="http://schemas.openxmlformats.org/officeDocument/2006/relationships/slideLayout" Target="../slideLayouts/slideLayout389.xml"/><Relationship Id="rId48" Type="http://schemas.openxmlformats.org/officeDocument/2006/relationships/slideLayout" Target="../slideLayouts/slideLayout246.xml"/><Relationship Id="rId187" Type="http://schemas.openxmlformats.org/officeDocument/2006/relationships/slideLayout" Target="../slideLayouts/slideLayout385.xml"/><Relationship Id="rId47" Type="http://schemas.openxmlformats.org/officeDocument/2006/relationships/slideLayout" Target="../slideLayouts/slideLayout245.xml"/><Relationship Id="rId186" Type="http://schemas.openxmlformats.org/officeDocument/2006/relationships/slideLayout" Target="../slideLayouts/slideLayout384.xml"/><Relationship Id="rId185" Type="http://schemas.openxmlformats.org/officeDocument/2006/relationships/slideLayout" Target="../slideLayouts/slideLayout383.xml"/><Relationship Id="rId49" Type="http://schemas.openxmlformats.org/officeDocument/2006/relationships/slideLayout" Target="../slideLayouts/slideLayout247.xml"/><Relationship Id="rId184" Type="http://schemas.openxmlformats.org/officeDocument/2006/relationships/slideLayout" Target="../slideLayouts/slideLayout382.xml"/><Relationship Id="rId189" Type="http://schemas.openxmlformats.org/officeDocument/2006/relationships/slideLayout" Target="../slideLayouts/slideLayout387.xml"/><Relationship Id="rId188" Type="http://schemas.openxmlformats.org/officeDocument/2006/relationships/slideLayout" Target="../slideLayouts/slideLayout386.xml"/><Relationship Id="rId31" Type="http://schemas.openxmlformats.org/officeDocument/2006/relationships/slideLayout" Target="../slideLayouts/slideLayout229.xml"/><Relationship Id="rId30" Type="http://schemas.openxmlformats.org/officeDocument/2006/relationships/slideLayout" Target="../slideLayouts/slideLayout228.xml"/><Relationship Id="rId33" Type="http://schemas.openxmlformats.org/officeDocument/2006/relationships/slideLayout" Target="../slideLayouts/slideLayout231.xml"/><Relationship Id="rId183" Type="http://schemas.openxmlformats.org/officeDocument/2006/relationships/slideLayout" Target="../slideLayouts/slideLayout381.xml"/><Relationship Id="rId32" Type="http://schemas.openxmlformats.org/officeDocument/2006/relationships/slideLayout" Target="../slideLayouts/slideLayout230.xml"/><Relationship Id="rId182" Type="http://schemas.openxmlformats.org/officeDocument/2006/relationships/slideLayout" Target="../slideLayouts/slideLayout380.xml"/><Relationship Id="rId35" Type="http://schemas.openxmlformats.org/officeDocument/2006/relationships/slideLayout" Target="../slideLayouts/slideLayout233.xml"/><Relationship Id="rId181" Type="http://schemas.openxmlformats.org/officeDocument/2006/relationships/slideLayout" Target="../slideLayouts/slideLayout379.xml"/><Relationship Id="rId34" Type="http://schemas.openxmlformats.org/officeDocument/2006/relationships/slideLayout" Target="../slideLayouts/slideLayout232.xml"/><Relationship Id="rId180" Type="http://schemas.openxmlformats.org/officeDocument/2006/relationships/slideLayout" Target="../slideLayouts/slideLayout378.xml"/><Relationship Id="rId37" Type="http://schemas.openxmlformats.org/officeDocument/2006/relationships/slideLayout" Target="../slideLayouts/slideLayout235.xml"/><Relationship Id="rId176" Type="http://schemas.openxmlformats.org/officeDocument/2006/relationships/slideLayout" Target="../slideLayouts/slideLayout374.xml"/><Relationship Id="rId36" Type="http://schemas.openxmlformats.org/officeDocument/2006/relationships/slideLayout" Target="../slideLayouts/slideLayout234.xml"/><Relationship Id="rId175" Type="http://schemas.openxmlformats.org/officeDocument/2006/relationships/slideLayout" Target="../slideLayouts/slideLayout373.xml"/><Relationship Id="rId39" Type="http://schemas.openxmlformats.org/officeDocument/2006/relationships/slideLayout" Target="../slideLayouts/slideLayout237.xml"/><Relationship Id="rId174" Type="http://schemas.openxmlformats.org/officeDocument/2006/relationships/slideLayout" Target="../slideLayouts/slideLayout372.xml"/><Relationship Id="rId38" Type="http://schemas.openxmlformats.org/officeDocument/2006/relationships/slideLayout" Target="../slideLayouts/slideLayout236.xml"/><Relationship Id="rId173" Type="http://schemas.openxmlformats.org/officeDocument/2006/relationships/slideLayout" Target="../slideLayouts/slideLayout371.xml"/><Relationship Id="rId179" Type="http://schemas.openxmlformats.org/officeDocument/2006/relationships/slideLayout" Target="../slideLayouts/slideLayout377.xml"/><Relationship Id="rId178" Type="http://schemas.openxmlformats.org/officeDocument/2006/relationships/slideLayout" Target="../slideLayouts/slideLayout376.xml"/><Relationship Id="rId177" Type="http://schemas.openxmlformats.org/officeDocument/2006/relationships/slideLayout" Target="../slideLayouts/slideLayout375.xml"/><Relationship Id="rId20" Type="http://schemas.openxmlformats.org/officeDocument/2006/relationships/slideLayout" Target="../slideLayouts/slideLayout218.xml"/><Relationship Id="rId22" Type="http://schemas.openxmlformats.org/officeDocument/2006/relationships/slideLayout" Target="../slideLayouts/slideLayout220.xml"/><Relationship Id="rId21" Type="http://schemas.openxmlformats.org/officeDocument/2006/relationships/slideLayout" Target="../slideLayouts/slideLayout219.xml"/><Relationship Id="rId24" Type="http://schemas.openxmlformats.org/officeDocument/2006/relationships/slideLayout" Target="../slideLayouts/slideLayout222.xml"/><Relationship Id="rId23" Type="http://schemas.openxmlformats.org/officeDocument/2006/relationships/slideLayout" Target="../slideLayouts/slideLayout221.xml"/><Relationship Id="rId26" Type="http://schemas.openxmlformats.org/officeDocument/2006/relationships/slideLayout" Target="../slideLayouts/slideLayout224.xml"/><Relationship Id="rId25" Type="http://schemas.openxmlformats.org/officeDocument/2006/relationships/slideLayout" Target="../slideLayouts/slideLayout223.xml"/><Relationship Id="rId28" Type="http://schemas.openxmlformats.org/officeDocument/2006/relationships/slideLayout" Target="../slideLayouts/slideLayout226.xml"/><Relationship Id="rId27" Type="http://schemas.openxmlformats.org/officeDocument/2006/relationships/slideLayout" Target="../slideLayouts/slideLayout225.xml"/><Relationship Id="rId29" Type="http://schemas.openxmlformats.org/officeDocument/2006/relationships/slideLayout" Target="../slideLayouts/slideLayout227.xml"/><Relationship Id="rId11" Type="http://schemas.openxmlformats.org/officeDocument/2006/relationships/slideLayout" Target="../slideLayouts/slideLayout209.xml"/><Relationship Id="rId10" Type="http://schemas.openxmlformats.org/officeDocument/2006/relationships/slideLayout" Target="../slideLayouts/slideLayout208.xml"/><Relationship Id="rId13" Type="http://schemas.openxmlformats.org/officeDocument/2006/relationships/slideLayout" Target="../slideLayouts/slideLayout211.xml"/><Relationship Id="rId12" Type="http://schemas.openxmlformats.org/officeDocument/2006/relationships/slideLayout" Target="../slideLayouts/slideLayout210.xml"/><Relationship Id="rId15" Type="http://schemas.openxmlformats.org/officeDocument/2006/relationships/slideLayout" Target="../slideLayouts/slideLayout213.xml"/><Relationship Id="rId198" Type="http://schemas.openxmlformats.org/officeDocument/2006/relationships/slideLayout" Target="../slideLayouts/slideLayout396.xml"/><Relationship Id="rId14" Type="http://schemas.openxmlformats.org/officeDocument/2006/relationships/slideLayout" Target="../slideLayouts/slideLayout212.xml"/><Relationship Id="rId197" Type="http://schemas.openxmlformats.org/officeDocument/2006/relationships/slideLayout" Target="../slideLayouts/slideLayout395.xml"/><Relationship Id="rId17" Type="http://schemas.openxmlformats.org/officeDocument/2006/relationships/slideLayout" Target="../slideLayouts/slideLayout215.xml"/><Relationship Id="rId196" Type="http://schemas.openxmlformats.org/officeDocument/2006/relationships/slideLayout" Target="../slideLayouts/slideLayout394.xml"/><Relationship Id="rId16" Type="http://schemas.openxmlformats.org/officeDocument/2006/relationships/slideLayout" Target="../slideLayouts/slideLayout214.xml"/><Relationship Id="rId195" Type="http://schemas.openxmlformats.org/officeDocument/2006/relationships/slideLayout" Target="../slideLayouts/slideLayout393.xml"/><Relationship Id="rId19" Type="http://schemas.openxmlformats.org/officeDocument/2006/relationships/slideLayout" Target="../slideLayouts/slideLayout217.xml"/><Relationship Id="rId18" Type="http://schemas.openxmlformats.org/officeDocument/2006/relationships/slideLayout" Target="../slideLayouts/slideLayout216.xml"/><Relationship Id="rId199" Type="http://schemas.openxmlformats.org/officeDocument/2006/relationships/theme" Target="../theme/theme1.xml"/><Relationship Id="rId84" Type="http://schemas.openxmlformats.org/officeDocument/2006/relationships/slideLayout" Target="../slideLayouts/slideLayout282.xml"/><Relationship Id="rId83" Type="http://schemas.openxmlformats.org/officeDocument/2006/relationships/slideLayout" Target="../slideLayouts/slideLayout281.xml"/><Relationship Id="rId86" Type="http://schemas.openxmlformats.org/officeDocument/2006/relationships/slideLayout" Target="../slideLayouts/slideLayout284.xml"/><Relationship Id="rId85" Type="http://schemas.openxmlformats.org/officeDocument/2006/relationships/slideLayout" Target="../slideLayouts/slideLayout283.xml"/><Relationship Id="rId88" Type="http://schemas.openxmlformats.org/officeDocument/2006/relationships/slideLayout" Target="../slideLayouts/slideLayout286.xml"/><Relationship Id="rId150" Type="http://schemas.openxmlformats.org/officeDocument/2006/relationships/slideLayout" Target="../slideLayouts/slideLayout348.xml"/><Relationship Id="rId87" Type="http://schemas.openxmlformats.org/officeDocument/2006/relationships/slideLayout" Target="../slideLayouts/slideLayout285.xml"/><Relationship Id="rId89" Type="http://schemas.openxmlformats.org/officeDocument/2006/relationships/slideLayout" Target="../slideLayouts/slideLayout287.xml"/><Relationship Id="rId80" Type="http://schemas.openxmlformats.org/officeDocument/2006/relationships/slideLayout" Target="../slideLayouts/slideLayout278.xml"/><Relationship Id="rId82" Type="http://schemas.openxmlformats.org/officeDocument/2006/relationships/slideLayout" Target="../slideLayouts/slideLayout280.xml"/><Relationship Id="rId81" Type="http://schemas.openxmlformats.org/officeDocument/2006/relationships/slideLayout" Target="../slideLayouts/slideLayout279.xml"/><Relationship Id="rId1" Type="http://schemas.openxmlformats.org/officeDocument/2006/relationships/slideLayout" Target="../slideLayouts/slideLayout199.xml"/><Relationship Id="rId2" Type="http://schemas.openxmlformats.org/officeDocument/2006/relationships/slideLayout" Target="../slideLayouts/slideLayout200.xml"/><Relationship Id="rId3" Type="http://schemas.openxmlformats.org/officeDocument/2006/relationships/slideLayout" Target="../slideLayouts/slideLayout201.xml"/><Relationship Id="rId149" Type="http://schemas.openxmlformats.org/officeDocument/2006/relationships/slideLayout" Target="../slideLayouts/slideLayout347.xml"/><Relationship Id="rId4" Type="http://schemas.openxmlformats.org/officeDocument/2006/relationships/slideLayout" Target="../slideLayouts/slideLayout202.xml"/><Relationship Id="rId148" Type="http://schemas.openxmlformats.org/officeDocument/2006/relationships/slideLayout" Target="../slideLayouts/slideLayout346.xml"/><Relationship Id="rId9" Type="http://schemas.openxmlformats.org/officeDocument/2006/relationships/slideLayout" Target="../slideLayouts/slideLayout207.xml"/><Relationship Id="rId143" Type="http://schemas.openxmlformats.org/officeDocument/2006/relationships/slideLayout" Target="../slideLayouts/slideLayout341.xml"/><Relationship Id="rId142" Type="http://schemas.openxmlformats.org/officeDocument/2006/relationships/slideLayout" Target="../slideLayouts/slideLayout340.xml"/><Relationship Id="rId141" Type="http://schemas.openxmlformats.org/officeDocument/2006/relationships/slideLayout" Target="../slideLayouts/slideLayout339.xml"/><Relationship Id="rId140" Type="http://schemas.openxmlformats.org/officeDocument/2006/relationships/slideLayout" Target="../slideLayouts/slideLayout338.xml"/><Relationship Id="rId5" Type="http://schemas.openxmlformats.org/officeDocument/2006/relationships/slideLayout" Target="../slideLayouts/slideLayout203.xml"/><Relationship Id="rId147" Type="http://schemas.openxmlformats.org/officeDocument/2006/relationships/slideLayout" Target="../slideLayouts/slideLayout345.xml"/><Relationship Id="rId6" Type="http://schemas.openxmlformats.org/officeDocument/2006/relationships/slideLayout" Target="../slideLayouts/slideLayout204.xml"/><Relationship Id="rId146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205.xml"/><Relationship Id="rId145" Type="http://schemas.openxmlformats.org/officeDocument/2006/relationships/slideLayout" Target="../slideLayouts/slideLayout343.xml"/><Relationship Id="rId8" Type="http://schemas.openxmlformats.org/officeDocument/2006/relationships/slideLayout" Target="../slideLayouts/slideLayout206.xml"/><Relationship Id="rId144" Type="http://schemas.openxmlformats.org/officeDocument/2006/relationships/slideLayout" Target="../slideLayouts/slideLayout342.xml"/><Relationship Id="rId73" Type="http://schemas.openxmlformats.org/officeDocument/2006/relationships/slideLayout" Target="../slideLayouts/slideLayout271.xml"/><Relationship Id="rId72" Type="http://schemas.openxmlformats.org/officeDocument/2006/relationships/slideLayout" Target="../slideLayouts/slideLayout270.xml"/><Relationship Id="rId75" Type="http://schemas.openxmlformats.org/officeDocument/2006/relationships/slideLayout" Target="../slideLayouts/slideLayout273.xml"/><Relationship Id="rId74" Type="http://schemas.openxmlformats.org/officeDocument/2006/relationships/slideLayout" Target="../slideLayouts/slideLayout272.xml"/><Relationship Id="rId77" Type="http://schemas.openxmlformats.org/officeDocument/2006/relationships/slideLayout" Target="../slideLayouts/slideLayout275.xml"/><Relationship Id="rId76" Type="http://schemas.openxmlformats.org/officeDocument/2006/relationships/slideLayout" Target="../slideLayouts/slideLayout274.xml"/><Relationship Id="rId79" Type="http://schemas.openxmlformats.org/officeDocument/2006/relationships/slideLayout" Target="../slideLayouts/slideLayout277.xml"/><Relationship Id="rId78" Type="http://schemas.openxmlformats.org/officeDocument/2006/relationships/slideLayout" Target="../slideLayouts/slideLayout276.xml"/><Relationship Id="rId71" Type="http://schemas.openxmlformats.org/officeDocument/2006/relationships/slideLayout" Target="../slideLayouts/slideLayout269.xml"/><Relationship Id="rId70" Type="http://schemas.openxmlformats.org/officeDocument/2006/relationships/slideLayout" Target="../slideLayouts/slideLayout268.xml"/><Relationship Id="rId139" Type="http://schemas.openxmlformats.org/officeDocument/2006/relationships/slideLayout" Target="../slideLayouts/slideLayout337.xml"/><Relationship Id="rId138" Type="http://schemas.openxmlformats.org/officeDocument/2006/relationships/slideLayout" Target="../slideLayouts/slideLayout336.xml"/><Relationship Id="rId137" Type="http://schemas.openxmlformats.org/officeDocument/2006/relationships/slideLayout" Target="../slideLayouts/slideLayout335.xml"/><Relationship Id="rId132" Type="http://schemas.openxmlformats.org/officeDocument/2006/relationships/slideLayout" Target="../slideLayouts/slideLayout330.xml"/><Relationship Id="rId131" Type="http://schemas.openxmlformats.org/officeDocument/2006/relationships/slideLayout" Target="../slideLayouts/slideLayout329.xml"/><Relationship Id="rId130" Type="http://schemas.openxmlformats.org/officeDocument/2006/relationships/slideLayout" Target="../slideLayouts/slideLayout328.xml"/><Relationship Id="rId136" Type="http://schemas.openxmlformats.org/officeDocument/2006/relationships/slideLayout" Target="../slideLayouts/slideLayout334.xml"/><Relationship Id="rId135" Type="http://schemas.openxmlformats.org/officeDocument/2006/relationships/slideLayout" Target="../slideLayouts/slideLayout333.xml"/><Relationship Id="rId134" Type="http://schemas.openxmlformats.org/officeDocument/2006/relationships/slideLayout" Target="../slideLayouts/slideLayout332.xml"/><Relationship Id="rId133" Type="http://schemas.openxmlformats.org/officeDocument/2006/relationships/slideLayout" Target="../slideLayouts/slideLayout331.xml"/><Relationship Id="rId62" Type="http://schemas.openxmlformats.org/officeDocument/2006/relationships/slideLayout" Target="../slideLayouts/slideLayout260.xml"/><Relationship Id="rId61" Type="http://schemas.openxmlformats.org/officeDocument/2006/relationships/slideLayout" Target="../slideLayouts/slideLayout259.xml"/><Relationship Id="rId64" Type="http://schemas.openxmlformats.org/officeDocument/2006/relationships/slideLayout" Target="../slideLayouts/slideLayout262.xml"/><Relationship Id="rId63" Type="http://schemas.openxmlformats.org/officeDocument/2006/relationships/slideLayout" Target="../slideLayouts/slideLayout261.xml"/><Relationship Id="rId66" Type="http://schemas.openxmlformats.org/officeDocument/2006/relationships/slideLayout" Target="../slideLayouts/slideLayout264.xml"/><Relationship Id="rId172" Type="http://schemas.openxmlformats.org/officeDocument/2006/relationships/slideLayout" Target="../slideLayouts/slideLayout370.xml"/><Relationship Id="rId65" Type="http://schemas.openxmlformats.org/officeDocument/2006/relationships/slideLayout" Target="../slideLayouts/slideLayout263.xml"/><Relationship Id="rId171" Type="http://schemas.openxmlformats.org/officeDocument/2006/relationships/slideLayout" Target="../slideLayouts/slideLayout369.xml"/><Relationship Id="rId68" Type="http://schemas.openxmlformats.org/officeDocument/2006/relationships/slideLayout" Target="../slideLayouts/slideLayout266.xml"/><Relationship Id="rId170" Type="http://schemas.openxmlformats.org/officeDocument/2006/relationships/slideLayout" Target="../slideLayouts/slideLayout368.xml"/><Relationship Id="rId67" Type="http://schemas.openxmlformats.org/officeDocument/2006/relationships/slideLayout" Target="../slideLayouts/slideLayout265.xml"/><Relationship Id="rId60" Type="http://schemas.openxmlformats.org/officeDocument/2006/relationships/slideLayout" Target="../slideLayouts/slideLayout258.xml"/><Relationship Id="rId165" Type="http://schemas.openxmlformats.org/officeDocument/2006/relationships/slideLayout" Target="../slideLayouts/slideLayout363.xml"/><Relationship Id="rId69" Type="http://schemas.openxmlformats.org/officeDocument/2006/relationships/slideLayout" Target="../slideLayouts/slideLayout267.xml"/><Relationship Id="rId164" Type="http://schemas.openxmlformats.org/officeDocument/2006/relationships/slideLayout" Target="../slideLayouts/slideLayout362.xml"/><Relationship Id="rId163" Type="http://schemas.openxmlformats.org/officeDocument/2006/relationships/slideLayout" Target="../slideLayouts/slideLayout361.xml"/><Relationship Id="rId162" Type="http://schemas.openxmlformats.org/officeDocument/2006/relationships/slideLayout" Target="../slideLayouts/slideLayout360.xml"/><Relationship Id="rId169" Type="http://schemas.openxmlformats.org/officeDocument/2006/relationships/slideLayout" Target="../slideLayouts/slideLayout367.xml"/><Relationship Id="rId168" Type="http://schemas.openxmlformats.org/officeDocument/2006/relationships/slideLayout" Target="../slideLayouts/slideLayout366.xml"/><Relationship Id="rId167" Type="http://schemas.openxmlformats.org/officeDocument/2006/relationships/slideLayout" Target="../slideLayouts/slideLayout365.xml"/><Relationship Id="rId166" Type="http://schemas.openxmlformats.org/officeDocument/2006/relationships/slideLayout" Target="../slideLayouts/slideLayout364.xml"/><Relationship Id="rId51" Type="http://schemas.openxmlformats.org/officeDocument/2006/relationships/slideLayout" Target="../slideLayouts/slideLayout249.xml"/><Relationship Id="rId50" Type="http://schemas.openxmlformats.org/officeDocument/2006/relationships/slideLayout" Target="../slideLayouts/slideLayout248.xml"/><Relationship Id="rId53" Type="http://schemas.openxmlformats.org/officeDocument/2006/relationships/slideLayout" Target="../slideLayouts/slideLayout251.xml"/><Relationship Id="rId52" Type="http://schemas.openxmlformats.org/officeDocument/2006/relationships/slideLayout" Target="../slideLayouts/slideLayout250.xml"/><Relationship Id="rId55" Type="http://schemas.openxmlformats.org/officeDocument/2006/relationships/slideLayout" Target="../slideLayouts/slideLayout253.xml"/><Relationship Id="rId161" Type="http://schemas.openxmlformats.org/officeDocument/2006/relationships/slideLayout" Target="../slideLayouts/slideLayout359.xml"/><Relationship Id="rId54" Type="http://schemas.openxmlformats.org/officeDocument/2006/relationships/slideLayout" Target="../slideLayouts/slideLayout252.xml"/><Relationship Id="rId160" Type="http://schemas.openxmlformats.org/officeDocument/2006/relationships/slideLayout" Target="../slideLayouts/slideLayout358.xml"/><Relationship Id="rId57" Type="http://schemas.openxmlformats.org/officeDocument/2006/relationships/slideLayout" Target="../slideLayouts/slideLayout255.xml"/><Relationship Id="rId56" Type="http://schemas.openxmlformats.org/officeDocument/2006/relationships/slideLayout" Target="../slideLayouts/slideLayout254.xml"/><Relationship Id="rId159" Type="http://schemas.openxmlformats.org/officeDocument/2006/relationships/slideLayout" Target="../slideLayouts/slideLayout357.xml"/><Relationship Id="rId59" Type="http://schemas.openxmlformats.org/officeDocument/2006/relationships/slideLayout" Target="../slideLayouts/slideLayout257.xml"/><Relationship Id="rId154" Type="http://schemas.openxmlformats.org/officeDocument/2006/relationships/slideLayout" Target="../slideLayouts/slideLayout352.xml"/><Relationship Id="rId58" Type="http://schemas.openxmlformats.org/officeDocument/2006/relationships/slideLayout" Target="../slideLayouts/slideLayout256.xml"/><Relationship Id="rId153" Type="http://schemas.openxmlformats.org/officeDocument/2006/relationships/slideLayout" Target="../slideLayouts/slideLayout351.xml"/><Relationship Id="rId152" Type="http://schemas.openxmlformats.org/officeDocument/2006/relationships/slideLayout" Target="../slideLayouts/slideLayout350.xml"/><Relationship Id="rId151" Type="http://schemas.openxmlformats.org/officeDocument/2006/relationships/slideLayout" Target="../slideLayouts/slideLayout349.xml"/><Relationship Id="rId158" Type="http://schemas.openxmlformats.org/officeDocument/2006/relationships/slideLayout" Target="../slideLayouts/slideLayout356.xml"/><Relationship Id="rId157" Type="http://schemas.openxmlformats.org/officeDocument/2006/relationships/slideLayout" Target="../slideLayouts/slideLayout355.xml"/><Relationship Id="rId156" Type="http://schemas.openxmlformats.org/officeDocument/2006/relationships/slideLayout" Target="../slideLayouts/slideLayout354.xml"/><Relationship Id="rId155" Type="http://schemas.openxmlformats.org/officeDocument/2006/relationships/slideLayout" Target="../slideLayouts/slideLayout353.xml"/><Relationship Id="rId107" Type="http://schemas.openxmlformats.org/officeDocument/2006/relationships/slideLayout" Target="../slideLayouts/slideLayout305.xml"/><Relationship Id="rId106" Type="http://schemas.openxmlformats.org/officeDocument/2006/relationships/slideLayout" Target="../slideLayouts/slideLayout304.xml"/><Relationship Id="rId105" Type="http://schemas.openxmlformats.org/officeDocument/2006/relationships/slideLayout" Target="../slideLayouts/slideLayout303.xml"/><Relationship Id="rId104" Type="http://schemas.openxmlformats.org/officeDocument/2006/relationships/slideLayout" Target="../slideLayouts/slideLayout302.xml"/><Relationship Id="rId109" Type="http://schemas.openxmlformats.org/officeDocument/2006/relationships/slideLayout" Target="../slideLayouts/slideLayout307.xml"/><Relationship Id="rId108" Type="http://schemas.openxmlformats.org/officeDocument/2006/relationships/slideLayout" Target="../slideLayouts/slideLayout306.xml"/><Relationship Id="rId103" Type="http://schemas.openxmlformats.org/officeDocument/2006/relationships/slideLayout" Target="../slideLayouts/slideLayout301.xml"/><Relationship Id="rId102" Type="http://schemas.openxmlformats.org/officeDocument/2006/relationships/slideLayout" Target="../slideLayouts/slideLayout300.xml"/><Relationship Id="rId101" Type="http://schemas.openxmlformats.org/officeDocument/2006/relationships/slideLayout" Target="../slideLayouts/slideLayout299.xml"/><Relationship Id="rId100" Type="http://schemas.openxmlformats.org/officeDocument/2006/relationships/slideLayout" Target="../slideLayouts/slideLayout298.xml"/><Relationship Id="rId129" Type="http://schemas.openxmlformats.org/officeDocument/2006/relationships/slideLayout" Target="../slideLayouts/slideLayout327.xml"/><Relationship Id="rId128" Type="http://schemas.openxmlformats.org/officeDocument/2006/relationships/slideLayout" Target="../slideLayouts/slideLayout326.xml"/><Relationship Id="rId127" Type="http://schemas.openxmlformats.org/officeDocument/2006/relationships/slideLayout" Target="../slideLayouts/slideLayout325.xml"/><Relationship Id="rId126" Type="http://schemas.openxmlformats.org/officeDocument/2006/relationships/slideLayout" Target="../slideLayouts/slideLayout324.xml"/><Relationship Id="rId121" Type="http://schemas.openxmlformats.org/officeDocument/2006/relationships/slideLayout" Target="../slideLayouts/slideLayout319.xml"/><Relationship Id="rId120" Type="http://schemas.openxmlformats.org/officeDocument/2006/relationships/slideLayout" Target="../slideLayouts/slideLayout318.xml"/><Relationship Id="rId125" Type="http://schemas.openxmlformats.org/officeDocument/2006/relationships/slideLayout" Target="../slideLayouts/slideLayout323.xml"/><Relationship Id="rId124" Type="http://schemas.openxmlformats.org/officeDocument/2006/relationships/slideLayout" Target="../slideLayouts/slideLayout322.xml"/><Relationship Id="rId123" Type="http://schemas.openxmlformats.org/officeDocument/2006/relationships/slideLayout" Target="../slideLayouts/slideLayout321.xml"/><Relationship Id="rId122" Type="http://schemas.openxmlformats.org/officeDocument/2006/relationships/slideLayout" Target="../slideLayouts/slideLayout320.xml"/><Relationship Id="rId95" Type="http://schemas.openxmlformats.org/officeDocument/2006/relationships/slideLayout" Target="../slideLayouts/slideLayout293.xml"/><Relationship Id="rId94" Type="http://schemas.openxmlformats.org/officeDocument/2006/relationships/slideLayout" Target="../slideLayouts/slideLayout292.xml"/><Relationship Id="rId97" Type="http://schemas.openxmlformats.org/officeDocument/2006/relationships/slideLayout" Target="../slideLayouts/slideLayout295.xml"/><Relationship Id="rId96" Type="http://schemas.openxmlformats.org/officeDocument/2006/relationships/slideLayout" Target="../slideLayouts/slideLayout294.xml"/><Relationship Id="rId99" Type="http://schemas.openxmlformats.org/officeDocument/2006/relationships/slideLayout" Target="../slideLayouts/slideLayout297.xml"/><Relationship Id="rId98" Type="http://schemas.openxmlformats.org/officeDocument/2006/relationships/slideLayout" Target="../slideLayouts/slideLayout296.xml"/><Relationship Id="rId91" Type="http://schemas.openxmlformats.org/officeDocument/2006/relationships/slideLayout" Target="../slideLayouts/slideLayout289.xml"/><Relationship Id="rId90" Type="http://schemas.openxmlformats.org/officeDocument/2006/relationships/slideLayout" Target="../slideLayouts/slideLayout288.xml"/><Relationship Id="rId93" Type="http://schemas.openxmlformats.org/officeDocument/2006/relationships/slideLayout" Target="../slideLayouts/slideLayout291.xml"/><Relationship Id="rId92" Type="http://schemas.openxmlformats.org/officeDocument/2006/relationships/slideLayout" Target="../slideLayouts/slideLayout290.xml"/><Relationship Id="rId118" Type="http://schemas.openxmlformats.org/officeDocument/2006/relationships/slideLayout" Target="../slideLayouts/slideLayout316.xml"/><Relationship Id="rId117" Type="http://schemas.openxmlformats.org/officeDocument/2006/relationships/slideLayout" Target="../slideLayouts/slideLayout315.xml"/><Relationship Id="rId116" Type="http://schemas.openxmlformats.org/officeDocument/2006/relationships/slideLayout" Target="../slideLayouts/slideLayout314.xml"/><Relationship Id="rId115" Type="http://schemas.openxmlformats.org/officeDocument/2006/relationships/slideLayout" Target="../slideLayouts/slideLayout313.xml"/><Relationship Id="rId119" Type="http://schemas.openxmlformats.org/officeDocument/2006/relationships/slideLayout" Target="../slideLayouts/slideLayout317.xml"/><Relationship Id="rId110" Type="http://schemas.openxmlformats.org/officeDocument/2006/relationships/slideLayout" Target="../slideLayouts/slideLayout308.xml"/><Relationship Id="rId114" Type="http://schemas.openxmlformats.org/officeDocument/2006/relationships/slideLayout" Target="../slideLayouts/slideLayout312.xml"/><Relationship Id="rId113" Type="http://schemas.openxmlformats.org/officeDocument/2006/relationships/slideLayout" Target="../slideLayouts/slideLayout311.xml"/><Relationship Id="rId112" Type="http://schemas.openxmlformats.org/officeDocument/2006/relationships/slideLayout" Target="../slideLayouts/slideLayout310.xml"/><Relationship Id="rId111" Type="http://schemas.openxmlformats.org/officeDocument/2006/relationships/slideLayout" Target="../slideLayouts/slideLayout30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AF5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3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b="0" i="0" sz="6600" u="none" cap="none" strike="noStrike">
                <a:solidFill>
                  <a:srgbClr val="91590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43"/>
          <p:cNvSpPr txBox="1"/>
          <p:nvPr>
            <p:ph idx="1" type="body"/>
          </p:nvPr>
        </p:nvSpPr>
        <p:spPr>
          <a:xfrm>
            <a:off x="1481138" y="2980884"/>
            <a:ext cx="21237923" cy="95921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600"/>
              <a:buFont typeface="Arial"/>
              <a:buNone/>
              <a:def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43"/>
          <p:cNvSpPr txBox="1"/>
          <p:nvPr>
            <p:ph idx="10" type="dt"/>
          </p:nvPr>
        </p:nvSpPr>
        <p:spPr>
          <a:xfrm>
            <a:off x="1554698" y="12604750"/>
            <a:ext cx="5487114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43"/>
          <p:cNvSpPr txBox="1"/>
          <p:nvPr>
            <p:ph idx="11" type="ftr"/>
          </p:nvPr>
        </p:nvSpPr>
        <p:spPr>
          <a:xfrm>
            <a:off x="8840788" y="12604750"/>
            <a:ext cx="66675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43"/>
          <p:cNvSpPr txBox="1"/>
          <p:nvPr>
            <p:ph idx="12" type="sldNum"/>
          </p:nvPr>
        </p:nvSpPr>
        <p:spPr>
          <a:xfrm>
            <a:off x="18083327" y="12604750"/>
            <a:ext cx="4702062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  <p:sldLayoutId id="2147483714" r:id="rId66"/>
    <p:sldLayoutId id="2147483715" r:id="rId67"/>
    <p:sldLayoutId id="2147483716" r:id="rId68"/>
    <p:sldLayoutId id="2147483717" r:id="rId69"/>
    <p:sldLayoutId id="2147483718" r:id="rId70"/>
    <p:sldLayoutId id="2147483719" r:id="rId71"/>
    <p:sldLayoutId id="2147483720" r:id="rId72"/>
    <p:sldLayoutId id="2147483721" r:id="rId73"/>
    <p:sldLayoutId id="2147483722" r:id="rId74"/>
    <p:sldLayoutId id="2147483723" r:id="rId75"/>
    <p:sldLayoutId id="2147483724" r:id="rId76"/>
    <p:sldLayoutId id="2147483725" r:id="rId77"/>
    <p:sldLayoutId id="2147483726" r:id="rId78"/>
    <p:sldLayoutId id="2147483727" r:id="rId79"/>
    <p:sldLayoutId id="2147483728" r:id="rId80"/>
    <p:sldLayoutId id="2147483729" r:id="rId81"/>
    <p:sldLayoutId id="2147483730" r:id="rId82"/>
    <p:sldLayoutId id="2147483731" r:id="rId83"/>
    <p:sldLayoutId id="2147483732" r:id="rId84"/>
    <p:sldLayoutId id="2147483733" r:id="rId85"/>
    <p:sldLayoutId id="2147483734" r:id="rId86"/>
    <p:sldLayoutId id="2147483735" r:id="rId87"/>
    <p:sldLayoutId id="2147483736" r:id="rId88"/>
    <p:sldLayoutId id="2147483737" r:id="rId89"/>
    <p:sldLayoutId id="2147483738" r:id="rId90"/>
    <p:sldLayoutId id="2147483739" r:id="rId91"/>
    <p:sldLayoutId id="2147483740" r:id="rId92"/>
    <p:sldLayoutId id="2147483741" r:id="rId93"/>
    <p:sldLayoutId id="2147483742" r:id="rId94"/>
    <p:sldLayoutId id="2147483743" r:id="rId95"/>
    <p:sldLayoutId id="2147483744" r:id="rId96"/>
    <p:sldLayoutId id="2147483745" r:id="rId97"/>
    <p:sldLayoutId id="2147483746" r:id="rId98"/>
    <p:sldLayoutId id="2147483747" r:id="rId99"/>
    <p:sldLayoutId id="2147483748" r:id="rId100"/>
    <p:sldLayoutId id="2147483749" r:id="rId101"/>
    <p:sldLayoutId id="2147483750" r:id="rId102"/>
    <p:sldLayoutId id="2147483751" r:id="rId103"/>
    <p:sldLayoutId id="2147483752" r:id="rId104"/>
    <p:sldLayoutId id="2147483753" r:id="rId105"/>
    <p:sldLayoutId id="2147483754" r:id="rId106"/>
    <p:sldLayoutId id="2147483755" r:id="rId107"/>
    <p:sldLayoutId id="2147483756" r:id="rId108"/>
    <p:sldLayoutId id="2147483757" r:id="rId109"/>
    <p:sldLayoutId id="2147483758" r:id="rId110"/>
    <p:sldLayoutId id="2147483759" r:id="rId111"/>
    <p:sldLayoutId id="2147483760" r:id="rId112"/>
    <p:sldLayoutId id="2147483761" r:id="rId113"/>
    <p:sldLayoutId id="2147483762" r:id="rId114"/>
    <p:sldLayoutId id="2147483763" r:id="rId115"/>
    <p:sldLayoutId id="2147483764" r:id="rId116"/>
    <p:sldLayoutId id="2147483765" r:id="rId117"/>
    <p:sldLayoutId id="2147483766" r:id="rId118"/>
    <p:sldLayoutId id="2147483767" r:id="rId119"/>
    <p:sldLayoutId id="2147483768" r:id="rId120"/>
    <p:sldLayoutId id="2147483769" r:id="rId121"/>
    <p:sldLayoutId id="2147483770" r:id="rId122"/>
    <p:sldLayoutId id="2147483771" r:id="rId123"/>
    <p:sldLayoutId id="2147483772" r:id="rId124"/>
    <p:sldLayoutId id="2147483773" r:id="rId125"/>
    <p:sldLayoutId id="2147483774" r:id="rId126"/>
    <p:sldLayoutId id="2147483775" r:id="rId127"/>
    <p:sldLayoutId id="2147483776" r:id="rId128"/>
    <p:sldLayoutId id="2147483777" r:id="rId129"/>
    <p:sldLayoutId id="2147483778" r:id="rId130"/>
    <p:sldLayoutId id="2147483779" r:id="rId131"/>
    <p:sldLayoutId id="2147483780" r:id="rId132"/>
    <p:sldLayoutId id="2147483781" r:id="rId133"/>
    <p:sldLayoutId id="2147483782" r:id="rId134"/>
    <p:sldLayoutId id="2147483783" r:id="rId135"/>
    <p:sldLayoutId id="2147483784" r:id="rId136"/>
    <p:sldLayoutId id="2147483785" r:id="rId137"/>
    <p:sldLayoutId id="2147483786" r:id="rId138"/>
    <p:sldLayoutId id="2147483787" r:id="rId139"/>
    <p:sldLayoutId id="2147483788" r:id="rId140"/>
    <p:sldLayoutId id="2147483789" r:id="rId141"/>
    <p:sldLayoutId id="2147483790" r:id="rId142"/>
    <p:sldLayoutId id="2147483791" r:id="rId143"/>
    <p:sldLayoutId id="2147483792" r:id="rId144"/>
    <p:sldLayoutId id="2147483793" r:id="rId145"/>
    <p:sldLayoutId id="2147483794" r:id="rId146"/>
    <p:sldLayoutId id="2147483795" r:id="rId147"/>
    <p:sldLayoutId id="2147483796" r:id="rId148"/>
    <p:sldLayoutId id="2147483797" r:id="rId149"/>
    <p:sldLayoutId id="2147483798" r:id="rId150"/>
    <p:sldLayoutId id="2147483799" r:id="rId151"/>
    <p:sldLayoutId id="2147483800" r:id="rId152"/>
    <p:sldLayoutId id="2147483801" r:id="rId153"/>
    <p:sldLayoutId id="2147483802" r:id="rId154"/>
    <p:sldLayoutId id="2147483803" r:id="rId155"/>
    <p:sldLayoutId id="2147483804" r:id="rId156"/>
    <p:sldLayoutId id="2147483805" r:id="rId157"/>
    <p:sldLayoutId id="2147483806" r:id="rId158"/>
    <p:sldLayoutId id="2147483807" r:id="rId159"/>
    <p:sldLayoutId id="2147483808" r:id="rId160"/>
    <p:sldLayoutId id="2147483809" r:id="rId161"/>
    <p:sldLayoutId id="2147483810" r:id="rId162"/>
    <p:sldLayoutId id="2147483811" r:id="rId163"/>
    <p:sldLayoutId id="2147483812" r:id="rId164"/>
    <p:sldLayoutId id="2147483813" r:id="rId165"/>
    <p:sldLayoutId id="2147483814" r:id="rId166"/>
    <p:sldLayoutId id="2147483815" r:id="rId167"/>
    <p:sldLayoutId id="2147483816" r:id="rId168"/>
    <p:sldLayoutId id="2147483817" r:id="rId169"/>
    <p:sldLayoutId id="2147483818" r:id="rId170"/>
    <p:sldLayoutId id="2147483819" r:id="rId171"/>
    <p:sldLayoutId id="2147483820" r:id="rId172"/>
    <p:sldLayoutId id="2147483821" r:id="rId173"/>
    <p:sldLayoutId id="2147483822" r:id="rId174"/>
    <p:sldLayoutId id="2147483823" r:id="rId175"/>
    <p:sldLayoutId id="2147483824" r:id="rId176"/>
    <p:sldLayoutId id="2147483825" r:id="rId177"/>
    <p:sldLayoutId id="2147483826" r:id="rId178"/>
    <p:sldLayoutId id="2147483827" r:id="rId179"/>
    <p:sldLayoutId id="2147483828" r:id="rId180"/>
    <p:sldLayoutId id="2147483829" r:id="rId181"/>
    <p:sldLayoutId id="2147483830" r:id="rId182"/>
    <p:sldLayoutId id="2147483831" r:id="rId183"/>
    <p:sldLayoutId id="2147483832" r:id="rId184"/>
    <p:sldLayoutId id="2147483833" r:id="rId185"/>
    <p:sldLayoutId id="2147483834" r:id="rId186"/>
    <p:sldLayoutId id="2147483835" r:id="rId187"/>
    <p:sldLayoutId id="2147483836" r:id="rId188"/>
    <p:sldLayoutId id="2147483837" r:id="rId189"/>
    <p:sldLayoutId id="2147483838" r:id="rId190"/>
    <p:sldLayoutId id="2147483839" r:id="rId191"/>
    <p:sldLayoutId id="2147483840" r:id="rId192"/>
    <p:sldLayoutId id="2147483841" r:id="rId193"/>
    <p:sldLayoutId id="2147483842" r:id="rId194"/>
    <p:sldLayoutId id="2147483843" r:id="rId195"/>
    <p:sldLayoutId id="2147483844" r:id="rId196"/>
    <p:sldLayoutId id="2147483845" r:id="rId197"/>
    <p:sldLayoutId id="2147483846" r:id="rId19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4320">
          <p15:clr>
            <a:srgbClr val="F26B43"/>
          </p15:clr>
        </p15:guide>
        <p15:guide id="2" pos="7681">
          <p15:clr>
            <a:srgbClr val="F26B43"/>
          </p15:clr>
        </p15:guide>
        <p15:guide id="3" pos="961">
          <p15:clr>
            <a:srgbClr val="F26B43"/>
          </p15:clr>
        </p15:guide>
        <p15:guide id="4" pos="14353">
          <p15:clr>
            <a:srgbClr val="F26B43"/>
          </p15:clr>
        </p15:guide>
        <p15:guide id="5" orient="horz" pos="7680">
          <p15:clr>
            <a:srgbClr val="F26B43"/>
          </p15:clr>
        </p15:guide>
        <p15:guide id="6" orient="horz" pos="960">
          <p15:clr>
            <a:srgbClr val="F26B43"/>
          </p15:clr>
        </p15:guide>
        <p15:guide id="7" pos="9961">
          <p15:clr>
            <a:srgbClr val="A4A3A4"/>
          </p15:clr>
        </p15:guide>
        <p15:guide id="8" pos="10177">
          <p15:clr>
            <a:srgbClr val="A4A3A4"/>
          </p15:clr>
        </p15:guide>
        <p15:guide id="9" pos="9769">
          <p15:clr>
            <a:srgbClr val="A4A3A4"/>
          </p15:clr>
        </p15:guide>
        <p15:guide id="10" pos="5161">
          <p15:clr>
            <a:srgbClr val="A4A3A4"/>
          </p15:clr>
        </p15:guide>
        <p15:guide id="11" pos="5353">
          <p15:clr>
            <a:srgbClr val="A4A3A4"/>
          </p15:clr>
        </p15:guide>
        <p15:guide id="12" pos="5569">
          <p15:clr>
            <a:srgbClr val="A4A3A4"/>
          </p15:clr>
        </p15:guide>
        <p15:guide id="13" pos="7873">
          <p15:clr>
            <a:srgbClr val="A4A3A4"/>
          </p15:clr>
        </p15:guide>
        <p15:guide id="14" pos="7489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AF5"/>
        </a:solidFill>
      </p:bgPr>
    </p:bg>
    <p:spTree>
      <p:nvGrpSpPr>
        <p:cNvPr id="1520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Google Shape;1521;g2f7dd692133_0_1529"/>
          <p:cNvSpPr txBox="1"/>
          <p:nvPr>
            <p:ph type="title"/>
          </p:nvPr>
        </p:nvSpPr>
        <p:spPr>
          <a:xfrm>
            <a:off x="1468437" y="1374334"/>
            <a:ext cx="21259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b="0" i="0" sz="6600" u="none" cap="none" strike="noStrike">
                <a:solidFill>
                  <a:srgbClr val="91590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2" name="Google Shape;1522;g2f7dd692133_0_1529"/>
          <p:cNvSpPr txBox="1"/>
          <p:nvPr>
            <p:ph idx="1" type="body"/>
          </p:nvPr>
        </p:nvSpPr>
        <p:spPr>
          <a:xfrm>
            <a:off x="1481138" y="2980884"/>
            <a:ext cx="21237900" cy="95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600"/>
              <a:buFont typeface="Arial"/>
              <a:buNone/>
              <a:def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3" name="Google Shape;1523;g2f7dd692133_0_1529"/>
          <p:cNvSpPr txBox="1"/>
          <p:nvPr>
            <p:ph idx="10" type="dt"/>
          </p:nvPr>
        </p:nvSpPr>
        <p:spPr>
          <a:xfrm>
            <a:off x="1554698" y="12604750"/>
            <a:ext cx="54870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4" name="Google Shape;1524;g2f7dd692133_0_1529"/>
          <p:cNvSpPr txBox="1"/>
          <p:nvPr>
            <p:ph idx="11" type="ftr"/>
          </p:nvPr>
        </p:nvSpPr>
        <p:spPr>
          <a:xfrm>
            <a:off x="8840788" y="12604750"/>
            <a:ext cx="66675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5" name="Google Shape;1525;g2f7dd692133_0_1529"/>
          <p:cNvSpPr txBox="1"/>
          <p:nvPr>
            <p:ph idx="12" type="sldNum"/>
          </p:nvPr>
        </p:nvSpPr>
        <p:spPr>
          <a:xfrm>
            <a:off x="18083327" y="12604750"/>
            <a:ext cx="47022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  <p:sldLayoutId id="2147483860" r:id="rId13"/>
    <p:sldLayoutId id="2147483861" r:id="rId14"/>
    <p:sldLayoutId id="2147483862" r:id="rId15"/>
    <p:sldLayoutId id="2147483863" r:id="rId16"/>
    <p:sldLayoutId id="2147483864" r:id="rId17"/>
    <p:sldLayoutId id="2147483865" r:id="rId18"/>
    <p:sldLayoutId id="2147483866" r:id="rId19"/>
    <p:sldLayoutId id="2147483867" r:id="rId20"/>
    <p:sldLayoutId id="2147483868" r:id="rId21"/>
    <p:sldLayoutId id="2147483869" r:id="rId22"/>
    <p:sldLayoutId id="2147483870" r:id="rId23"/>
    <p:sldLayoutId id="2147483871" r:id="rId24"/>
    <p:sldLayoutId id="2147483872" r:id="rId25"/>
    <p:sldLayoutId id="2147483873" r:id="rId26"/>
    <p:sldLayoutId id="2147483874" r:id="rId27"/>
    <p:sldLayoutId id="2147483875" r:id="rId28"/>
    <p:sldLayoutId id="2147483876" r:id="rId29"/>
    <p:sldLayoutId id="2147483877" r:id="rId30"/>
    <p:sldLayoutId id="2147483878" r:id="rId31"/>
    <p:sldLayoutId id="2147483879" r:id="rId32"/>
    <p:sldLayoutId id="2147483880" r:id="rId33"/>
    <p:sldLayoutId id="2147483881" r:id="rId34"/>
    <p:sldLayoutId id="2147483882" r:id="rId35"/>
    <p:sldLayoutId id="2147483883" r:id="rId36"/>
    <p:sldLayoutId id="2147483884" r:id="rId37"/>
    <p:sldLayoutId id="2147483885" r:id="rId38"/>
    <p:sldLayoutId id="2147483886" r:id="rId39"/>
    <p:sldLayoutId id="2147483887" r:id="rId40"/>
    <p:sldLayoutId id="2147483888" r:id="rId41"/>
    <p:sldLayoutId id="2147483889" r:id="rId42"/>
    <p:sldLayoutId id="2147483890" r:id="rId43"/>
    <p:sldLayoutId id="2147483891" r:id="rId44"/>
    <p:sldLayoutId id="2147483892" r:id="rId45"/>
    <p:sldLayoutId id="2147483893" r:id="rId46"/>
    <p:sldLayoutId id="2147483894" r:id="rId47"/>
    <p:sldLayoutId id="2147483895" r:id="rId48"/>
    <p:sldLayoutId id="2147483896" r:id="rId49"/>
    <p:sldLayoutId id="2147483897" r:id="rId50"/>
    <p:sldLayoutId id="2147483898" r:id="rId51"/>
    <p:sldLayoutId id="2147483899" r:id="rId52"/>
    <p:sldLayoutId id="2147483900" r:id="rId53"/>
    <p:sldLayoutId id="2147483901" r:id="rId54"/>
    <p:sldLayoutId id="2147483902" r:id="rId55"/>
    <p:sldLayoutId id="2147483903" r:id="rId56"/>
    <p:sldLayoutId id="2147483904" r:id="rId57"/>
    <p:sldLayoutId id="2147483905" r:id="rId58"/>
    <p:sldLayoutId id="2147483906" r:id="rId59"/>
    <p:sldLayoutId id="2147483907" r:id="rId60"/>
    <p:sldLayoutId id="2147483908" r:id="rId61"/>
    <p:sldLayoutId id="2147483909" r:id="rId62"/>
    <p:sldLayoutId id="2147483910" r:id="rId63"/>
    <p:sldLayoutId id="2147483911" r:id="rId64"/>
    <p:sldLayoutId id="2147483912" r:id="rId65"/>
    <p:sldLayoutId id="2147483913" r:id="rId66"/>
    <p:sldLayoutId id="2147483914" r:id="rId67"/>
    <p:sldLayoutId id="2147483915" r:id="rId68"/>
    <p:sldLayoutId id="2147483916" r:id="rId69"/>
    <p:sldLayoutId id="2147483917" r:id="rId70"/>
    <p:sldLayoutId id="2147483918" r:id="rId71"/>
    <p:sldLayoutId id="2147483919" r:id="rId72"/>
    <p:sldLayoutId id="2147483920" r:id="rId73"/>
    <p:sldLayoutId id="2147483921" r:id="rId74"/>
    <p:sldLayoutId id="2147483922" r:id="rId75"/>
    <p:sldLayoutId id="2147483923" r:id="rId76"/>
    <p:sldLayoutId id="2147483924" r:id="rId77"/>
    <p:sldLayoutId id="2147483925" r:id="rId78"/>
    <p:sldLayoutId id="2147483926" r:id="rId79"/>
    <p:sldLayoutId id="2147483927" r:id="rId80"/>
    <p:sldLayoutId id="2147483928" r:id="rId81"/>
    <p:sldLayoutId id="2147483929" r:id="rId82"/>
    <p:sldLayoutId id="2147483930" r:id="rId83"/>
    <p:sldLayoutId id="2147483931" r:id="rId84"/>
    <p:sldLayoutId id="2147483932" r:id="rId85"/>
    <p:sldLayoutId id="2147483933" r:id="rId86"/>
    <p:sldLayoutId id="2147483934" r:id="rId87"/>
    <p:sldLayoutId id="2147483935" r:id="rId88"/>
    <p:sldLayoutId id="2147483936" r:id="rId89"/>
    <p:sldLayoutId id="2147483937" r:id="rId90"/>
    <p:sldLayoutId id="2147483938" r:id="rId91"/>
    <p:sldLayoutId id="2147483939" r:id="rId92"/>
    <p:sldLayoutId id="2147483940" r:id="rId93"/>
    <p:sldLayoutId id="2147483941" r:id="rId94"/>
    <p:sldLayoutId id="2147483942" r:id="rId95"/>
    <p:sldLayoutId id="2147483943" r:id="rId96"/>
    <p:sldLayoutId id="2147483944" r:id="rId97"/>
    <p:sldLayoutId id="2147483945" r:id="rId98"/>
    <p:sldLayoutId id="2147483946" r:id="rId99"/>
    <p:sldLayoutId id="2147483947" r:id="rId100"/>
    <p:sldLayoutId id="2147483948" r:id="rId101"/>
    <p:sldLayoutId id="2147483949" r:id="rId102"/>
    <p:sldLayoutId id="2147483950" r:id="rId103"/>
    <p:sldLayoutId id="2147483951" r:id="rId104"/>
    <p:sldLayoutId id="2147483952" r:id="rId105"/>
    <p:sldLayoutId id="2147483953" r:id="rId106"/>
    <p:sldLayoutId id="2147483954" r:id="rId107"/>
    <p:sldLayoutId id="2147483955" r:id="rId108"/>
    <p:sldLayoutId id="2147483956" r:id="rId109"/>
    <p:sldLayoutId id="2147483957" r:id="rId110"/>
    <p:sldLayoutId id="2147483958" r:id="rId111"/>
    <p:sldLayoutId id="2147483959" r:id="rId112"/>
    <p:sldLayoutId id="2147483960" r:id="rId113"/>
    <p:sldLayoutId id="2147483961" r:id="rId114"/>
    <p:sldLayoutId id="2147483962" r:id="rId115"/>
    <p:sldLayoutId id="2147483963" r:id="rId116"/>
    <p:sldLayoutId id="2147483964" r:id="rId117"/>
    <p:sldLayoutId id="2147483965" r:id="rId118"/>
    <p:sldLayoutId id="2147483966" r:id="rId119"/>
    <p:sldLayoutId id="2147483967" r:id="rId120"/>
    <p:sldLayoutId id="2147483968" r:id="rId121"/>
    <p:sldLayoutId id="2147483969" r:id="rId122"/>
    <p:sldLayoutId id="2147483970" r:id="rId123"/>
    <p:sldLayoutId id="2147483971" r:id="rId124"/>
    <p:sldLayoutId id="2147483972" r:id="rId125"/>
    <p:sldLayoutId id="2147483973" r:id="rId126"/>
    <p:sldLayoutId id="2147483974" r:id="rId127"/>
    <p:sldLayoutId id="2147483975" r:id="rId128"/>
    <p:sldLayoutId id="2147483976" r:id="rId129"/>
    <p:sldLayoutId id="2147483977" r:id="rId130"/>
    <p:sldLayoutId id="2147483978" r:id="rId131"/>
    <p:sldLayoutId id="2147483979" r:id="rId132"/>
    <p:sldLayoutId id="2147483980" r:id="rId133"/>
    <p:sldLayoutId id="2147483981" r:id="rId134"/>
    <p:sldLayoutId id="2147483982" r:id="rId135"/>
    <p:sldLayoutId id="2147483983" r:id="rId136"/>
    <p:sldLayoutId id="2147483984" r:id="rId137"/>
    <p:sldLayoutId id="2147483985" r:id="rId138"/>
    <p:sldLayoutId id="2147483986" r:id="rId139"/>
    <p:sldLayoutId id="2147483987" r:id="rId140"/>
    <p:sldLayoutId id="2147483988" r:id="rId141"/>
    <p:sldLayoutId id="2147483989" r:id="rId142"/>
    <p:sldLayoutId id="2147483990" r:id="rId143"/>
    <p:sldLayoutId id="2147483991" r:id="rId144"/>
    <p:sldLayoutId id="2147483992" r:id="rId145"/>
    <p:sldLayoutId id="2147483993" r:id="rId146"/>
    <p:sldLayoutId id="2147483994" r:id="rId147"/>
    <p:sldLayoutId id="2147483995" r:id="rId148"/>
    <p:sldLayoutId id="2147483996" r:id="rId149"/>
    <p:sldLayoutId id="2147483997" r:id="rId150"/>
    <p:sldLayoutId id="2147483998" r:id="rId151"/>
    <p:sldLayoutId id="2147483999" r:id="rId152"/>
    <p:sldLayoutId id="2147484000" r:id="rId153"/>
    <p:sldLayoutId id="2147484001" r:id="rId154"/>
    <p:sldLayoutId id="2147484002" r:id="rId155"/>
    <p:sldLayoutId id="2147484003" r:id="rId156"/>
    <p:sldLayoutId id="2147484004" r:id="rId157"/>
    <p:sldLayoutId id="2147484005" r:id="rId158"/>
    <p:sldLayoutId id="2147484006" r:id="rId159"/>
    <p:sldLayoutId id="2147484007" r:id="rId160"/>
    <p:sldLayoutId id="2147484008" r:id="rId161"/>
    <p:sldLayoutId id="2147484009" r:id="rId162"/>
    <p:sldLayoutId id="2147484010" r:id="rId163"/>
    <p:sldLayoutId id="2147484011" r:id="rId164"/>
    <p:sldLayoutId id="2147484012" r:id="rId165"/>
    <p:sldLayoutId id="2147484013" r:id="rId166"/>
    <p:sldLayoutId id="2147484014" r:id="rId167"/>
    <p:sldLayoutId id="2147484015" r:id="rId168"/>
    <p:sldLayoutId id="2147484016" r:id="rId169"/>
    <p:sldLayoutId id="2147484017" r:id="rId170"/>
    <p:sldLayoutId id="2147484018" r:id="rId171"/>
    <p:sldLayoutId id="2147484019" r:id="rId172"/>
    <p:sldLayoutId id="2147484020" r:id="rId173"/>
    <p:sldLayoutId id="2147484021" r:id="rId174"/>
    <p:sldLayoutId id="2147484022" r:id="rId175"/>
    <p:sldLayoutId id="2147484023" r:id="rId176"/>
    <p:sldLayoutId id="2147484024" r:id="rId177"/>
    <p:sldLayoutId id="2147484025" r:id="rId178"/>
    <p:sldLayoutId id="2147484026" r:id="rId179"/>
    <p:sldLayoutId id="2147484027" r:id="rId180"/>
    <p:sldLayoutId id="2147484028" r:id="rId181"/>
    <p:sldLayoutId id="2147484029" r:id="rId182"/>
    <p:sldLayoutId id="2147484030" r:id="rId183"/>
    <p:sldLayoutId id="2147484031" r:id="rId184"/>
    <p:sldLayoutId id="2147484032" r:id="rId185"/>
    <p:sldLayoutId id="2147484033" r:id="rId186"/>
    <p:sldLayoutId id="2147484034" r:id="rId187"/>
    <p:sldLayoutId id="2147484035" r:id="rId188"/>
    <p:sldLayoutId id="2147484036" r:id="rId189"/>
    <p:sldLayoutId id="2147484037" r:id="rId190"/>
    <p:sldLayoutId id="2147484038" r:id="rId191"/>
    <p:sldLayoutId id="2147484039" r:id="rId192"/>
    <p:sldLayoutId id="2147484040" r:id="rId193"/>
    <p:sldLayoutId id="2147484041" r:id="rId194"/>
    <p:sldLayoutId id="2147484042" r:id="rId195"/>
    <p:sldLayoutId id="2147484043" r:id="rId196"/>
    <p:sldLayoutId id="2147484044" r:id="rId197"/>
    <p:sldLayoutId id="2147484045" r:id="rId19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4320">
          <p15:clr>
            <a:srgbClr val="F26B43"/>
          </p15:clr>
        </p15:guide>
        <p15:guide id="2" pos="7681">
          <p15:clr>
            <a:srgbClr val="F26B43"/>
          </p15:clr>
        </p15:guide>
        <p15:guide id="3" pos="961">
          <p15:clr>
            <a:srgbClr val="F26B43"/>
          </p15:clr>
        </p15:guide>
        <p15:guide id="4" pos="14353">
          <p15:clr>
            <a:srgbClr val="F26B43"/>
          </p15:clr>
        </p15:guide>
        <p15:guide id="5" orient="horz" pos="7680">
          <p15:clr>
            <a:srgbClr val="F26B43"/>
          </p15:clr>
        </p15:guide>
        <p15:guide id="6" orient="horz" pos="960">
          <p15:clr>
            <a:srgbClr val="F26B43"/>
          </p15:clr>
        </p15:guide>
        <p15:guide id="7" pos="9961">
          <p15:clr>
            <a:srgbClr val="A4A3A4"/>
          </p15:clr>
        </p15:guide>
        <p15:guide id="8" pos="10177">
          <p15:clr>
            <a:srgbClr val="A4A3A4"/>
          </p15:clr>
        </p15:guide>
        <p15:guide id="9" pos="9769">
          <p15:clr>
            <a:srgbClr val="A4A3A4"/>
          </p15:clr>
        </p15:guide>
        <p15:guide id="10" pos="5161">
          <p15:clr>
            <a:srgbClr val="A4A3A4"/>
          </p15:clr>
        </p15:guide>
        <p15:guide id="11" pos="5353">
          <p15:clr>
            <a:srgbClr val="A4A3A4"/>
          </p15:clr>
        </p15:guide>
        <p15:guide id="12" pos="5569">
          <p15:clr>
            <a:srgbClr val="A4A3A4"/>
          </p15:clr>
        </p15:guide>
        <p15:guide id="13" pos="7873">
          <p15:clr>
            <a:srgbClr val="A4A3A4"/>
          </p15:clr>
        </p15:guide>
        <p15:guide id="14" pos="7489">
          <p15:clr>
            <a:srgbClr val="A4A3A4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20" Type="http://schemas.openxmlformats.org/officeDocument/2006/relationships/hyperlink" Target="https://www.linkedin.com/learning/comprendre-et-appliquer-les-principes-ethiques-de-l-ia-generative/prendre-en-compte-les-biais?trk=learnermappingfile" TargetMode="External"/><Relationship Id="rId22" Type="http://schemas.openxmlformats.org/officeDocument/2006/relationships/hyperlink" Target="https://www.linkedin.com/learning/les-implications-juridiques-de-l-intelligence-artificielle/connaitre-le-contexte-et-les-elements-essentiels-de-la-reglementation-europeenne-sur-l-ia?trk=learnermappingfile" TargetMode="External"/><Relationship Id="rId21" Type="http://schemas.openxmlformats.org/officeDocument/2006/relationships/hyperlink" Target="https://www.linkedin.com/learning/prompt-engineering-pour-la-generation-de-contenu-avec-l-ia/prendre-en-compte-la-securite-et-l-ethique-dans-l-usage-des-ia-generatives?trk=learnermappingfile" TargetMode="External"/><Relationship Id="rId23" Type="http://schemas.openxmlformats.org/officeDocument/2006/relationships/hyperlink" Target="https://www.linkedin.com/learning/utiliser-l-intelligence-artificielle-pour-le-developpement-durable/associer-ia-et-gouvernance?trk=learnermappingfile" TargetMode="External"/><Relationship Id="rId11" Type="http://schemas.openxmlformats.org/officeDocument/2006/relationships/hyperlink" Target="https://www.linkedin.com/learning/le-deploiement-de-l-ia-generative-dans-les-organisations/decouvrir-les-agents-intelligents-et-leurs-roles?trk=learnermappingfile" TargetMode="External"/><Relationship Id="rId10" Type="http://schemas.openxmlformats.org/officeDocument/2006/relationships/hyperlink" Target="https://www.linkedin.com/learning/generer-des-contenus-grace-a-l-intelligence-artificielle/comprendre-les-grands-concepts-de-la-generation-de-contenu?trk=learnermappingfile" TargetMode="External"/><Relationship Id="rId13" Type="http://schemas.openxmlformats.org/officeDocument/2006/relationships/hyperlink" Target="https://www.linkedin.com/learning/l-intelligence-artificielle-pour-les-ressources-humaines/choisir-la-boite-a-outils-ia-pour-les-rh?trk=learnermappingfile" TargetMode="External"/><Relationship Id="rId12" Type="http://schemas.openxmlformats.org/officeDocument/2006/relationships/hyperlink" Target="https://www.linkedin.com/learning/le-deploiement-de-l-ia-generative-dans-les-organisations/monter-une-equipe-pour-deployer-l-ia-generative?trk=learnermappingfile" TargetMode="External"/><Relationship Id="rId15" Type="http://schemas.openxmlformats.org/officeDocument/2006/relationships/hyperlink" Target="https://www.linkedin.com/learning/ia-generative-et-creation-de-contenus-opportunites-risques-et-ethique/decouvrir-les-avantages-et-les-opportunites?trk=learnermappingfile" TargetMode="External"/><Relationship Id="rId14" Type="http://schemas.openxmlformats.org/officeDocument/2006/relationships/hyperlink" Target="https://www.linkedin.com/learning/l-intelligence-artificielle-ia-generative-pour-les-dirigeants/evaluer-les-besoins-de-votre-entreprise?trk=learnermappingfile" TargetMode="External"/><Relationship Id="rId17" Type="http://schemas.openxmlformats.org/officeDocument/2006/relationships/hyperlink" Target="https://www.linkedin.com/learning/generer-des-contenus-grace-a-l-intelligence-artificielle/trailer?trk=learnermappingfile" TargetMode="External"/><Relationship Id="rId16" Type="http://schemas.openxmlformats.org/officeDocument/2006/relationships/hyperlink" Target="https://www.linkedin.com/learning/ia-generative-et-creation-de-contenus-opportunites-risques-et-ethique/etudier-des-exemples-de-succes-d-entreprise?trk=learnermappingfile" TargetMode="External"/><Relationship Id="rId19" Type="http://schemas.openxmlformats.org/officeDocument/2006/relationships/hyperlink" Target="https://www.linkedin.com/learning/comprendre-et-appliquer-les-principes-ethiques-de-l-ia-generative/decrypter-les-enjeux-ethiques-de-l-ia?trk=learnermappingfile" TargetMode="External"/><Relationship Id="rId18" Type="http://schemas.openxmlformats.org/officeDocument/2006/relationships/hyperlink" Target="https://www.linkedin.com/learning/le-deploiement-de-l-ia-generative-dans-les-organisations/securiser-les-donnees?trk=learnermappingfile" TargetMode="External"/><Relationship Id="rId1" Type="http://schemas.openxmlformats.org/officeDocument/2006/relationships/slideLayout" Target="../slideLayouts/slideLayout19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png"/><Relationship Id="rId4" Type="http://schemas.openxmlformats.org/officeDocument/2006/relationships/hyperlink" Target="https://www.linkedin.com/learning/les-fondements-de-l-intelligence-artificielle/definir-l-ia?trk=learnermappingfile" TargetMode="External"/><Relationship Id="rId9" Type="http://schemas.openxmlformats.org/officeDocument/2006/relationships/hyperlink" Target="https://www.linkedin.com/learning/les-fondements-de-l-intelligence-artificielle/decouvrir-des-cas-d-application?trk=learnermappingfile" TargetMode="External"/><Relationship Id="rId5" Type="http://schemas.openxmlformats.org/officeDocument/2006/relationships/hyperlink" Target="https://www.linkedin.com/learning/decouvrir-l-ia-generative/comprendre-en-quoi-l-ia-generative-est-differente-des-autres-types-d-ia?trk=learnermappingfile" TargetMode="External"/><Relationship Id="rId6" Type="http://schemas.openxmlformats.org/officeDocument/2006/relationships/hyperlink" Target="https://www.linkedin.com/learning/le-deploiement-de-l-ia-generative-dans-les-organisations/apprehender-les-evolutions-de-l-ia?trk=learnermappingfile" TargetMode="External"/><Relationship Id="rId7" Type="http://schemas.openxmlformats.org/officeDocument/2006/relationships/hyperlink" Target="https://www.linkedin.com/learning/l-intelligence-artificielle-pour-les-leaders-et-les-managers/integration-et-acculturation-a-l-ia-le-role-du-leader-et-du-manager?trk=learnermappingfile" TargetMode="External"/><Relationship Id="rId8" Type="http://schemas.openxmlformats.org/officeDocument/2006/relationships/hyperlink" Target="https://www.linkedin.com/learning/l-intelligence-artificielle-pour-les-leaders-et-les-managers/gerer-les-attentes-disproportionnees-des-employes?trk=learnermappingfile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035" name="Shape 3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3036" name="Google Shape;3036;g2f7dd692133_0_15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69196" y="702755"/>
            <a:ext cx="3762798" cy="736600"/>
          </a:xfrm>
          <a:prstGeom prst="rect">
            <a:avLst/>
          </a:prstGeom>
          <a:noFill/>
          <a:ln>
            <a:noFill/>
          </a:ln>
        </p:spPr>
      </p:pic>
      <p:sp>
        <p:nvSpPr>
          <p:cNvPr id="3037" name="Google Shape;3037;g2f7dd692133_0_1520"/>
          <p:cNvSpPr txBox="1"/>
          <p:nvPr/>
        </p:nvSpPr>
        <p:spPr>
          <a:xfrm>
            <a:off x="-1003610" y="9656956"/>
            <a:ext cx="184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8" name="Google Shape;3038;g2f7dd692133_0_1520"/>
          <p:cNvSpPr txBox="1"/>
          <p:nvPr/>
        </p:nvSpPr>
        <p:spPr>
          <a:xfrm>
            <a:off x="755175" y="546650"/>
            <a:ext cx="16776300" cy="19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>
                <a:solidFill>
                  <a:schemeClr val="dk1"/>
                </a:solidFill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Développez et gérez les employés à l’ère de l’IA </a:t>
            </a:r>
            <a:endParaRPr>
              <a:extLst>
                <a:ext uri="http://customooxmlschemas.google.com/">
                  <go:slidesCustomData xmlns:go="http://customooxmlschemas.google.com/" textRoundtripDataId="1"/>
                </a:ext>
              </a:extLst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>
                <a:solidFill>
                  <a:schemeClr val="accent6"/>
                </a:solidFill>
              </a:rPr>
              <a:t>Alors que la technologie transforme les organisations, l’humaine reste irremplaçable. Équipez vos équipes des compétences nécessaires pour prospérer aux côtés de l’IA.</a:t>
            </a:r>
            <a:endParaRPr sz="6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039" name="Google Shape;3039;g2f7dd692133_0_1520"/>
          <p:cNvGraphicFramePr/>
          <p:nvPr/>
        </p:nvGraphicFramePr>
        <p:xfrm>
          <a:off x="755180" y="284205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{92748D86-FF83-4B53-90B2-8EFCF7DD5244}</a:tableStyleId>
              </a:tblPr>
              <a:tblGrid>
                <a:gridCol w="4544225"/>
                <a:gridCol w="4606525"/>
                <a:gridCol w="4575375"/>
                <a:gridCol w="4575375"/>
                <a:gridCol w="4575375"/>
              </a:tblGrid>
              <a:tr h="905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lang="en-US" sz="3200"/>
                        <a:t>Lundi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lang="en-US" sz="3200"/>
                        <a:t>Mardi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lang="en-US" sz="3200"/>
                        <a:t>Mercredi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lang="en-US" sz="3200"/>
                        <a:t>Jeudi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lang="en-US" sz="3200"/>
                        <a:t>Vendredi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</a:tr>
              <a:tr h="2147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Jour </a:t>
                      </a:r>
                      <a:r>
                        <a:rPr b="1" i="0" lang="en-US" sz="2000" u="none" cap="none" strike="noStrike"/>
                        <a:t>1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4"/>
                        </a:rPr>
                        <a:t>Définir l'IA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(3m 34s)</a:t>
                      </a:r>
                      <a:endParaRPr i="0"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Jour </a:t>
                      </a:r>
                      <a:r>
                        <a:rPr b="1" i="0" lang="en-US" sz="2000" u="none" cap="none" strike="noStrike"/>
                        <a:t>2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5"/>
                        </a:rPr>
                        <a:t>Comprendre en quoi l’IA générative est différente des autres types d’IA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(2m 12s)</a:t>
                      </a:r>
                      <a:endParaRPr i="0" sz="20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Jour </a:t>
                      </a: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</a:rPr>
                        <a:t>3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6"/>
                        </a:rPr>
                        <a:t>Appréhender les évolutions de l'IA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(3m 27s)</a:t>
                      </a:r>
                      <a:endParaRPr i="0"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Jour </a:t>
                      </a: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</a:rPr>
                        <a:t>4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7"/>
                        </a:rPr>
                        <a:t>Intégration et acculturation à l'IA : le rôle du leader et du manager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(4m 33s)</a:t>
                      </a:r>
                      <a:endParaRPr i="0"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Jour </a:t>
                      </a:r>
                      <a:r>
                        <a:rPr b="1" i="0" lang="en-US" sz="2000" u="none" cap="none" strike="noStrike"/>
                        <a:t>5</a:t>
                      </a:r>
                      <a:endParaRPr sz="2000" u="none" cap="none" strike="noStrike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8"/>
                        </a:rPr>
                        <a:t>Gérer les attentes disproportionnées des employés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(2m 36s)</a:t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br>
                        <a:rPr lang="en-US" sz="2000" u="none" cap="none" strike="noStrike"/>
                      </a:b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</a:tr>
              <a:tr h="2229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Jour </a:t>
                      </a:r>
                      <a:r>
                        <a:rPr b="1" i="0" lang="en-US" sz="2000" u="none" cap="none" strike="noStrike"/>
                        <a:t>6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9"/>
                        </a:rPr>
                        <a:t>Découvrir des cas d'application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(4m 8s)</a:t>
                      </a:r>
                      <a:endParaRPr i="0"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Jour </a:t>
                      </a:r>
                      <a:r>
                        <a:rPr b="1" i="0" lang="en-US" sz="2000" u="none" cap="none" strike="noStrike"/>
                        <a:t>7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10"/>
                        </a:rPr>
                        <a:t>Comprendre les grands concepts de la génération de contenu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(5m 10s)</a:t>
                      </a:r>
                      <a:endParaRPr i="0" sz="20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Jour </a:t>
                      </a: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</a:rPr>
                        <a:t>8</a:t>
                      </a:r>
                      <a:endParaRPr sz="2000" u="none" cap="none" strike="noStrike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11"/>
                        </a:rPr>
                        <a:t>Découvrir les agents intelligents et leurs rôles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(3m 53s)</a:t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Jour </a:t>
                      </a: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</a:rPr>
                        <a:t>9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12"/>
                        </a:rPr>
                        <a:t>Monter une équipe pour déployer l'IA générative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(3m 52s)</a:t>
                      </a:r>
                      <a:endParaRPr i="0"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Jour </a:t>
                      </a:r>
                      <a:r>
                        <a:rPr b="1" i="0" lang="en-US" sz="2000" u="none" cap="none" strike="noStrike"/>
                        <a:t>10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13"/>
                        </a:rPr>
                        <a:t>Choisir la boite à outils IA pour les RH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(6m 18s)</a:t>
                      </a:r>
                      <a:endParaRPr i="0"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</a:tr>
              <a:tr h="2229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Jour </a:t>
                      </a:r>
                      <a:r>
                        <a:rPr b="1" i="0" lang="en-US" sz="2000" u="none" cap="none" strike="noStrike"/>
                        <a:t>11</a:t>
                      </a:r>
                      <a:endParaRPr sz="2000" u="none" cap="none" strike="noStrike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14"/>
                        </a:rPr>
                        <a:t>Évaluer les besoins de votre entreprise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(3m 41s)</a:t>
                      </a:r>
                      <a:endParaRPr b="1"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Jour </a:t>
                      </a:r>
                      <a:r>
                        <a:rPr b="1" i="0" lang="en-US" sz="2000" u="none" cap="none" strike="noStrike"/>
                        <a:t>12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15"/>
                        </a:rPr>
                        <a:t>Découvrir les avantages et les opportunités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(2m 47s)</a:t>
                      </a:r>
                      <a:endParaRPr i="0" sz="20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Jour </a:t>
                      </a: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</a:rPr>
                        <a:t>13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16"/>
                        </a:rPr>
                        <a:t>Étudier des exemples de succès d'entreprise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(3m 34s)</a:t>
                      </a:r>
                      <a:endParaRPr i="0"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Jour </a:t>
                      </a: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</a:rPr>
                        <a:t>14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17"/>
                        </a:rPr>
                        <a:t>Gérer le coût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(4m 13s)</a:t>
                      </a:r>
                      <a:endParaRPr i="0"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Jour </a:t>
                      </a:r>
                      <a:r>
                        <a:rPr b="1" i="0" lang="en-US" sz="2000" u="none" cap="none" strike="noStrike"/>
                        <a:t>15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18"/>
                        </a:rPr>
                        <a:t>Sécuriser les données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(3m 50s)</a:t>
                      </a:r>
                      <a:endParaRPr i="0"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br>
                        <a:rPr lang="en-US" sz="2000" u="none" cap="none" strike="noStrike"/>
                      </a:b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</a:tr>
              <a:tr h="2536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Jour </a:t>
                      </a:r>
                      <a:r>
                        <a:rPr b="1" i="0" lang="en-US" sz="2000" u="none" cap="none" strike="noStrike"/>
                        <a:t>16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19"/>
                        </a:rPr>
                        <a:t>Décrypter les enjeux éthiques de l'IA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(3m 19s)</a:t>
                      </a:r>
                      <a:endParaRPr i="0"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Jour </a:t>
                      </a:r>
                      <a:r>
                        <a:rPr b="1" i="0" lang="en-US" sz="2000" u="none" cap="none" strike="noStrike"/>
                        <a:t>17</a:t>
                      </a:r>
                      <a:endParaRPr sz="2000" u="none" cap="none" strike="noStrike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20"/>
                        </a:rPr>
                        <a:t>Prendre en compte les biais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(3m 16s)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Jour </a:t>
                      </a: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</a:rPr>
                        <a:t>18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21"/>
                        </a:rPr>
                        <a:t>Prendre en compte la sécurité et l'éthique dans l'usage des IA génératives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(1m 53s)</a:t>
                      </a:r>
                      <a:endParaRPr i="0"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Jour </a:t>
                      </a: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</a:rPr>
                        <a:t>19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22"/>
                        </a:rPr>
                        <a:t>Connaître le contexte et les éléments essentiels de la règlementation européenne sur l’IA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(5m 38s)</a:t>
                      </a:r>
                      <a:endParaRPr i="0"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Jour </a:t>
                      </a:r>
                      <a:r>
                        <a:rPr b="1" i="0" lang="en-US" sz="2000" u="none" cap="none" strike="noStrike"/>
                        <a:t>20</a:t>
                      </a:r>
                      <a:endParaRPr sz="2000" u="none" cap="none" strike="noStrike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23"/>
                        </a:rPr>
                        <a:t>Associer IA et gouvernance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(2m 31s)</a:t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br>
                        <a:rPr lang="en-US" sz="2000" u="none" cap="none" strike="noStrike"/>
                      </a:b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TIS">
  <a:themeElements>
    <a:clrScheme name="LinkedIn PMM">
      <a:dk1>
        <a:srgbClr val="3C4345"/>
      </a:dk1>
      <a:lt1>
        <a:srgbClr val="FDFAF5"/>
      </a:lt1>
      <a:dk2>
        <a:srgbClr val="B24020"/>
      </a:dk2>
      <a:lt2>
        <a:srgbClr val="0A66C2"/>
      </a:lt2>
      <a:accent1>
        <a:srgbClr val="44712E"/>
      </a:accent1>
      <a:accent2>
        <a:srgbClr val="915907"/>
      </a:accent2>
      <a:accent3>
        <a:srgbClr val="004183"/>
      </a:accent3>
      <a:accent4>
        <a:srgbClr val="E7A33E"/>
      </a:accent4>
      <a:accent5>
        <a:srgbClr val="7E8F1D"/>
      </a:accent5>
      <a:accent6>
        <a:srgbClr val="5B696B"/>
      </a:accent6>
      <a:hlink>
        <a:srgbClr val="004183"/>
      </a:hlink>
      <a:folHlink>
        <a:srgbClr val="5B696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TIS">
  <a:themeElements>
    <a:clrScheme name="LinkedIn PMM">
      <a:dk1>
        <a:srgbClr val="3C4345"/>
      </a:dk1>
      <a:lt1>
        <a:srgbClr val="FDFAF5"/>
      </a:lt1>
      <a:dk2>
        <a:srgbClr val="B24020"/>
      </a:dk2>
      <a:lt2>
        <a:srgbClr val="0A66C2"/>
      </a:lt2>
      <a:accent1>
        <a:srgbClr val="44712E"/>
      </a:accent1>
      <a:accent2>
        <a:srgbClr val="915907"/>
      </a:accent2>
      <a:accent3>
        <a:srgbClr val="004183"/>
      </a:accent3>
      <a:accent4>
        <a:srgbClr val="E7A33E"/>
      </a:accent4>
      <a:accent5>
        <a:srgbClr val="7E8F1D"/>
      </a:accent5>
      <a:accent6>
        <a:srgbClr val="5B696B"/>
      </a:accent6>
      <a:hlink>
        <a:srgbClr val="004183"/>
      </a:hlink>
      <a:folHlink>
        <a:srgbClr val="5B696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2020-01-21T01:09:54Z</dcterms:created>
  <dc:creator>Azelia Maynard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0x010100D120BCAB66DB0548915CF546477D22600097A61C50EEB9C143B1F4F187452986F9</vt:lpwstr>
  </property>
  <property fmtid="{D5CDD505-2E9C-101B-9397-08002B2CF9AE}" pid="3" name="LIAssetType">
    <vt:lpwstr/>
  </property>
  <property fmtid="{D5CDD505-2E9C-101B-9397-08002B2CF9AE}" pid="4" name="LITagsFlat">
    <vt:lpwstr/>
  </property>
  <property fmtid="{D5CDD505-2E9C-101B-9397-08002B2CF9AE}" pid="5" name="MSIP_Label_f42aa342-8706-4288-bd11-ebb85995028c_Enabled">
    <vt:lpwstr>true</vt:lpwstr>
  </property>
  <property fmtid="{D5CDD505-2E9C-101B-9397-08002B2CF9AE}" pid="6" name="MSIP_Label_f42aa342-8706-4288-bd11-ebb85995028c_SetDate">
    <vt:lpwstr>2019-08-05T17:09:38-0800</vt:lpwstr>
  </property>
  <property fmtid="{D5CDD505-2E9C-101B-9397-08002B2CF9AE}" pid="7" name="MSIP_Label_f42aa342-8706-4288-bd11-ebb85995028c_Method">
    <vt:lpwstr>Standard</vt:lpwstr>
  </property>
  <property fmtid="{D5CDD505-2E9C-101B-9397-08002B2CF9AE}" pid="8" name="MSIP_Label_f42aa342-8706-4288-bd11-ebb85995028c_Name">
    <vt:lpwstr>Internal</vt:lpwstr>
  </property>
  <property fmtid="{D5CDD505-2E9C-101B-9397-08002B2CF9AE}" pid="9" name="MSIP_Label_f42aa342-8706-4288-bd11-ebb85995028c_SiteId">
    <vt:lpwstr>72f988bf-86f1-41af-91ab-2d7cd011db47</vt:lpwstr>
  </property>
  <property fmtid="{D5CDD505-2E9C-101B-9397-08002B2CF9AE}" pid="10" name="MSIP_Label_f42aa342-8706-4288-bd11-ebb85995028c_ActionId">
    <vt:lpwstr>00e8fa60-f524-4ac3-b414-0000230fd837</vt:lpwstr>
  </property>
  <property fmtid="{D5CDD505-2E9C-101B-9397-08002B2CF9AE}" pid="11" name="MSIP_Label_f42aa342-8706-4288-bd11-ebb85995028c_ContentBits">
    <vt:lpwstr>0</vt:lpwstr>
  </property>
</Properties>
</file>