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leXm3DaXcz4Cn09+e2VHFgLAZ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B39B75E-E453-4D08-9792-0A81C61CAC71}">
  <a:tblStyle styleId="{6B39B75E-E453-4D08-9792-0A81C61CAC7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dad6de3d_0_15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dad6de3d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dad6de3d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7dad6de3d_0_1607"/>
          <p:cNvSpPr/>
          <p:nvPr/>
        </p:nvSpPr>
        <p:spPr>
          <a:xfrm>
            <a:off x="2239654" y="1569090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f7dad6de3d_0_1607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f7dad6de3d_0_1607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f7dad6de3d_0_1607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2f7dad6de3d_0_1607"/>
          <p:cNvSpPr txBox="1"/>
          <p:nvPr>
            <p:ph idx="1" type="body"/>
          </p:nvPr>
        </p:nvSpPr>
        <p:spPr>
          <a:xfrm>
            <a:off x="5878513" y="6896066"/>
            <a:ext cx="89043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g2f7dad6de3d_0_16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f7dad6de3d_0_2405"/>
          <p:cNvSpPr txBox="1"/>
          <p:nvPr>
            <p:ph type="title"/>
          </p:nvPr>
        </p:nvSpPr>
        <p:spPr>
          <a:xfrm>
            <a:off x="10369033" y="2796267"/>
            <a:ext cx="11119500" cy="43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g2f7dad6de3d_0_2405"/>
          <p:cNvSpPr txBox="1"/>
          <p:nvPr>
            <p:ph idx="1" type="body"/>
          </p:nvPr>
        </p:nvSpPr>
        <p:spPr>
          <a:xfrm>
            <a:off x="10369033" y="7820603"/>
            <a:ext cx="69195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g2f7dad6de3d_0_2405"/>
          <p:cNvSpPr txBox="1"/>
          <p:nvPr>
            <p:ph idx="2" type="body"/>
          </p:nvPr>
        </p:nvSpPr>
        <p:spPr>
          <a:xfrm>
            <a:off x="10369033" y="9985635"/>
            <a:ext cx="66381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g2f7dad6de3d_0_2405"/>
          <p:cNvSpPr/>
          <p:nvPr>
            <p:ph idx="3" type="pic"/>
          </p:nvPr>
        </p:nvSpPr>
        <p:spPr>
          <a:xfrm>
            <a:off x="-6585692" y="-1478848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g2f7dad6de3d_0_24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2f7dad6de3d_0_2411"/>
          <p:cNvSpPr txBox="1"/>
          <p:nvPr>
            <p:ph type="title"/>
          </p:nvPr>
        </p:nvSpPr>
        <p:spPr>
          <a:xfrm>
            <a:off x="15174931" y="3297460"/>
            <a:ext cx="7017900" cy="253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g2f7dad6de3d_0_2411"/>
          <p:cNvSpPr txBox="1"/>
          <p:nvPr>
            <p:ph idx="1" type="body"/>
          </p:nvPr>
        </p:nvSpPr>
        <p:spPr>
          <a:xfrm>
            <a:off x="15193963" y="6167641"/>
            <a:ext cx="68490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g2f7dad6de3d_0_2411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f7dad6de3d_0_2415"/>
          <p:cNvSpPr txBox="1"/>
          <p:nvPr>
            <p:ph type="title"/>
          </p:nvPr>
        </p:nvSpPr>
        <p:spPr>
          <a:xfrm>
            <a:off x="13192020" y="1395663"/>
            <a:ext cx="96162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g2f7dad6de3d_0_2415"/>
          <p:cNvSpPr txBox="1"/>
          <p:nvPr>
            <p:ph idx="1" type="body"/>
          </p:nvPr>
        </p:nvSpPr>
        <p:spPr>
          <a:xfrm>
            <a:off x="13192020" y="3229222"/>
            <a:ext cx="9616200" cy="870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g2f7dad6de3d_0_2415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2f7dad6de3d_0_2419"/>
          <p:cNvSpPr txBox="1"/>
          <p:nvPr>
            <p:ph type="title"/>
          </p:nvPr>
        </p:nvSpPr>
        <p:spPr>
          <a:xfrm>
            <a:off x="12385676" y="4345697"/>
            <a:ext cx="8719800" cy="25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g2f7dad6de3d_0_2419"/>
          <p:cNvSpPr txBox="1"/>
          <p:nvPr>
            <p:ph idx="1" type="body"/>
          </p:nvPr>
        </p:nvSpPr>
        <p:spPr>
          <a:xfrm>
            <a:off x="12385676" y="6980501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g2f7dad6de3d_0_2419"/>
          <p:cNvSpPr/>
          <p:nvPr>
            <p:ph idx="2" type="pic"/>
          </p:nvPr>
        </p:nvSpPr>
        <p:spPr>
          <a:xfrm>
            <a:off x="0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2f7dad6de3d_0_2423"/>
          <p:cNvSpPr txBox="1"/>
          <p:nvPr>
            <p:ph type="title"/>
          </p:nvPr>
        </p:nvSpPr>
        <p:spPr>
          <a:xfrm>
            <a:off x="3719226" y="4423719"/>
            <a:ext cx="8736300" cy="27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g2f7dad6de3d_0_2423"/>
          <p:cNvSpPr txBox="1"/>
          <p:nvPr>
            <p:ph idx="1" type="body"/>
          </p:nvPr>
        </p:nvSpPr>
        <p:spPr>
          <a:xfrm>
            <a:off x="3719226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g2f7dad6de3d_0_2423"/>
          <p:cNvSpPr/>
          <p:nvPr>
            <p:ph idx="2" type="pic"/>
          </p:nvPr>
        </p:nvSpPr>
        <p:spPr>
          <a:xfrm>
            <a:off x="16155988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f7dad6de3d_0_2427"/>
          <p:cNvSpPr txBox="1"/>
          <p:nvPr>
            <p:ph type="title"/>
          </p:nvPr>
        </p:nvSpPr>
        <p:spPr>
          <a:xfrm>
            <a:off x="16155988" y="3248640"/>
            <a:ext cx="69327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g2f7dad6de3d_0_2427"/>
          <p:cNvSpPr txBox="1"/>
          <p:nvPr>
            <p:ph idx="1" type="body"/>
          </p:nvPr>
        </p:nvSpPr>
        <p:spPr>
          <a:xfrm>
            <a:off x="16208375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g2f7dad6de3d_0_2427"/>
          <p:cNvSpPr/>
          <p:nvPr>
            <p:ph idx="2" type="pic"/>
          </p:nvPr>
        </p:nvSpPr>
        <p:spPr>
          <a:xfrm>
            <a:off x="0" y="0"/>
            <a:ext cx="155082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2f7dad6de3d_0_2431"/>
          <p:cNvSpPr txBox="1"/>
          <p:nvPr>
            <p:ph type="title"/>
          </p:nvPr>
        </p:nvSpPr>
        <p:spPr>
          <a:xfrm>
            <a:off x="1552802" y="3248640"/>
            <a:ext cx="69054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g2f7dad6de3d_0_2431"/>
          <p:cNvSpPr txBox="1"/>
          <p:nvPr>
            <p:ph idx="1" type="body"/>
          </p:nvPr>
        </p:nvSpPr>
        <p:spPr>
          <a:xfrm>
            <a:off x="1573552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g2f7dad6de3d_0_2431"/>
          <p:cNvSpPr/>
          <p:nvPr>
            <p:ph idx="2" type="pic"/>
          </p:nvPr>
        </p:nvSpPr>
        <p:spPr>
          <a:xfrm>
            <a:off x="8840788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g2f7dad6de3d_0_2435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g2f7dad6de3d_0_2435"/>
          <p:cNvSpPr txBox="1"/>
          <p:nvPr>
            <p:ph idx="1" type="body"/>
          </p:nvPr>
        </p:nvSpPr>
        <p:spPr>
          <a:xfrm>
            <a:off x="1441696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g2f7dad6de3d_0_2435"/>
          <p:cNvSpPr/>
          <p:nvPr>
            <p:ph idx="2" type="pic"/>
          </p:nvPr>
        </p:nvSpPr>
        <p:spPr>
          <a:xfrm>
            <a:off x="8840787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2f7dad6de3d_0_2439"/>
          <p:cNvSpPr/>
          <p:nvPr>
            <p:ph idx="2" type="pic"/>
          </p:nvPr>
        </p:nvSpPr>
        <p:spPr>
          <a:xfrm>
            <a:off x="0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g2f7dad6de3d_0_2439"/>
          <p:cNvSpPr txBox="1"/>
          <p:nvPr>
            <p:ph type="title"/>
          </p:nvPr>
        </p:nvSpPr>
        <p:spPr>
          <a:xfrm>
            <a:off x="16162306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g2f7dad6de3d_0_2439"/>
          <p:cNvSpPr txBox="1"/>
          <p:nvPr>
            <p:ph idx="1" type="body"/>
          </p:nvPr>
        </p:nvSpPr>
        <p:spPr>
          <a:xfrm>
            <a:off x="16155988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f7dad6de3d_0_2443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g2f7dad6de3d_0_2443"/>
          <p:cNvSpPr txBox="1"/>
          <p:nvPr>
            <p:ph idx="1" type="body"/>
          </p:nvPr>
        </p:nvSpPr>
        <p:spPr>
          <a:xfrm>
            <a:off x="1441697" y="5386436"/>
            <a:ext cx="6745200" cy="5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g2f7dad6de3d_0_2443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g2f7dad6de3d_0_2443"/>
          <p:cNvSpPr/>
          <p:nvPr>
            <p:ph idx="3" type="pic"/>
          </p:nvPr>
        </p:nvSpPr>
        <p:spPr>
          <a:xfrm>
            <a:off x="16501730" y="1524000"/>
            <a:ext cx="6283800" cy="3120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g2f7dad6de3d_0_2443"/>
          <p:cNvSpPr/>
          <p:nvPr>
            <p:ph idx="4" type="pic"/>
          </p:nvPr>
        </p:nvSpPr>
        <p:spPr>
          <a:xfrm>
            <a:off x="16501730" y="4965895"/>
            <a:ext cx="6283800" cy="722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7dad6de3d_0_1614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dad6de3d_0_1614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f7dad6de3d_0_1614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f7dad6de3d_0_1614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2f7dad6de3d_0_1614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g2f7dad6de3d_0_16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2f7dad6de3d_0_244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2f7dad6de3d_0_2449"/>
          <p:cNvSpPr txBox="1"/>
          <p:nvPr>
            <p:ph type="title"/>
          </p:nvPr>
        </p:nvSpPr>
        <p:spPr>
          <a:xfrm>
            <a:off x="1423990" y="4744995"/>
            <a:ext cx="75567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g2f7dad6de3d_0_2449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g2f7dad6de3d_0_2449"/>
          <p:cNvSpPr/>
          <p:nvPr>
            <p:ph idx="2" type="pic"/>
          </p:nvPr>
        </p:nvSpPr>
        <p:spPr>
          <a:xfrm>
            <a:off x="1072091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g2f7dad6de3d_0_2449"/>
          <p:cNvSpPr/>
          <p:nvPr>
            <p:ph idx="3" type="pic"/>
          </p:nvPr>
        </p:nvSpPr>
        <p:spPr>
          <a:xfrm>
            <a:off x="1484504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g2f7dad6de3d_0_2449"/>
          <p:cNvSpPr/>
          <p:nvPr>
            <p:ph idx="4" type="pic"/>
          </p:nvPr>
        </p:nvSpPr>
        <p:spPr>
          <a:xfrm>
            <a:off x="1899043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g2f7dad6de3d_0_2449"/>
          <p:cNvSpPr/>
          <p:nvPr>
            <p:ph idx="5" type="pic"/>
          </p:nvPr>
        </p:nvSpPr>
        <p:spPr>
          <a:xfrm>
            <a:off x="10720915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g2f7dad6de3d_0_2449"/>
          <p:cNvSpPr/>
          <p:nvPr>
            <p:ph idx="6" type="pic"/>
          </p:nvPr>
        </p:nvSpPr>
        <p:spPr>
          <a:xfrm>
            <a:off x="14866308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g2f7dad6de3d_0_2449"/>
          <p:cNvSpPr/>
          <p:nvPr>
            <p:ph idx="7" type="pic"/>
          </p:nvPr>
        </p:nvSpPr>
        <p:spPr>
          <a:xfrm>
            <a:off x="19011702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g2f7dad6de3d_0_2449"/>
          <p:cNvSpPr/>
          <p:nvPr>
            <p:ph idx="8" type="pic"/>
          </p:nvPr>
        </p:nvSpPr>
        <p:spPr>
          <a:xfrm>
            <a:off x="10720915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g2f7dad6de3d_0_2449"/>
          <p:cNvSpPr/>
          <p:nvPr>
            <p:ph idx="9" type="pic"/>
          </p:nvPr>
        </p:nvSpPr>
        <p:spPr>
          <a:xfrm>
            <a:off x="14866308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g2f7dad6de3d_0_2449"/>
          <p:cNvSpPr/>
          <p:nvPr>
            <p:ph idx="13" type="pic"/>
          </p:nvPr>
        </p:nvSpPr>
        <p:spPr>
          <a:xfrm>
            <a:off x="19011702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2f7dad6de3d_0_2462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g2f7dad6de3d_0_2462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g2f7dad6de3d_0_2462"/>
          <p:cNvSpPr/>
          <p:nvPr>
            <p:ph idx="2" type="pic"/>
          </p:nvPr>
        </p:nvSpPr>
        <p:spPr>
          <a:xfrm>
            <a:off x="8840788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g2f7dad6de3d_0_2462"/>
          <p:cNvSpPr/>
          <p:nvPr>
            <p:ph idx="3" type="pic"/>
          </p:nvPr>
        </p:nvSpPr>
        <p:spPr>
          <a:xfrm>
            <a:off x="8840788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g2f7dad6de3d_0_2462"/>
          <p:cNvSpPr/>
          <p:nvPr>
            <p:ph idx="4" type="pic"/>
          </p:nvPr>
        </p:nvSpPr>
        <p:spPr>
          <a:xfrm>
            <a:off x="17835931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g2f7dad6de3d_0_2462"/>
          <p:cNvSpPr/>
          <p:nvPr>
            <p:ph idx="5" type="pic"/>
          </p:nvPr>
        </p:nvSpPr>
        <p:spPr>
          <a:xfrm>
            <a:off x="17835931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2f7dad6de3d_0_2469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g2f7dad6de3d_0_2469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g2f7dad6de3d_0_2469"/>
          <p:cNvSpPr/>
          <p:nvPr>
            <p:ph idx="2" type="pic"/>
          </p:nvPr>
        </p:nvSpPr>
        <p:spPr>
          <a:xfrm>
            <a:off x="8840788" y="1524002"/>
            <a:ext cx="66675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g2f7dad6de3d_0_2469"/>
          <p:cNvSpPr/>
          <p:nvPr>
            <p:ph idx="3" type="pic"/>
          </p:nvPr>
        </p:nvSpPr>
        <p:spPr>
          <a:xfrm>
            <a:off x="16157575" y="1524002"/>
            <a:ext cx="66279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2f7dad6de3d_0_2474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g2f7dad6de3d_0_2474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g2f7dad6de3d_0_2474"/>
          <p:cNvSpPr/>
          <p:nvPr>
            <p:ph idx="2" type="pic"/>
          </p:nvPr>
        </p:nvSpPr>
        <p:spPr>
          <a:xfrm>
            <a:off x="10440987" y="1524002"/>
            <a:ext cx="106710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2f7dad6de3d_0_2478"/>
          <p:cNvSpPr/>
          <p:nvPr>
            <p:ph idx="2" type="pic"/>
          </p:nvPr>
        </p:nvSpPr>
        <p:spPr>
          <a:xfrm>
            <a:off x="-31582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g2f7dad6de3d_0_2478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2f7dad6de3d_0_2481"/>
          <p:cNvSpPr/>
          <p:nvPr>
            <p:ph idx="2" type="pic"/>
          </p:nvPr>
        </p:nvSpPr>
        <p:spPr>
          <a:xfrm>
            <a:off x="-31582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g2f7dad6de3d_0_2481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2f7dad6de3d_0_2484"/>
          <p:cNvSpPr/>
          <p:nvPr>
            <p:ph idx="2" type="pic"/>
          </p:nvPr>
        </p:nvSpPr>
        <p:spPr>
          <a:xfrm>
            <a:off x="8858373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g2f7dad6de3d_0_2484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2f7dad6de3d_0_2487"/>
          <p:cNvSpPr/>
          <p:nvPr>
            <p:ph idx="2" type="pic"/>
          </p:nvPr>
        </p:nvSpPr>
        <p:spPr>
          <a:xfrm>
            <a:off x="8858373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g2f7dad6de3d_0_2487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2f7dad6de3d_0_2490"/>
          <p:cNvSpPr/>
          <p:nvPr>
            <p:ph idx="2" type="pic"/>
          </p:nvPr>
        </p:nvSpPr>
        <p:spPr>
          <a:xfrm>
            <a:off x="0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f7dad6de3d_0_2492"/>
          <p:cNvSpPr/>
          <p:nvPr>
            <p:ph idx="2" type="pic"/>
          </p:nvPr>
        </p:nvSpPr>
        <p:spPr>
          <a:xfrm>
            <a:off x="-1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g2f7dad6de3d_0_2492"/>
          <p:cNvSpPr txBox="1"/>
          <p:nvPr>
            <p:ph type="title"/>
          </p:nvPr>
        </p:nvSpPr>
        <p:spPr>
          <a:xfrm>
            <a:off x="3634722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g2f7dad6de3d_0_2492"/>
          <p:cNvSpPr txBox="1"/>
          <p:nvPr>
            <p:ph idx="1" type="body"/>
          </p:nvPr>
        </p:nvSpPr>
        <p:spPr>
          <a:xfrm flipH="1">
            <a:off x="3691915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7dad6de3d_0_1621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f7dad6de3d_0_1621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f7dad6de3d_0_1621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g2f7dad6de3d_0_162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f7dad6de3d_0_1621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g2f7dad6de3d_0_16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2f7dad6de3d_0_2496"/>
          <p:cNvSpPr/>
          <p:nvPr>
            <p:ph idx="2" type="pic"/>
          </p:nvPr>
        </p:nvSpPr>
        <p:spPr>
          <a:xfrm flipH="1">
            <a:off x="-125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g2f7dad6de3d_0_2496"/>
          <p:cNvSpPr txBox="1"/>
          <p:nvPr>
            <p:ph type="title"/>
          </p:nvPr>
        </p:nvSpPr>
        <p:spPr>
          <a:xfrm>
            <a:off x="1458806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g2f7dad6de3d_0_2496"/>
          <p:cNvSpPr txBox="1"/>
          <p:nvPr>
            <p:ph idx="1" type="body"/>
          </p:nvPr>
        </p:nvSpPr>
        <p:spPr>
          <a:xfrm flipH="1">
            <a:off x="14645261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2f7dad6de3d_0_2500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g2f7dad6de3d_0_2500"/>
          <p:cNvSpPr txBox="1"/>
          <p:nvPr>
            <p:ph type="title"/>
          </p:nvPr>
        </p:nvSpPr>
        <p:spPr>
          <a:xfrm>
            <a:off x="326218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g2f7dad6de3d_0_2500"/>
          <p:cNvSpPr txBox="1"/>
          <p:nvPr>
            <p:ph idx="1" type="body"/>
          </p:nvPr>
        </p:nvSpPr>
        <p:spPr>
          <a:xfrm flipH="1">
            <a:off x="3319465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f7dad6de3d_0_2504"/>
          <p:cNvSpPr/>
          <p:nvPr>
            <p:ph idx="2" type="pic"/>
          </p:nvPr>
        </p:nvSpPr>
        <p:spPr>
          <a:xfrm>
            <a:off x="12193587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g2f7dad6de3d_0_2504"/>
          <p:cNvSpPr txBox="1"/>
          <p:nvPr>
            <p:ph type="title"/>
          </p:nvPr>
        </p:nvSpPr>
        <p:spPr>
          <a:xfrm>
            <a:off x="15455775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g2f7dad6de3d_0_2504"/>
          <p:cNvSpPr txBox="1"/>
          <p:nvPr>
            <p:ph idx="1" type="body"/>
          </p:nvPr>
        </p:nvSpPr>
        <p:spPr>
          <a:xfrm flipH="1">
            <a:off x="15513052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g2f7dad6de3d_0_2504"/>
          <p:cNvSpPr txBox="1"/>
          <p:nvPr/>
        </p:nvSpPr>
        <p:spPr>
          <a:xfrm>
            <a:off x="2815924" y="4300151"/>
            <a:ext cx="6198000" cy="58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2f7dad6de3d_0_2509"/>
          <p:cNvSpPr/>
          <p:nvPr>
            <p:ph idx="2" type="pic"/>
          </p:nvPr>
        </p:nvSpPr>
        <p:spPr>
          <a:xfrm>
            <a:off x="1031162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g2f7dad6de3d_0_2509"/>
          <p:cNvSpPr/>
          <p:nvPr>
            <p:ph idx="3" type="pic"/>
          </p:nvPr>
        </p:nvSpPr>
        <p:spPr>
          <a:xfrm>
            <a:off x="14435752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g2f7dad6de3d_0_2509"/>
          <p:cNvSpPr/>
          <p:nvPr>
            <p:ph idx="4" type="pic"/>
          </p:nvPr>
        </p:nvSpPr>
        <p:spPr>
          <a:xfrm>
            <a:off x="1858114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g2f7dad6de3d_0_2509"/>
          <p:cNvSpPr/>
          <p:nvPr>
            <p:ph idx="5" type="pic"/>
          </p:nvPr>
        </p:nvSpPr>
        <p:spPr>
          <a:xfrm>
            <a:off x="10311624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g2f7dad6de3d_0_2509"/>
          <p:cNvSpPr/>
          <p:nvPr>
            <p:ph idx="6" type="pic"/>
          </p:nvPr>
        </p:nvSpPr>
        <p:spPr>
          <a:xfrm>
            <a:off x="1445701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g2f7dad6de3d_0_2509"/>
          <p:cNvSpPr/>
          <p:nvPr>
            <p:ph idx="7" type="pic"/>
          </p:nvPr>
        </p:nvSpPr>
        <p:spPr>
          <a:xfrm>
            <a:off x="18602409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g2f7dad6de3d_0_2509"/>
          <p:cNvSpPr/>
          <p:nvPr>
            <p:ph idx="8" type="pic"/>
          </p:nvPr>
        </p:nvSpPr>
        <p:spPr>
          <a:xfrm>
            <a:off x="10311624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g2f7dad6de3d_0_2509"/>
          <p:cNvSpPr/>
          <p:nvPr>
            <p:ph idx="9" type="pic"/>
          </p:nvPr>
        </p:nvSpPr>
        <p:spPr>
          <a:xfrm>
            <a:off x="1445701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g2f7dad6de3d_0_2509"/>
          <p:cNvSpPr/>
          <p:nvPr>
            <p:ph idx="13" type="pic"/>
          </p:nvPr>
        </p:nvSpPr>
        <p:spPr>
          <a:xfrm>
            <a:off x="18602409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g2f7dad6de3d_0_2509"/>
          <p:cNvSpPr/>
          <p:nvPr>
            <p:ph idx="14" type="pic"/>
          </p:nvPr>
        </p:nvSpPr>
        <p:spPr>
          <a:xfrm>
            <a:off x="615706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g2f7dad6de3d_0_2509"/>
          <p:cNvSpPr/>
          <p:nvPr>
            <p:ph idx="15" type="pic"/>
          </p:nvPr>
        </p:nvSpPr>
        <p:spPr>
          <a:xfrm>
            <a:off x="6157066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g2f7dad6de3d_0_2509"/>
          <p:cNvSpPr/>
          <p:nvPr>
            <p:ph idx="16" type="pic"/>
          </p:nvPr>
        </p:nvSpPr>
        <p:spPr>
          <a:xfrm>
            <a:off x="6157066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g2f7dad6de3d_0_2509"/>
          <p:cNvSpPr/>
          <p:nvPr>
            <p:ph idx="17" type="pic"/>
          </p:nvPr>
        </p:nvSpPr>
        <p:spPr>
          <a:xfrm>
            <a:off x="2022387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g2f7dad6de3d_0_2509"/>
          <p:cNvSpPr/>
          <p:nvPr>
            <p:ph idx="18" type="pic"/>
          </p:nvPr>
        </p:nvSpPr>
        <p:spPr>
          <a:xfrm>
            <a:off x="202238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g2f7dad6de3d_0_2509"/>
          <p:cNvSpPr/>
          <p:nvPr>
            <p:ph idx="19" type="pic"/>
          </p:nvPr>
        </p:nvSpPr>
        <p:spPr>
          <a:xfrm>
            <a:off x="202238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2f7dad6de3d_0_2525"/>
          <p:cNvSpPr/>
          <p:nvPr>
            <p:ph idx="2" type="pic"/>
          </p:nvPr>
        </p:nvSpPr>
        <p:spPr>
          <a:xfrm>
            <a:off x="6023797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g2f7dad6de3d_0_2525"/>
          <p:cNvSpPr/>
          <p:nvPr>
            <p:ph idx="3" type="pic"/>
          </p:nvPr>
        </p:nvSpPr>
        <p:spPr>
          <a:xfrm>
            <a:off x="10379602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g2f7dad6de3d_0_2525"/>
          <p:cNvSpPr/>
          <p:nvPr>
            <p:ph idx="4" type="pic"/>
          </p:nvPr>
        </p:nvSpPr>
        <p:spPr>
          <a:xfrm>
            <a:off x="14735406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g2f7dad6de3d_0_2525"/>
          <p:cNvSpPr/>
          <p:nvPr>
            <p:ph idx="5" type="pic"/>
          </p:nvPr>
        </p:nvSpPr>
        <p:spPr>
          <a:xfrm>
            <a:off x="19091211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g2f7dad6de3d_0_2525"/>
          <p:cNvSpPr/>
          <p:nvPr>
            <p:ph idx="6" type="pic"/>
          </p:nvPr>
        </p:nvSpPr>
        <p:spPr>
          <a:xfrm>
            <a:off x="6023797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g2f7dad6de3d_0_2525"/>
          <p:cNvSpPr/>
          <p:nvPr>
            <p:ph idx="7" type="pic"/>
          </p:nvPr>
        </p:nvSpPr>
        <p:spPr>
          <a:xfrm>
            <a:off x="10379602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g2f7dad6de3d_0_2525"/>
          <p:cNvSpPr/>
          <p:nvPr>
            <p:ph idx="8" type="pic"/>
          </p:nvPr>
        </p:nvSpPr>
        <p:spPr>
          <a:xfrm>
            <a:off x="14735406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g2f7dad6de3d_0_2525"/>
          <p:cNvSpPr/>
          <p:nvPr>
            <p:ph idx="9" type="pic"/>
          </p:nvPr>
        </p:nvSpPr>
        <p:spPr>
          <a:xfrm>
            <a:off x="19091211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g2f7dad6de3d_0_2525"/>
          <p:cNvSpPr/>
          <p:nvPr>
            <p:ph idx="13" type="pic"/>
          </p:nvPr>
        </p:nvSpPr>
        <p:spPr>
          <a:xfrm>
            <a:off x="6023797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g2f7dad6de3d_0_2525"/>
          <p:cNvSpPr/>
          <p:nvPr>
            <p:ph idx="14" type="pic"/>
          </p:nvPr>
        </p:nvSpPr>
        <p:spPr>
          <a:xfrm>
            <a:off x="10379602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g2f7dad6de3d_0_2525"/>
          <p:cNvSpPr/>
          <p:nvPr>
            <p:ph idx="15" type="pic"/>
          </p:nvPr>
        </p:nvSpPr>
        <p:spPr>
          <a:xfrm>
            <a:off x="14735406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g2f7dad6de3d_0_2525"/>
          <p:cNvSpPr/>
          <p:nvPr>
            <p:ph idx="16" type="pic"/>
          </p:nvPr>
        </p:nvSpPr>
        <p:spPr>
          <a:xfrm>
            <a:off x="19091211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g2f7dad6de3d_0_2525"/>
          <p:cNvSpPr/>
          <p:nvPr>
            <p:ph idx="17" type="pic"/>
          </p:nvPr>
        </p:nvSpPr>
        <p:spPr>
          <a:xfrm>
            <a:off x="1719809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g2f7dad6de3d_0_2525"/>
          <p:cNvSpPr/>
          <p:nvPr>
            <p:ph idx="18" type="pic"/>
          </p:nvPr>
        </p:nvSpPr>
        <p:spPr>
          <a:xfrm>
            <a:off x="1719809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g2f7dad6de3d_0_2525"/>
          <p:cNvSpPr/>
          <p:nvPr>
            <p:ph idx="19" type="pic"/>
          </p:nvPr>
        </p:nvSpPr>
        <p:spPr>
          <a:xfrm>
            <a:off x="1719809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2f7dad6de3d_0_2541"/>
          <p:cNvSpPr/>
          <p:nvPr>
            <p:ph idx="2" type="pic"/>
          </p:nvPr>
        </p:nvSpPr>
        <p:spPr>
          <a:xfrm>
            <a:off x="15267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g2f7dad6de3d_0_2541"/>
          <p:cNvSpPr/>
          <p:nvPr>
            <p:ph idx="3" type="pic"/>
          </p:nvPr>
        </p:nvSpPr>
        <p:spPr>
          <a:xfrm>
            <a:off x="8853282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g2f7dad6de3d_0_2541"/>
          <p:cNvSpPr/>
          <p:nvPr>
            <p:ph idx="4" type="pic"/>
          </p:nvPr>
        </p:nvSpPr>
        <p:spPr>
          <a:xfrm>
            <a:off x="161571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f7dad6de3d_0_2545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g2f7dad6de3d_0_2545"/>
          <p:cNvSpPr/>
          <p:nvPr/>
        </p:nvSpPr>
        <p:spPr>
          <a:xfrm>
            <a:off x="12521856" y="3125973"/>
            <a:ext cx="10263600" cy="9066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g2f7dad6de3d_0_2545"/>
          <p:cNvSpPr/>
          <p:nvPr/>
        </p:nvSpPr>
        <p:spPr>
          <a:xfrm flipH="1" rot="10800000">
            <a:off x="13050001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g2f7dad6de3d_0_2545"/>
          <p:cNvSpPr/>
          <p:nvPr/>
        </p:nvSpPr>
        <p:spPr>
          <a:xfrm>
            <a:off x="1525588" y="3125973"/>
            <a:ext cx="10371300" cy="906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g2f7dad6de3d_0_2545"/>
          <p:cNvSpPr/>
          <p:nvPr/>
        </p:nvSpPr>
        <p:spPr>
          <a:xfrm flipH="1" rot="10800000">
            <a:off x="2119369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g2f7dad6de3d_0_2545"/>
          <p:cNvSpPr txBox="1"/>
          <p:nvPr>
            <p:ph idx="1" type="body"/>
          </p:nvPr>
        </p:nvSpPr>
        <p:spPr>
          <a:xfrm>
            <a:off x="2119369" y="3812094"/>
            <a:ext cx="67752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g2f7dad6de3d_0_2545"/>
          <p:cNvSpPr txBox="1"/>
          <p:nvPr>
            <p:ph idx="2" type="body"/>
          </p:nvPr>
        </p:nvSpPr>
        <p:spPr>
          <a:xfrm>
            <a:off x="2119369" y="5271124"/>
            <a:ext cx="89841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g2f7dad6de3d_0_2545"/>
          <p:cNvSpPr txBox="1"/>
          <p:nvPr>
            <p:ph idx="3" type="body"/>
          </p:nvPr>
        </p:nvSpPr>
        <p:spPr>
          <a:xfrm>
            <a:off x="13001423" y="3812094"/>
            <a:ext cx="6753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g2f7dad6de3d_0_2545"/>
          <p:cNvSpPr txBox="1"/>
          <p:nvPr>
            <p:ph idx="4" type="body"/>
          </p:nvPr>
        </p:nvSpPr>
        <p:spPr>
          <a:xfrm>
            <a:off x="13051710" y="5271124"/>
            <a:ext cx="89592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2f7dad6de3d_0_2555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g2f7dad6de3d_0_2555"/>
          <p:cNvSpPr txBox="1"/>
          <p:nvPr>
            <p:ph type="title"/>
          </p:nvPr>
        </p:nvSpPr>
        <p:spPr>
          <a:xfrm>
            <a:off x="1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g2f7dad6de3d_0_2555"/>
          <p:cNvSpPr txBox="1"/>
          <p:nvPr>
            <p:ph idx="1" type="body"/>
          </p:nvPr>
        </p:nvSpPr>
        <p:spPr>
          <a:xfrm>
            <a:off x="0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g2f7dad6de3d_0_2555"/>
          <p:cNvSpPr txBox="1"/>
          <p:nvPr>
            <p:ph idx="2" type="body"/>
          </p:nvPr>
        </p:nvSpPr>
        <p:spPr>
          <a:xfrm>
            <a:off x="12193589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g2f7dad6de3d_0_2555"/>
          <p:cNvSpPr txBox="1"/>
          <p:nvPr>
            <p:ph idx="3" type="body"/>
          </p:nvPr>
        </p:nvSpPr>
        <p:spPr>
          <a:xfrm>
            <a:off x="12193588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2f7dad6de3d_0_2561"/>
          <p:cNvSpPr txBox="1"/>
          <p:nvPr>
            <p:ph type="title"/>
          </p:nvPr>
        </p:nvSpPr>
        <p:spPr>
          <a:xfrm>
            <a:off x="1525585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g2f7dad6de3d_0_2561"/>
          <p:cNvSpPr txBox="1"/>
          <p:nvPr>
            <p:ph idx="1" type="body"/>
          </p:nvPr>
        </p:nvSpPr>
        <p:spPr>
          <a:xfrm>
            <a:off x="1525588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g2f7dad6de3d_0_2561"/>
          <p:cNvSpPr txBox="1"/>
          <p:nvPr>
            <p:ph idx="2" type="body"/>
          </p:nvPr>
        </p:nvSpPr>
        <p:spPr>
          <a:xfrm>
            <a:off x="8840788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g2f7dad6de3d_0_2561"/>
          <p:cNvSpPr txBox="1"/>
          <p:nvPr>
            <p:ph idx="3" type="body"/>
          </p:nvPr>
        </p:nvSpPr>
        <p:spPr>
          <a:xfrm>
            <a:off x="8840787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g2f7dad6de3d_0_2561"/>
          <p:cNvSpPr txBox="1"/>
          <p:nvPr>
            <p:ph idx="4" type="body"/>
          </p:nvPr>
        </p:nvSpPr>
        <p:spPr>
          <a:xfrm>
            <a:off x="16155989" y="3022706"/>
            <a:ext cx="6629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g2f7dad6de3d_0_2561"/>
          <p:cNvSpPr txBox="1"/>
          <p:nvPr>
            <p:ph idx="5" type="body"/>
          </p:nvPr>
        </p:nvSpPr>
        <p:spPr>
          <a:xfrm>
            <a:off x="16155988" y="9383753"/>
            <a:ext cx="66294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2f7dad6de3d_0_2568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g2f7dad6de3d_0_2568"/>
          <p:cNvSpPr txBox="1"/>
          <p:nvPr>
            <p:ph idx="1" type="body"/>
          </p:nvPr>
        </p:nvSpPr>
        <p:spPr>
          <a:xfrm>
            <a:off x="298938" y="3741162"/>
            <a:ext cx="115899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g2f7dad6de3d_0_2568"/>
          <p:cNvSpPr txBox="1"/>
          <p:nvPr>
            <p:ph idx="2" type="body"/>
          </p:nvPr>
        </p:nvSpPr>
        <p:spPr>
          <a:xfrm>
            <a:off x="12492525" y="3741162"/>
            <a:ext cx="115956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g2f7dad6de3d_0_2568"/>
          <p:cNvSpPr txBox="1"/>
          <p:nvPr>
            <p:ph idx="3" type="body"/>
          </p:nvPr>
        </p:nvSpPr>
        <p:spPr>
          <a:xfrm>
            <a:off x="29893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g2f7dad6de3d_0_2568"/>
          <p:cNvSpPr txBox="1"/>
          <p:nvPr>
            <p:ph idx="4" type="body"/>
          </p:nvPr>
        </p:nvSpPr>
        <p:spPr>
          <a:xfrm>
            <a:off x="1249838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f7dad6de3d_0_1628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f7dad6de3d_0_1628"/>
          <p:cNvSpPr txBox="1"/>
          <p:nvPr>
            <p:ph type="title"/>
          </p:nvPr>
        </p:nvSpPr>
        <p:spPr>
          <a:xfrm>
            <a:off x="1483161" y="4267200"/>
            <a:ext cx="7978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2f7dad6de3d_0_1628"/>
          <p:cNvSpPr txBox="1"/>
          <p:nvPr>
            <p:ph idx="1" type="body"/>
          </p:nvPr>
        </p:nvSpPr>
        <p:spPr>
          <a:xfrm>
            <a:off x="1525588" y="6976627"/>
            <a:ext cx="79365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f7dad6de3d_0_1628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f7dad6de3d_0_1628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2f7dad6de3d_0_2574"/>
          <p:cNvSpPr/>
          <p:nvPr/>
        </p:nvSpPr>
        <p:spPr>
          <a:xfrm>
            <a:off x="12193588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g2f7dad6de3d_0_2574"/>
          <p:cNvSpPr txBox="1"/>
          <p:nvPr>
            <p:ph idx="1" type="body"/>
          </p:nvPr>
        </p:nvSpPr>
        <p:spPr>
          <a:xfrm>
            <a:off x="316523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g2f7dad6de3d_0_2574"/>
          <p:cNvSpPr txBox="1"/>
          <p:nvPr>
            <p:ph idx="2" type="body"/>
          </p:nvPr>
        </p:nvSpPr>
        <p:spPr>
          <a:xfrm>
            <a:off x="12498388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g2f7dad6de3d_0_2574"/>
          <p:cNvSpPr txBox="1"/>
          <p:nvPr>
            <p:ph idx="3" type="body"/>
          </p:nvPr>
        </p:nvSpPr>
        <p:spPr>
          <a:xfrm>
            <a:off x="316523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g2f7dad6de3d_0_2574"/>
          <p:cNvSpPr txBox="1"/>
          <p:nvPr>
            <p:ph idx="4" type="body"/>
          </p:nvPr>
        </p:nvSpPr>
        <p:spPr>
          <a:xfrm>
            <a:off x="12498389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2f7dad6de3d_0_25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g2f7dad6de3d_0_25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g2f7dad6de3d_0_2580"/>
          <p:cNvSpPr txBox="1"/>
          <p:nvPr>
            <p:ph idx="2" type="body"/>
          </p:nvPr>
        </p:nvSpPr>
        <p:spPr>
          <a:xfrm>
            <a:off x="6442900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g2f7dad6de3d_0_2580"/>
          <p:cNvSpPr txBox="1"/>
          <p:nvPr>
            <p:ph idx="3" type="body"/>
          </p:nvPr>
        </p:nvSpPr>
        <p:spPr>
          <a:xfrm>
            <a:off x="137562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g2f7dad6de3d_0_2580"/>
          <p:cNvSpPr/>
          <p:nvPr/>
        </p:nvSpPr>
        <p:spPr>
          <a:xfrm flipH="1" rot="10800000">
            <a:off x="8139126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g2f7dad6de3d_0_2580"/>
          <p:cNvSpPr/>
          <p:nvPr/>
        </p:nvSpPr>
        <p:spPr>
          <a:xfrm flipH="1" rot="10800000">
            <a:off x="154524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g2f7dad6de3d_0_2580"/>
          <p:cNvSpPr/>
          <p:nvPr/>
        </p:nvSpPr>
        <p:spPr>
          <a:xfrm>
            <a:off x="6482873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g2f7dad6de3d_0_2580"/>
          <p:cNvSpPr/>
          <p:nvPr/>
        </p:nvSpPr>
        <p:spPr>
          <a:xfrm>
            <a:off x="137962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2f7dad6de3d_0_258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g2f7dad6de3d_0_258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g2f7dad6de3d_0_2589"/>
          <p:cNvSpPr txBox="1"/>
          <p:nvPr>
            <p:ph idx="2" type="body"/>
          </p:nvPr>
        </p:nvSpPr>
        <p:spPr>
          <a:xfrm>
            <a:off x="266697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g2f7dad6de3d_0_2589"/>
          <p:cNvSpPr txBox="1"/>
          <p:nvPr>
            <p:ph idx="3" type="body"/>
          </p:nvPr>
        </p:nvSpPr>
        <p:spPr>
          <a:xfrm>
            <a:off x="15255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g2f7dad6de3d_0_2589"/>
          <p:cNvSpPr txBox="1"/>
          <p:nvPr>
            <p:ph idx="4" type="body"/>
          </p:nvPr>
        </p:nvSpPr>
        <p:spPr>
          <a:xfrm>
            <a:off x="10113866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g2f7dad6de3d_0_2589"/>
          <p:cNvSpPr txBox="1"/>
          <p:nvPr>
            <p:ph idx="5" type="body"/>
          </p:nvPr>
        </p:nvSpPr>
        <p:spPr>
          <a:xfrm>
            <a:off x="8840787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g2f7dad6de3d_0_2589"/>
          <p:cNvSpPr txBox="1"/>
          <p:nvPr>
            <p:ph idx="6" type="body"/>
          </p:nvPr>
        </p:nvSpPr>
        <p:spPr>
          <a:xfrm>
            <a:off x="1760072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g2f7dad6de3d_0_2589"/>
          <p:cNvSpPr txBox="1"/>
          <p:nvPr>
            <p:ph idx="7" type="body"/>
          </p:nvPr>
        </p:nvSpPr>
        <p:spPr>
          <a:xfrm>
            <a:off x="161559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2f7dad6de3d_0_259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g2f7dad6de3d_0_259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g2f7dad6de3d_0_2598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g2f7dad6de3d_0_2598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g2f7dad6de3d_0_2598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g2f7dad6de3d_0_2598"/>
          <p:cNvSpPr/>
          <p:nvPr/>
        </p:nvSpPr>
        <p:spPr>
          <a:xfrm flipH="1" rot="10800000">
            <a:off x="4363204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g2f7dad6de3d_0_2598"/>
          <p:cNvSpPr/>
          <p:nvPr/>
        </p:nvSpPr>
        <p:spPr>
          <a:xfrm flipH="1" rot="10800000">
            <a:off x="192969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g2f7dad6de3d_0_2598"/>
          <p:cNvSpPr/>
          <p:nvPr/>
        </p:nvSpPr>
        <p:spPr>
          <a:xfrm flipH="1" rot="10800000">
            <a:off x="11810092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g2f7dad6de3d_0_2598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g2f7dad6de3d_0_2598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g2f7dad6de3d_0_2598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2f7dad6de3d_0_26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g2f7dad6de3d_0_26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g2f7dad6de3d_0_2610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g2f7dad6de3d_0_2610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g2f7dad6de3d_0_2610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g2f7dad6de3d_0_2610"/>
          <p:cNvSpPr/>
          <p:nvPr/>
        </p:nvSpPr>
        <p:spPr>
          <a:xfrm flipH="1" rot="10800000">
            <a:off x="4558347" y="10733416"/>
            <a:ext cx="154533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g2f7dad6de3d_0_2610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g2f7dad6de3d_0_2610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g2f7dad6de3d_0_2610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f7dad6de3d_0_262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g2f7dad6de3d_0_2620"/>
          <p:cNvSpPr txBox="1"/>
          <p:nvPr>
            <p:ph idx="1" type="body"/>
          </p:nvPr>
        </p:nvSpPr>
        <p:spPr>
          <a:xfrm>
            <a:off x="1441696" y="2429313"/>
            <a:ext cx="216120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g2f7dad6de3d_0_2620"/>
          <p:cNvSpPr txBox="1"/>
          <p:nvPr>
            <p:ph idx="2" type="body"/>
          </p:nvPr>
        </p:nvSpPr>
        <p:spPr>
          <a:xfrm>
            <a:off x="1563687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g2f7dad6de3d_0_2620"/>
          <p:cNvSpPr txBox="1"/>
          <p:nvPr>
            <p:ph idx="3" type="body"/>
          </p:nvPr>
        </p:nvSpPr>
        <p:spPr>
          <a:xfrm>
            <a:off x="1599728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g2f7dad6de3d_0_2620"/>
          <p:cNvSpPr txBox="1"/>
          <p:nvPr>
            <p:ph idx="4" type="body"/>
          </p:nvPr>
        </p:nvSpPr>
        <p:spPr>
          <a:xfrm>
            <a:off x="885983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g2f7dad6de3d_0_2620"/>
          <p:cNvSpPr txBox="1"/>
          <p:nvPr>
            <p:ph idx="5" type="body"/>
          </p:nvPr>
        </p:nvSpPr>
        <p:spPr>
          <a:xfrm>
            <a:off x="8914926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g2f7dad6de3d_0_2620"/>
          <p:cNvSpPr txBox="1"/>
          <p:nvPr>
            <p:ph idx="6" type="body"/>
          </p:nvPr>
        </p:nvSpPr>
        <p:spPr>
          <a:xfrm>
            <a:off x="1619408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g2f7dad6de3d_0_2620"/>
          <p:cNvSpPr txBox="1"/>
          <p:nvPr>
            <p:ph idx="7" type="body"/>
          </p:nvPr>
        </p:nvSpPr>
        <p:spPr>
          <a:xfrm>
            <a:off x="16230127" y="10820400"/>
            <a:ext cx="6629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g2f7dad6de3d_0_2620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g2f7dad6de3d_0_2620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g2f7dad6de3d_0_2620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2f7dad6de3d_0_2632"/>
          <p:cNvSpPr txBox="1"/>
          <p:nvPr>
            <p:ph type="title"/>
          </p:nvPr>
        </p:nvSpPr>
        <p:spPr>
          <a:xfrm>
            <a:off x="1448013" y="1524001"/>
            <a:ext cx="21343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g2f7dad6de3d_0_2632"/>
          <p:cNvGrpSpPr/>
          <p:nvPr/>
        </p:nvGrpSpPr>
        <p:grpSpPr>
          <a:xfrm>
            <a:off x="1525588" y="3056020"/>
            <a:ext cx="21266100" cy="9380454"/>
            <a:chOff x="1525588" y="3056020"/>
            <a:chExt cx="21266100" cy="9380454"/>
          </a:xfrm>
        </p:grpSpPr>
        <p:cxnSp>
          <p:nvCxnSpPr>
            <p:cNvPr id="1115" name="Google Shape;1115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g2f7dad6de3d_0_2632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g2f7dad6de3d_0_2632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g2f7dad6de3d_0_266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g2f7dad6de3d_0_2660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g2f7dad6de3d_0_2660"/>
          <p:cNvSpPr txBox="1"/>
          <p:nvPr>
            <p:ph type="title"/>
          </p:nvPr>
        </p:nvSpPr>
        <p:spPr>
          <a:xfrm>
            <a:off x="1423990" y="4744995"/>
            <a:ext cx="70086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g2f7dad6de3d_0_2660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2f7dad6de3d_0_2665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g2f7dad6de3d_0_2665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g2f7dad6de3d_0_2665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f7dad6de3d_0_2669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g2f7dad6de3d_0_2669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g2f7dad6de3d_0_2669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7dad6de3d_0_1634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dad6de3d_0_1634"/>
          <p:cNvSpPr txBox="1"/>
          <p:nvPr>
            <p:ph type="title"/>
          </p:nvPr>
        </p:nvSpPr>
        <p:spPr>
          <a:xfrm>
            <a:off x="1483161" y="4267200"/>
            <a:ext cx="813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f7dad6de3d_0_1634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g2f7dad6de3d_0_163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f7dad6de3d_0_1634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2f7dad6de3d_0_2673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g2f7dad6de3d_0_2673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g2f7dad6de3d_0_2673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g2f7dad6de3d_0_2677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2f7dad6de3d_0_2677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g2f7dad6de3d_0_2677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2f7dad6de3d_0_2681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2f7dad6de3d_0_2681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g2f7dad6de3d_0_2681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2f7dad6de3d_0_2685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2f7dad6de3d_0_2687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g2f7dad6de3d_0_2689"/>
          <p:cNvSpPr txBox="1"/>
          <p:nvPr>
            <p:ph idx="1" type="body"/>
          </p:nvPr>
        </p:nvSpPr>
        <p:spPr>
          <a:xfrm>
            <a:off x="1525588" y="6234689"/>
            <a:ext cx="21259800" cy="50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2f7dad6de3d_0_2691"/>
          <p:cNvSpPr txBox="1"/>
          <p:nvPr>
            <p:ph idx="1" type="body"/>
          </p:nvPr>
        </p:nvSpPr>
        <p:spPr>
          <a:xfrm>
            <a:off x="1525588" y="6234690"/>
            <a:ext cx="21259800" cy="5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f7dad6de3d_0_2693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2f7dad6de3d_0_2695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2f7dad6de3d_0_2697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g2f7dad6de3d_0_2697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dad6de3d_0_1640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7dad6de3d_0_1640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f7dad6de3d_0_1640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2f7dad6de3d_0_164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dad6de3d_0_1640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2f7dad6de3d_0_2700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g2f7dad6de3d_0_270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f7dad6de3d_0_2703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g2f7dad6de3d_0_2703"/>
          <p:cNvSpPr txBox="1"/>
          <p:nvPr>
            <p:ph type="title"/>
          </p:nvPr>
        </p:nvSpPr>
        <p:spPr>
          <a:xfrm>
            <a:off x="1468437" y="5659394"/>
            <a:ext cx="14040000" cy="156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g2f7dad6de3d_0_2703"/>
          <p:cNvSpPr txBox="1"/>
          <p:nvPr>
            <p:ph idx="1" type="body"/>
          </p:nvPr>
        </p:nvSpPr>
        <p:spPr>
          <a:xfrm>
            <a:off x="1524216" y="7430079"/>
            <a:ext cx="103647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2f7dad6de3d_0_270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g2f7dad6de3d_0_2707"/>
          <p:cNvSpPr txBox="1"/>
          <p:nvPr>
            <p:ph type="title"/>
          </p:nvPr>
        </p:nvSpPr>
        <p:spPr>
          <a:xfrm>
            <a:off x="1394296" y="4843849"/>
            <a:ext cx="64107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g2f7dad6de3d_0_2707"/>
          <p:cNvSpPr txBox="1"/>
          <p:nvPr>
            <p:ph idx="1" type="body"/>
          </p:nvPr>
        </p:nvSpPr>
        <p:spPr>
          <a:xfrm>
            <a:off x="1474788" y="7430079"/>
            <a:ext cx="6092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g2f7dad6de3d_0_2707"/>
          <p:cNvSpPr txBox="1"/>
          <p:nvPr>
            <p:ph idx="2" type="body"/>
          </p:nvPr>
        </p:nvSpPr>
        <p:spPr>
          <a:xfrm>
            <a:off x="884562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g2f7dad6de3d_0_270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g2f7dad6de3d_0_2707"/>
          <p:cNvSpPr txBox="1"/>
          <p:nvPr>
            <p:ph idx="4" type="body"/>
          </p:nvPr>
        </p:nvSpPr>
        <p:spPr>
          <a:xfrm>
            <a:off x="159335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g2f7dad6de3d_0_2707"/>
          <p:cNvSpPr txBox="1"/>
          <p:nvPr>
            <p:ph idx="5" type="body"/>
          </p:nvPr>
        </p:nvSpPr>
        <p:spPr>
          <a:xfrm>
            <a:off x="8845628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g2f7dad6de3d_0_2707"/>
          <p:cNvSpPr txBox="1"/>
          <p:nvPr>
            <p:ph idx="6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g2f7dad6de3d_0_2707"/>
          <p:cNvSpPr txBox="1"/>
          <p:nvPr>
            <p:ph idx="7" type="body"/>
          </p:nvPr>
        </p:nvSpPr>
        <p:spPr>
          <a:xfrm>
            <a:off x="15933538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2f7dad6de3d_0_271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g2f7dad6de3d_0_2717"/>
          <p:cNvSpPr txBox="1"/>
          <p:nvPr>
            <p:ph type="title"/>
          </p:nvPr>
        </p:nvSpPr>
        <p:spPr>
          <a:xfrm>
            <a:off x="1423990" y="4744995"/>
            <a:ext cx="62373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g2f7dad6de3d_0_2717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g2f7dad6de3d_0_2717"/>
          <p:cNvSpPr txBox="1"/>
          <p:nvPr/>
        </p:nvSpPr>
        <p:spPr>
          <a:xfrm>
            <a:off x="874858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g2f7dad6de3d_0_2717"/>
          <p:cNvSpPr txBox="1"/>
          <p:nvPr>
            <p:ph idx="2" type="body"/>
          </p:nvPr>
        </p:nvSpPr>
        <p:spPr>
          <a:xfrm>
            <a:off x="8771486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g2f7dad6de3d_0_2717"/>
          <p:cNvSpPr txBox="1"/>
          <p:nvPr/>
        </p:nvSpPr>
        <p:spPr>
          <a:xfrm>
            <a:off x="12345987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g2f7dad6de3d_0_271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g2f7dad6de3d_0_2717"/>
          <p:cNvSpPr txBox="1"/>
          <p:nvPr/>
        </p:nvSpPr>
        <p:spPr>
          <a:xfrm>
            <a:off x="1638252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g2f7dad6de3d_0_2717"/>
          <p:cNvSpPr txBox="1"/>
          <p:nvPr>
            <p:ph idx="4" type="body"/>
          </p:nvPr>
        </p:nvSpPr>
        <p:spPr>
          <a:xfrm>
            <a:off x="16353673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g2f7dad6de3d_0_2717"/>
          <p:cNvSpPr txBox="1"/>
          <p:nvPr/>
        </p:nvSpPr>
        <p:spPr>
          <a:xfrm>
            <a:off x="20276961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g2f7dad6de3d_0_2717"/>
          <p:cNvSpPr txBox="1"/>
          <p:nvPr>
            <p:ph idx="5" type="body"/>
          </p:nvPr>
        </p:nvSpPr>
        <p:spPr>
          <a:xfrm>
            <a:off x="203082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g2f7dad6de3d_0_2717"/>
          <p:cNvSpPr txBox="1"/>
          <p:nvPr/>
        </p:nvSpPr>
        <p:spPr>
          <a:xfrm>
            <a:off x="87131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g2f7dad6de3d_0_2717"/>
          <p:cNvSpPr txBox="1"/>
          <p:nvPr>
            <p:ph idx="6" type="body"/>
          </p:nvPr>
        </p:nvSpPr>
        <p:spPr>
          <a:xfrm>
            <a:off x="8771486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g2f7dad6de3d_0_2717"/>
          <p:cNvSpPr txBox="1"/>
          <p:nvPr/>
        </p:nvSpPr>
        <p:spPr>
          <a:xfrm>
            <a:off x="123707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g2f7dad6de3d_0_2717"/>
          <p:cNvSpPr txBox="1"/>
          <p:nvPr>
            <p:ph idx="7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g2f7dad6de3d_0_2717"/>
          <p:cNvSpPr txBox="1"/>
          <p:nvPr/>
        </p:nvSpPr>
        <p:spPr>
          <a:xfrm>
            <a:off x="16382523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g2f7dad6de3d_0_2717"/>
          <p:cNvSpPr txBox="1"/>
          <p:nvPr>
            <p:ph idx="8" type="body"/>
          </p:nvPr>
        </p:nvSpPr>
        <p:spPr>
          <a:xfrm>
            <a:off x="16353673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g2f7dad6de3d_0_2717"/>
          <p:cNvSpPr txBox="1"/>
          <p:nvPr/>
        </p:nvSpPr>
        <p:spPr>
          <a:xfrm>
            <a:off x="20279020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g2f7dad6de3d_0_2717"/>
          <p:cNvSpPr txBox="1"/>
          <p:nvPr>
            <p:ph idx="9" type="body"/>
          </p:nvPr>
        </p:nvSpPr>
        <p:spPr>
          <a:xfrm>
            <a:off x="20308238" y="9170272"/>
            <a:ext cx="31290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f7dad6de3d_0_2737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g2f7dad6de3d_0_2737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g2f7dad6de3d_0_2737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g2f7dad6de3d_0_2737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g2f7dad6de3d_0_2742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g2f7dad6de3d_0_2742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g2f7dad6de3d_0_2742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g2f7dad6de3d_0_2742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g2f7dad6de3d_0_274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g2f7dad6de3d_0_2747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g2f7dad6de3d_0_2747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g2f7dad6de3d_0_2747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2f7dad6de3d_0_2752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g2f7dad6de3d_0_2752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g2f7dad6de3d_0_2752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g2f7dad6de3d_0_2752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g2f7dad6de3d_0_2757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g2f7dad6de3d_0_2757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g2f7dad6de3d_0_2757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g2f7dad6de3d_0_2757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g2f7dad6de3d_0_2757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g2f7dad6de3d_0_2757"/>
          <p:cNvSpPr txBox="1"/>
          <p:nvPr>
            <p:ph idx="2" type="body"/>
          </p:nvPr>
        </p:nvSpPr>
        <p:spPr>
          <a:xfrm>
            <a:off x="220501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g2f7dad6de3d_0_2757"/>
          <p:cNvSpPr txBox="1"/>
          <p:nvPr>
            <p:ph idx="3" type="body"/>
          </p:nvPr>
        </p:nvSpPr>
        <p:spPr>
          <a:xfrm>
            <a:off x="15255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g2f7dad6de3d_0_2757"/>
          <p:cNvSpPr txBox="1"/>
          <p:nvPr>
            <p:ph idx="4" type="body"/>
          </p:nvPr>
        </p:nvSpPr>
        <p:spPr>
          <a:xfrm>
            <a:off x="9435104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g2f7dad6de3d_0_2757"/>
          <p:cNvSpPr txBox="1"/>
          <p:nvPr>
            <p:ph idx="5" type="body"/>
          </p:nvPr>
        </p:nvSpPr>
        <p:spPr>
          <a:xfrm>
            <a:off x="8840787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g2f7dad6de3d_0_2757"/>
          <p:cNvSpPr txBox="1"/>
          <p:nvPr>
            <p:ph idx="6" type="body"/>
          </p:nvPr>
        </p:nvSpPr>
        <p:spPr>
          <a:xfrm>
            <a:off x="1670676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g2f7dad6de3d_0_2757"/>
          <p:cNvSpPr txBox="1"/>
          <p:nvPr>
            <p:ph idx="7" type="body"/>
          </p:nvPr>
        </p:nvSpPr>
        <p:spPr>
          <a:xfrm>
            <a:off x="161559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f7dad6de3d_0_2769"/>
          <p:cNvSpPr txBox="1"/>
          <p:nvPr>
            <p:ph type="title"/>
          </p:nvPr>
        </p:nvSpPr>
        <p:spPr>
          <a:xfrm>
            <a:off x="1545372" y="2490930"/>
            <a:ext cx="10468200" cy="26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g2f7dad6de3d_0_2769"/>
          <p:cNvSpPr/>
          <p:nvPr/>
        </p:nvSpPr>
        <p:spPr>
          <a:xfrm flipH="1" rot="10800000">
            <a:off x="15453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g2f7dad6de3d_0_2769"/>
          <p:cNvSpPr/>
          <p:nvPr/>
        </p:nvSpPr>
        <p:spPr>
          <a:xfrm flipH="1" rot="10800000">
            <a:off x="125181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g2f7dad6de3d_0_2769"/>
          <p:cNvSpPr txBox="1"/>
          <p:nvPr>
            <p:ph idx="1" type="body"/>
          </p:nvPr>
        </p:nvSpPr>
        <p:spPr>
          <a:xfrm>
            <a:off x="15446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g2f7dad6de3d_0_2769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g2f7dad6de3d_0_2769"/>
          <p:cNvSpPr txBox="1"/>
          <p:nvPr>
            <p:ph idx="3" type="body"/>
          </p:nvPr>
        </p:nvSpPr>
        <p:spPr>
          <a:xfrm>
            <a:off x="125174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g2f7dad6de3d_0_2769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7dad6de3d_0_1646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dad6de3d_0_1646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g2f7dad6de3d_0_1646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g2f7dad6de3d_0_1646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f7dad6de3d_0_1646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g2f7dad6de3d_0_16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2f7dad6de3d_0_277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g2f7dad6de3d_0_2777"/>
          <p:cNvSpPr/>
          <p:nvPr>
            <p:ph idx="2" type="pic"/>
          </p:nvPr>
        </p:nvSpPr>
        <p:spPr>
          <a:xfrm>
            <a:off x="9530817" y="-1"/>
            <a:ext cx="1485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g2f7dad6de3d_0_2777"/>
          <p:cNvSpPr txBox="1"/>
          <p:nvPr>
            <p:ph type="title"/>
          </p:nvPr>
        </p:nvSpPr>
        <p:spPr>
          <a:xfrm>
            <a:off x="1440940" y="4816476"/>
            <a:ext cx="92352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g2f7dad6de3d_0_2777"/>
          <p:cNvSpPr txBox="1"/>
          <p:nvPr>
            <p:ph idx="1" type="body"/>
          </p:nvPr>
        </p:nvSpPr>
        <p:spPr>
          <a:xfrm>
            <a:off x="1421062" y="7285545"/>
            <a:ext cx="92352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2f7dad6de3d_0_2782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g2f7dad6de3d_0_27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g2f7dad6de3d_0_2782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g2f7dad6de3d_0_2782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g2f7dad6de3d_0_2782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g2f7dad6de3d_0_2782"/>
          <p:cNvSpPr txBox="1"/>
          <p:nvPr>
            <p:ph idx="3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g2f7dad6de3d_0_2782"/>
          <p:cNvSpPr txBox="1"/>
          <p:nvPr>
            <p:ph idx="4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f7dad6de3d_0_2790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g2f7dad6de3d_0_27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g2f7dad6de3d_0_2790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g2f7dad6de3d_0_2790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g2f7dad6de3d_0_2790"/>
          <p:cNvSpPr/>
          <p:nvPr>
            <p:ph idx="2" type="pic"/>
          </p:nvPr>
        </p:nvSpPr>
        <p:spPr>
          <a:xfrm>
            <a:off x="202428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g2f7dad6de3d_0_2790"/>
          <p:cNvSpPr txBox="1"/>
          <p:nvPr>
            <p:ph idx="3" type="body"/>
          </p:nvPr>
        </p:nvSpPr>
        <p:spPr>
          <a:xfrm>
            <a:off x="1573249" y="11073260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g2f7dad6de3d_0_2790"/>
          <p:cNvSpPr txBox="1"/>
          <p:nvPr>
            <p:ph idx="4" type="body"/>
          </p:nvPr>
        </p:nvSpPr>
        <p:spPr>
          <a:xfrm>
            <a:off x="1573249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g2f7dad6de3d_0_2790"/>
          <p:cNvSpPr/>
          <p:nvPr>
            <p:ph idx="5" type="pic"/>
          </p:nvPr>
        </p:nvSpPr>
        <p:spPr>
          <a:xfrm>
            <a:off x="777835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g2f7dad6de3d_0_2790"/>
          <p:cNvSpPr txBox="1"/>
          <p:nvPr>
            <p:ph idx="6" type="body"/>
          </p:nvPr>
        </p:nvSpPr>
        <p:spPr>
          <a:xfrm>
            <a:off x="7403435" y="1107325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g2f7dad6de3d_0_2790"/>
          <p:cNvSpPr txBox="1"/>
          <p:nvPr>
            <p:ph idx="7" type="body"/>
          </p:nvPr>
        </p:nvSpPr>
        <p:spPr>
          <a:xfrm>
            <a:off x="7403435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g2f7dad6de3d_0_2801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g2f7dad6de3d_0_28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g2f7dad6de3d_0_2801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g2f7dad6de3d_0_2801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g2f7dad6de3d_0_2801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g2f7dad6de3d_0_2801"/>
          <p:cNvSpPr/>
          <p:nvPr>
            <p:ph idx="3" type="pic"/>
          </p:nvPr>
        </p:nvSpPr>
        <p:spPr>
          <a:xfrm>
            <a:off x="777835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g2f7dad6de3d_0_2801"/>
          <p:cNvSpPr/>
          <p:nvPr>
            <p:ph idx="4" type="pic"/>
          </p:nvPr>
        </p:nvSpPr>
        <p:spPr>
          <a:xfrm>
            <a:off x="13663394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g2f7dad6de3d_0_2801"/>
          <p:cNvSpPr txBox="1"/>
          <p:nvPr>
            <p:ph idx="5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g2f7dad6de3d_0_2801"/>
          <p:cNvSpPr txBox="1"/>
          <p:nvPr>
            <p:ph idx="6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g2f7dad6de3d_0_2801"/>
          <p:cNvSpPr txBox="1"/>
          <p:nvPr>
            <p:ph idx="7" type="body"/>
          </p:nvPr>
        </p:nvSpPr>
        <p:spPr>
          <a:xfrm>
            <a:off x="7403435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g2f7dad6de3d_0_2801"/>
          <p:cNvSpPr txBox="1"/>
          <p:nvPr>
            <p:ph idx="8" type="body"/>
          </p:nvPr>
        </p:nvSpPr>
        <p:spPr>
          <a:xfrm>
            <a:off x="7403435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g2f7dad6de3d_0_2801"/>
          <p:cNvSpPr txBox="1"/>
          <p:nvPr>
            <p:ph idx="9" type="body"/>
          </p:nvPr>
        </p:nvSpPr>
        <p:spPr>
          <a:xfrm>
            <a:off x="13212356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g2f7dad6de3d_0_2801"/>
          <p:cNvSpPr txBox="1"/>
          <p:nvPr>
            <p:ph idx="13" type="body"/>
          </p:nvPr>
        </p:nvSpPr>
        <p:spPr>
          <a:xfrm>
            <a:off x="13212356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g2f7dad6de3d_0_2815"/>
          <p:cNvSpPr/>
          <p:nvPr/>
        </p:nvSpPr>
        <p:spPr>
          <a:xfrm>
            <a:off x="0" y="0"/>
            <a:ext cx="24387300" cy="63618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g2f7dad6de3d_0_28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g2f7dad6de3d_0_2815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g2f7dad6de3d_0_2815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g2f7dad6de3d_0_2815"/>
          <p:cNvSpPr/>
          <p:nvPr>
            <p:ph idx="2" type="pic"/>
          </p:nvPr>
        </p:nvSpPr>
        <p:spPr>
          <a:xfrm>
            <a:off x="202428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g2f7dad6de3d_0_2815"/>
          <p:cNvSpPr/>
          <p:nvPr>
            <p:ph idx="3" type="pic"/>
          </p:nvPr>
        </p:nvSpPr>
        <p:spPr>
          <a:xfrm>
            <a:off x="777835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g2f7dad6de3d_0_2815"/>
          <p:cNvSpPr/>
          <p:nvPr>
            <p:ph idx="4" type="pic"/>
          </p:nvPr>
        </p:nvSpPr>
        <p:spPr>
          <a:xfrm>
            <a:off x="13663394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g2f7dad6de3d_0_2815"/>
          <p:cNvSpPr/>
          <p:nvPr>
            <p:ph idx="5" type="pic"/>
          </p:nvPr>
        </p:nvSpPr>
        <p:spPr>
          <a:xfrm>
            <a:off x="19493580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g2f7dad6de3d_0_2815"/>
          <p:cNvSpPr txBox="1"/>
          <p:nvPr>
            <p:ph idx="6" type="body"/>
          </p:nvPr>
        </p:nvSpPr>
        <p:spPr>
          <a:xfrm>
            <a:off x="1573249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g2f7dad6de3d_0_2815"/>
          <p:cNvSpPr txBox="1"/>
          <p:nvPr>
            <p:ph idx="7" type="body"/>
          </p:nvPr>
        </p:nvSpPr>
        <p:spPr>
          <a:xfrm>
            <a:off x="1573249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g2f7dad6de3d_0_2815"/>
          <p:cNvSpPr txBox="1"/>
          <p:nvPr>
            <p:ph idx="8" type="body"/>
          </p:nvPr>
        </p:nvSpPr>
        <p:spPr>
          <a:xfrm>
            <a:off x="7403435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g2f7dad6de3d_0_2815"/>
          <p:cNvSpPr txBox="1"/>
          <p:nvPr>
            <p:ph idx="9" type="body"/>
          </p:nvPr>
        </p:nvSpPr>
        <p:spPr>
          <a:xfrm>
            <a:off x="7403435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g2f7dad6de3d_0_2815"/>
          <p:cNvSpPr txBox="1"/>
          <p:nvPr>
            <p:ph idx="13" type="body"/>
          </p:nvPr>
        </p:nvSpPr>
        <p:spPr>
          <a:xfrm>
            <a:off x="13212356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g2f7dad6de3d_0_2815"/>
          <p:cNvSpPr txBox="1"/>
          <p:nvPr>
            <p:ph idx="14" type="body"/>
          </p:nvPr>
        </p:nvSpPr>
        <p:spPr>
          <a:xfrm>
            <a:off x="13212356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g2f7dad6de3d_0_2815"/>
          <p:cNvSpPr txBox="1"/>
          <p:nvPr>
            <p:ph idx="15" type="body"/>
          </p:nvPr>
        </p:nvSpPr>
        <p:spPr>
          <a:xfrm>
            <a:off x="19042542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g2f7dad6de3d_0_2815"/>
          <p:cNvSpPr txBox="1"/>
          <p:nvPr>
            <p:ph idx="16" type="body"/>
          </p:nvPr>
        </p:nvSpPr>
        <p:spPr>
          <a:xfrm>
            <a:off x="19042542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2f7dad6de3d_0_2832"/>
          <p:cNvSpPr txBox="1"/>
          <p:nvPr>
            <p:ph type="title"/>
          </p:nvPr>
        </p:nvSpPr>
        <p:spPr>
          <a:xfrm>
            <a:off x="6576559" y="4414157"/>
            <a:ext cx="11234100" cy="48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g2f7dad6de3d_0_2832"/>
          <p:cNvSpPr/>
          <p:nvPr>
            <p:ph idx="2" type="pic"/>
          </p:nvPr>
        </p:nvSpPr>
        <p:spPr>
          <a:xfrm>
            <a:off x="15099436" y="0"/>
            <a:ext cx="9284400" cy="13813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g2f7dad6de3d_0_2832"/>
          <p:cNvSpPr/>
          <p:nvPr>
            <p:ph idx="3" type="pic"/>
          </p:nvPr>
        </p:nvSpPr>
        <p:spPr>
          <a:xfrm>
            <a:off x="0" y="0"/>
            <a:ext cx="92877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2f7dad6de3d_0_2836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g2f7dad6de3d_0_283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g2f7dad6de3d_0_28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7" cy="8865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g2f7dad6de3d_0_2836"/>
          <p:cNvSpPr/>
          <p:nvPr>
            <p:ph idx="2" type="pic"/>
          </p:nvPr>
        </p:nvSpPr>
        <p:spPr>
          <a:xfrm>
            <a:off x="16190366" y="1935554"/>
            <a:ext cx="11849100" cy="7105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g2f7dad6de3d_0_28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4" y="6361249"/>
            <a:ext cx="3701143" cy="77465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g2f7dad6de3d_0_28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g2f7dad6de3d_0_2836"/>
          <p:cNvSpPr/>
          <p:nvPr>
            <p:ph idx="3" type="pic"/>
          </p:nvPr>
        </p:nvSpPr>
        <p:spPr>
          <a:xfrm>
            <a:off x="12689881" y="3952931"/>
            <a:ext cx="3318300" cy="723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g2f7dad6de3d_0_2836"/>
          <p:cNvSpPr/>
          <p:nvPr>
            <p:ph idx="4" type="pic"/>
          </p:nvPr>
        </p:nvSpPr>
        <p:spPr>
          <a:xfrm>
            <a:off x="17140209" y="8554645"/>
            <a:ext cx="6913500" cy="33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g2f7dad6de3d_0_28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g2f7dad6de3d_0_28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7" cy="1265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g2f7dad6de3d_0_284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g2f7dad6de3d_0_284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g2f7dad6de3d_0_28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g2f7dad6de3d_0_2846"/>
          <p:cNvSpPr/>
          <p:nvPr>
            <p:ph idx="2" type="pic"/>
          </p:nvPr>
        </p:nvSpPr>
        <p:spPr>
          <a:xfrm>
            <a:off x="13635903" y="1028039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g2f7dad6de3d_0_2846"/>
          <p:cNvSpPr/>
          <p:nvPr>
            <p:ph idx="3" type="pic"/>
          </p:nvPr>
        </p:nvSpPr>
        <p:spPr>
          <a:xfrm>
            <a:off x="20116031" y="1219715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g2f7dad6de3d_0_28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2f7dad6de3d_0_2854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g2f7dad6de3d_0_2854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g2f7dad6de3d_0_28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9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g2f7dad6de3d_0_2854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g2f7dad6de3d_0_28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g2f7dad6de3d_0_2854"/>
          <p:cNvSpPr/>
          <p:nvPr>
            <p:ph idx="3" type="pic"/>
          </p:nvPr>
        </p:nvSpPr>
        <p:spPr>
          <a:xfrm>
            <a:off x="13036458" y="2493791"/>
            <a:ext cx="4777200" cy="1040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g2f7dad6de3d_0_28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f7dad6de3d_0_2862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g2f7dad6de3d_0_2862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g2f7dad6de3d_0_28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2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g2f7dad6de3d_0_2862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g2f7dad6de3d_0_28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7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g2f7dad6de3d_0_2862"/>
          <p:cNvSpPr/>
          <p:nvPr>
            <p:ph idx="3" type="pic"/>
          </p:nvPr>
        </p:nvSpPr>
        <p:spPr>
          <a:xfrm>
            <a:off x="12755111" y="2623883"/>
            <a:ext cx="4895100" cy="1005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g2f7dad6de3d_0_28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f7dad6de3d_0_1653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f7dad6de3d_0_1653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2f7dad6de3d_0_1653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g2f7dad6de3d_0_1653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f7dad6de3d_0_1653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g2f7dad6de3d_0_16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g2f7dad6de3d_0_287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g2f7dad6de3d_0_287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g2f7dad6de3d_0_287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g2f7dad6de3d_0_28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g2f7dad6de3d_0_287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g2f7dad6de3d_0_287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g2f7dad6de3d_0_287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g2f7dad6de3d_0_287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g2f7dad6de3d_0_288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g2f7dad6de3d_0_288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g2f7dad6de3d_0_288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g2f7dad6de3d_0_28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g2f7dad6de3d_0_288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2f7dad6de3d_0_2886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g2f7dad6de3d_0_288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g2f7dad6de3d_0_288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g2f7dad6de3d_0_28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g2f7dad6de3d_0_2886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2f7dad6de3d_0_2892"/>
          <p:cNvSpPr txBox="1"/>
          <p:nvPr>
            <p:ph type="title"/>
          </p:nvPr>
        </p:nvSpPr>
        <p:spPr>
          <a:xfrm>
            <a:off x="1441695" y="4343400"/>
            <a:ext cx="73431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g2f7dad6de3d_0_2892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g2f7dad6de3d_0_289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g2f7dad6de3d_0_28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g2f7dad6de3d_0_2892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2f7dad6de3d_0_2898"/>
          <p:cNvSpPr txBox="1"/>
          <p:nvPr>
            <p:ph type="title"/>
          </p:nvPr>
        </p:nvSpPr>
        <p:spPr>
          <a:xfrm>
            <a:off x="1441695" y="4343400"/>
            <a:ext cx="7147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g2f7dad6de3d_0_289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g2f7dad6de3d_0_289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g2f7dad6de3d_0_2898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g2f7dad6de3d_0_2898"/>
          <p:cNvSpPr/>
          <p:nvPr>
            <p:ph idx="3" type="pic"/>
          </p:nvPr>
        </p:nvSpPr>
        <p:spPr>
          <a:xfrm>
            <a:off x="19155913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2f7dad6de3d_0_2906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g2f7dad6de3d_0_290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g2f7dad6de3d_0_2906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g2f7dad6de3d_0_29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69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g2f7dad6de3d_0_2906"/>
          <p:cNvSpPr/>
          <p:nvPr>
            <p:ph idx="2" type="pic"/>
          </p:nvPr>
        </p:nvSpPr>
        <p:spPr>
          <a:xfrm rot="5400000">
            <a:off x="13835005" y="860193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g2f7dad6de3d_0_2906"/>
          <p:cNvSpPr txBox="1"/>
          <p:nvPr/>
        </p:nvSpPr>
        <p:spPr>
          <a:xfrm>
            <a:off x="10585277" y="4109773"/>
            <a:ext cx="12011700" cy="55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2f7dad6de3d_0_2913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g2f7dad6de3d_0_291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g2f7dad6de3d_0_291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g2f7dad6de3d_0_29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g2f7dad6de3d_0_2913"/>
          <p:cNvSpPr/>
          <p:nvPr>
            <p:ph idx="2" type="pic"/>
          </p:nvPr>
        </p:nvSpPr>
        <p:spPr>
          <a:xfrm>
            <a:off x="12835464" y="-1290625"/>
            <a:ext cx="7504500" cy="1635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g2f7dad6de3d_0_2913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2f7dad6de3d_0_2920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g2f7dad6de3d_0_292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g2f7dad6de3d_0_292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g2f7dad6de3d_0_29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89"/>
            <a:ext cx="8037218" cy="1677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g2f7dad6de3d_0_2920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g2f7dad6de3d_0_2920"/>
          <p:cNvSpPr/>
          <p:nvPr>
            <p:ph idx="2" type="pic"/>
          </p:nvPr>
        </p:nvSpPr>
        <p:spPr>
          <a:xfrm>
            <a:off x="10569386" y="3122625"/>
            <a:ext cx="16324200" cy="749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2f7dad6de3d_0_2927"/>
          <p:cNvSpPr txBox="1"/>
          <p:nvPr>
            <p:ph type="title"/>
          </p:nvPr>
        </p:nvSpPr>
        <p:spPr>
          <a:xfrm>
            <a:off x="1441695" y="4343400"/>
            <a:ext cx="72123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g2f7dad6de3d_0_2927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g2f7dad6de3d_0_29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g2f7dad6de3d_0_29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g2f7dad6de3d_0_2927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7dad6de3d_0_1660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f7dad6de3d_0_1660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2f7dad6de3d_0_1660"/>
          <p:cNvSpPr txBox="1"/>
          <p:nvPr>
            <p:ph idx="1" type="body"/>
          </p:nvPr>
        </p:nvSpPr>
        <p:spPr>
          <a:xfrm>
            <a:off x="13661994" y="6761748"/>
            <a:ext cx="65766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g2f7dad6de3d_0_1660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f7dad6de3d_0_1660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g2f7dad6de3d_0_16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2f7dad6de3d_0_2933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g2f7dad6de3d_0_293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g2f7dad6de3d_0_293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g2f7dad6de3d_0_2933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g2f7dad6de3d_0_2933"/>
          <p:cNvSpPr/>
          <p:nvPr>
            <p:ph idx="3" type="pic"/>
          </p:nvPr>
        </p:nvSpPr>
        <p:spPr>
          <a:xfrm>
            <a:off x="19100525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2f7dad6de3d_0_2941"/>
          <p:cNvSpPr txBox="1"/>
          <p:nvPr>
            <p:ph type="title"/>
          </p:nvPr>
        </p:nvSpPr>
        <p:spPr>
          <a:xfrm>
            <a:off x="1441695" y="4343400"/>
            <a:ext cx="7167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g2f7dad6de3d_0_2941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g2f7dad6de3d_0_294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g2f7dad6de3d_0_29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3" y="465716"/>
            <a:ext cx="5999378" cy="12556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g2f7dad6de3d_0_2941"/>
          <p:cNvSpPr/>
          <p:nvPr>
            <p:ph idx="2" type="pic"/>
          </p:nvPr>
        </p:nvSpPr>
        <p:spPr>
          <a:xfrm rot="5400000">
            <a:off x="13524642" y="1017896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g2f7dad6de3d_0_2941"/>
          <p:cNvSpPr txBox="1"/>
          <p:nvPr/>
        </p:nvSpPr>
        <p:spPr>
          <a:xfrm>
            <a:off x="10583699" y="3958925"/>
            <a:ext cx="11460600" cy="55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2f7dad6de3d_0_294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g2f7dad6de3d_0_29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7" cy="18465547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g2f7dad6de3d_0_2948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g2f7dad6de3d_0_294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g2f7dad6de3d_0_2948"/>
          <p:cNvSpPr/>
          <p:nvPr>
            <p:ph idx="2" type="pic"/>
          </p:nvPr>
        </p:nvSpPr>
        <p:spPr>
          <a:xfrm>
            <a:off x="12896721" y="-1573557"/>
            <a:ext cx="8154000" cy="16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f7dad6de3d_0_2954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g2f7dad6de3d_0_29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4"/>
            <a:ext cx="8823365" cy="18467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g2f7dad6de3d_0_2954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g2f7dad6de3d_0_2954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g2f7dad6de3d_0_2954"/>
          <p:cNvSpPr/>
          <p:nvPr>
            <p:ph idx="2" type="pic"/>
          </p:nvPr>
        </p:nvSpPr>
        <p:spPr>
          <a:xfrm>
            <a:off x="11100672" y="2742173"/>
            <a:ext cx="16785600" cy="815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f7dad6de3d_0_2960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g2f7dad6de3d_0_2960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g2f7dad6de3d_0_29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g2f7dad6de3d_0_29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g2f7dad6de3d_0_2960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g2f7dad6de3d_0_2966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g2f7dad6de3d_0_2966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g2f7dad6de3d_0_29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g2f7dad6de3d_0_29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g2f7dad6de3d_0_2966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2f7dad6de3d_0_2972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g2f7dad6de3d_0_2972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g2f7dad6de3d_0_29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g2f7dad6de3d_0_29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g2f7dad6de3d_0_2972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2f7dad6de3d_0_2978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g2f7dad6de3d_0_2978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g2f7dad6de3d_0_29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g2f7dad6de3d_0_29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g2f7dad6de3d_0_2978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f7dad6de3d_0_2984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g2f7dad6de3d_0_2984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g2f7dad6de3d_0_29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g2f7dad6de3d_0_29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g2f7dad6de3d_0_2984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2f7dad6de3d_0_2990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g2f7dad6de3d_0_299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g2f7dad6de3d_0_2990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g2f7dad6de3d_0_299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g2f7dad6de3d_0_299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g2f7dad6de3d_0_299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g2f7dad6de3d_0_29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7dad6de3d_0_1667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f7dad6de3d_0_1667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7dad6de3d_0_1667"/>
          <p:cNvSpPr txBox="1"/>
          <p:nvPr>
            <p:ph idx="1" type="body"/>
          </p:nvPr>
        </p:nvSpPr>
        <p:spPr>
          <a:xfrm>
            <a:off x="13661994" y="6761748"/>
            <a:ext cx="63939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g2f7dad6de3d_0_16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f7dad6de3d_0_1667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g2f7dad6de3d_0_16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2f7dad6de3d_0_2998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g2f7dad6de3d_0_299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g2f7dad6de3d_0_2998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g2f7dad6de3d_0_299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g2f7dad6de3d_0_299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g2f7dad6de3d_0_299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g2f7dad6de3d_0_29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g2f7dad6de3d_0_3006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g2f7dad6de3d_0_3006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g2f7dad6de3d_0_3006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g2f7dad6de3d_0_3006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g2f7dad6de3d_0_3006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g2f7dad6de3d_0_3006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g2f7dad6de3d_0_30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2f7dad6de3d_0_3014"/>
          <p:cNvSpPr/>
          <p:nvPr/>
        </p:nvSpPr>
        <p:spPr>
          <a:xfrm>
            <a:off x="0" y="10134601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g2f7dad6de3d_0_3014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g2f7dad6de3d_0_3014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g2f7dad6de3d_0_3014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g2f7dad6de3d_0_3014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g2f7dad6de3d_0_3014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g2f7dad6de3d_0_30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f7dad6de3d_0_3022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g2f7dad6de3d_0_3022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g2f7dad6de3d_0_3022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g2f7dad6de3d_0_3022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g2f7dad6de3d_0_3022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g2f7dad6de3d_0_3022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g2f7dad6de3d_0_30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g2f7dad6de3d_0_30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g2f7dad6de3d_0_30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g2f7dad6de3d_0_30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g2f7dad6de3d_0_3036"/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2f7dad6de3d_0_3038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g2f7dad6de3d_0_153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18" name="Google Shape;18;g2f7dad6de3d_0_153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g2f7dad6de3d_0_153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20" name="Google Shape;20;g2f7dad6de3d_0_153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g2f7dad6de3d_0_153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g2f7dad6de3d_0_15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f7dad6de3d_0_153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f7dad6de3d_0_153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g2f7dad6de3d_0_153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dad6de3d_0_1674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dad6de3d_0_1674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7dad6de3d_0_1674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2f7dad6de3d_0_1674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dad6de3d_0_1674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g2f7dad6de3d_0_16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7dad6de3d_0_1681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f7dad6de3d_0_1681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g2f7dad6de3d_0_1681"/>
          <p:cNvSpPr txBox="1"/>
          <p:nvPr>
            <p:ph idx="1" type="body"/>
          </p:nvPr>
        </p:nvSpPr>
        <p:spPr>
          <a:xfrm>
            <a:off x="13661994" y="6761748"/>
            <a:ext cx="6494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2f7dad6de3d_0_1681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f7dad6de3d_0_1681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g2f7dad6de3d_0_16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7dad6de3d_0_1688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f7dad6de3d_0_1688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7dad6de3d_0_1688"/>
          <p:cNvSpPr txBox="1"/>
          <p:nvPr>
            <p:ph idx="1" type="body"/>
          </p:nvPr>
        </p:nvSpPr>
        <p:spPr>
          <a:xfrm>
            <a:off x="10307403" y="7246430"/>
            <a:ext cx="6913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g2f7dad6de3d_0_1688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f7dad6de3d_0_1688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g2f7dad6de3d_0_16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f7dad6de3d_0_1695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f7dad6de3d_0_1695"/>
          <p:cNvSpPr txBox="1"/>
          <p:nvPr>
            <p:ph type="title"/>
          </p:nvPr>
        </p:nvSpPr>
        <p:spPr>
          <a:xfrm>
            <a:off x="10247437" y="4171949"/>
            <a:ext cx="9489900" cy="297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f7dad6de3d_0_1695"/>
          <p:cNvSpPr txBox="1"/>
          <p:nvPr>
            <p:ph idx="1" type="body"/>
          </p:nvPr>
        </p:nvSpPr>
        <p:spPr>
          <a:xfrm>
            <a:off x="10307403" y="7246430"/>
            <a:ext cx="6792000" cy="21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g2f7dad6de3d_0_1695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f7dad6de3d_0_1695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g2f7dad6de3d_0_16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7dad6de3d_0_1702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f7dad6de3d_0_1702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g2f7dad6de3d_0_1702"/>
          <p:cNvSpPr txBox="1"/>
          <p:nvPr>
            <p:ph idx="1" type="body"/>
          </p:nvPr>
        </p:nvSpPr>
        <p:spPr>
          <a:xfrm>
            <a:off x="10307403" y="7246430"/>
            <a:ext cx="68832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g2f7dad6de3d_0_170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f7dad6de3d_0_1702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g2f7dad6de3d_0_17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7dad6de3d_0_1709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f7dad6de3d_0_1709"/>
          <p:cNvSpPr txBox="1"/>
          <p:nvPr>
            <p:ph type="title"/>
          </p:nvPr>
        </p:nvSpPr>
        <p:spPr>
          <a:xfrm>
            <a:off x="10247437" y="3505201"/>
            <a:ext cx="95661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7dad6de3d_0_1709"/>
          <p:cNvSpPr txBox="1"/>
          <p:nvPr>
            <p:ph idx="1" type="body"/>
          </p:nvPr>
        </p:nvSpPr>
        <p:spPr>
          <a:xfrm>
            <a:off x="10307403" y="7246430"/>
            <a:ext cx="65481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g2f7dad6de3d_0_1709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f7dad6de3d_0_1709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g2f7dad6de3d_0_17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dad6de3d_0_1716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f7dad6de3d_0_1716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2f7dad6de3d_0_1716"/>
          <p:cNvSpPr txBox="1"/>
          <p:nvPr>
            <p:ph idx="1" type="body"/>
          </p:nvPr>
        </p:nvSpPr>
        <p:spPr>
          <a:xfrm>
            <a:off x="10307403" y="7246430"/>
            <a:ext cx="67920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g2f7dad6de3d_0_1716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f7dad6de3d_0_1716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g2f7dad6de3d_0_17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dad6de3d_0_172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f7dad6de3d_0_1723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g2f7dad6de3d_0_1723"/>
          <p:cNvSpPr/>
          <p:nvPr/>
        </p:nvSpPr>
        <p:spPr>
          <a:xfrm>
            <a:off x="2261507" y="3141824"/>
            <a:ext cx="1507591" cy="743562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2f7dad6de3d_0_1723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7dad6de3d_0_1723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g2f7dad6de3d_0_17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g2f7dad6de3d_0_1730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12" name="Google Shape;212;g2f7dad6de3d_0_1730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2f7dad6de3d_0_1730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g2f7dad6de3d_0_1730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g2f7dad6de3d_0_1730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g2f7dad6de3d_0_1730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g2f7dad6de3d_0_17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g2f7dad6de3d_0_1738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0" name="Google Shape;220;g2f7dad6de3d_0_1738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2f7dad6de3d_0_1738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g2f7dad6de3d_0_1738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g2f7dad6de3d_0_1738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g2f7dad6de3d_0_1738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g2f7dad6de3d_0_17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g2f7dad6de3d_0_154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28" name="Google Shape;28;g2f7dad6de3d_0_154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g2f7dad6de3d_0_154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30" name="Google Shape;30;g2f7dad6de3d_0_154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g2f7dad6de3d_0_154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g2f7dad6de3d_0_15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2f7dad6de3d_0_154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g2f7dad6de3d_0_154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g2f7dad6de3d_0_154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g2f7dad6de3d_0_1746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8" name="Google Shape;228;g2f7dad6de3d_0_1746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f7dad6de3d_0_1746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g2f7dad6de3d_0_1746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2f7dad6de3d_0_1746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g2f7dad6de3d_0_1746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7dad6de3d_0_1746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g2f7dad6de3d_0_17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g2f7dad6de3d_0_1755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37" name="Google Shape;237;g2f7dad6de3d_0_1755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2f7dad6de3d_0_1755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f7dad6de3d_0_1755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g2f7dad6de3d_0_1755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g2f7dad6de3d_0_1755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g2f7dad6de3d_0_17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7dad6de3d_0_1763"/>
          <p:cNvSpPr/>
          <p:nvPr/>
        </p:nvSpPr>
        <p:spPr>
          <a:xfrm flipH="1">
            <a:off x="374403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f7dad6de3d_0_1763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g2f7dad6de3d_0_1763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g2f7dad6de3d_0_1763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g2f7dad6de3d_0_176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2f7dad6de3d_0_17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7dad6de3d_0_1770"/>
          <p:cNvSpPr/>
          <p:nvPr/>
        </p:nvSpPr>
        <p:spPr>
          <a:xfrm flipH="1">
            <a:off x="3740255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f7dad6de3d_0_1770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g2f7dad6de3d_0_177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f7dad6de3d_0_1770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g2f7dad6de3d_0_1770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g2f7dad6de3d_0_17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f7dad6de3d_0_1777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2f7dad6de3d_0_1777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g2f7dad6de3d_0_1777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g2f7dad6de3d_0_1777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f7dad6de3d_0_1777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g2f7dad6de3d_0_1777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2f7dad6de3d_0_17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7dad6de3d_0_1785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f7dad6de3d_0_1785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g2f7dad6de3d_0_1785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g2f7dad6de3d_0_1785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f7dad6de3d_0_1785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g2f7dad6de3d_0_17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f7dad6de3d_0_1792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2f7dad6de3d_0_1792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g2f7dad6de3d_0_1792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g2f7dad6de3d_0_179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f7dad6de3d_0_1792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g2f7dad6de3d_0_17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7dad6de3d_0_1799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f7dad6de3d_0_1799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g2f7dad6de3d_0_1799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g2f7dad6de3d_0_1799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f7dad6de3d_0_1799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g2f7dad6de3d_0_17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7dad6de3d_0_1806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g2f7dad6de3d_0_1806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g2f7dad6de3d_0_1806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g2f7dad6de3d_0_1806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f7dad6de3d_0_1806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f7dad6de3d_0_18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f7dad6de3d_0_1813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g2f7dad6de3d_0_1813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g2f7dad6de3d_0_1813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g2f7dad6de3d_0_1813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f7dad6de3d_0_1813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2f7dad6de3d_0_18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g2f7dad6de3d_0_155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38" name="Google Shape;38;g2f7dad6de3d_0_155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g2f7dad6de3d_0_155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40" name="Google Shape;40;g2f7dad6de3d_0_155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g2f7dad6de3d_0_155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g2f7dad6de3d_0_15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f7dad6de3d_0_155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f7dad6de3d_0_155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g2f7dad6de3d_0_155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f7dad6de3d_0_1820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2f7dad6de3d_0_1820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g2f7dad6de3d_0_1820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g2f7dad6de3d_0_1820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f7dad6de3d_0_1820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g2f7dad6de3d_0_18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f7dad6de3d_0_1827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g2f7dad6de3d_0_1827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g2f7dad6de3d_0_1827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g2f7dad6de3d_0_1827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g2f7dad6de3d_0_1827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g2f7dad6de3d_0_18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f7dad6de3d_0_1834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g2f7dad6de3d_0_1834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g2f7dad6de3d_0_1834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g2f7dad6de3d_0_1834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f7dad6de3d_0_1834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g2f7dad6de3d_0_18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f7dad6de3d_0_1841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2f7dad6de3d_0_1841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2f7dad6de3d_0_1841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g2f7dad6de3d_0_1841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f7dad6de3d_0_1841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g2f7dad6de3d_0_1841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7dad6de3d_0_1848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g2f7dad6de3d_0_1848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2f7dad6de3d_0_1848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g2f7dad6de3d_0_1848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f7dad6de3d_0_1848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g2f7dad6de3d_0_1848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f7dad6de3d_0_1855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g2f7dad6de3d_0_1855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2f7dad6de3d_0_1855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g2f7dad6de3d_0_1855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f7dad6de3d_0_1855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g2f7dad6de3d_0_1855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7dad6de3d_0_1862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g2f7dad6de3d_0_1862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g2f7dad6de3d_0_1862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g2f7dad6de3d_0_1862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7dad6de3d_0_1862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g2f7dad6de3d_0_1862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7dad6de3d_0_1869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g2f7dad6de3d_0_1869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g2f7dad6de3d_0_1869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g2f7dad6de3d_0_1869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f7dad6de3d_0_1869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g2f7dad6de3d_0_1869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g2f7dad6de3d_0_187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g2f7dad6de3d_0_1876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g2f7dad6de3d_0_187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g2f7dad6de3d_0_1876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g2f7dad6de3d_0_1876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g2f7dad6de3d_0_1876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g2f7dad6de3d_0_1876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g2f7dad6de3d_0_18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g2f7dad6de3d_0_1885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g2f7dad6de3d_0_188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g2f7dad6de3d_0_188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g2f7dad6de3d_0_1885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g2f7dad6de3d_0_1885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g2f7dad6de3d_0_1885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g2f7dad6de3d_0_1885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g2f7dad6de3d_0_18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g2f7dad6de3d_0_156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48" name="Google Shape;48;g2f7dad6de3d_0_156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g2f7dad6de3d_0_156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50" name="Google Shape;50;g2f7dad6de3d_0_156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g2f7dad6de3d_0_156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g2f7dad6de3d_0_15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f7dad6de3d_0_156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f7dad6de3d_0_156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g2f7dad6de3d_0_156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g2f7dad6de3d_0_189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g2f7dad6de3d_0_189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g2f7dad6de3d_0_189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g2f7dad6de3d_0_189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g2f7dad6de3d_0_189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g2f7dad6de3d_0_189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g2f7dad6de3d_0_189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g2f7dad6de3d_0_18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f7dad6de3d_0_1903"/>
          <p:cNvSpPr/>
          <p:nvPr/>
        </p:nvSpPr>
        <p:spPr>
          <a:xfrm>
            <a:off x="0" y="0"/>
            <a:ext cx="71238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g2f7dad6de3d_0_1903"/>
          <p:cNvGrpSpPr/>
          <p:nvPr/>
        </p:nvGrpSpPr>
        <p:grpSpPr>
          <a:xfrm>
            <a:off x="7123711" y="0"/>
            <a:ext cx="17263500" cy="13716000"/>
            <a:chOff x="7123711" y="0"/>
            <a:chExt cx="17263500" cy="13716000"/>
          </a:xfrm>
        </p:grpSpPr>
        <p:sp>
          <p:nvSpPr>
            <p:cNvPr id="386" name="Google Shape;386;g2f7dad6de3d_0_1903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g2f7dad6de3d_0_190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g2f7dad6de3d_0_1903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g2f7dad6de3d_0_1903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g2f7dad6de3d_0_1903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g2f7dad6de3d_0_1903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g2f7dad6de3d_0_1903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2f7dad6de3d_0_19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g2f7dad6de3d_0_191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g2f7dad6de3d_0_191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2f7dad6de3d_0_191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2f7dad6de3d_0_191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g2f7dad6de3d_0_191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g2f7dad6de3d_0_191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g2f7dad6de3d_0_191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g2f7dad6de3d_0_19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g2f7dad6de3d_0_1923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05" name="Google Shape;405;g2f7dad6de3d_0_1923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g2f7dad6de3d_0_1923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g2f7dad6de3d_0_1923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g2f7dad6de3d_0_1923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g2f7dad6de3d_0_1923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g2f7dad6de3d_0_1923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g2f7dad6de3d_0_1931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13" name="Google Shape;413;g2f7dad6de3d_0_1931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g2f7dad6de3d_0_1931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g2f7dad6de3d_0_1931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g2f7dad6de3d_0_1931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g2f7dad6de3d_0_1931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g2f7dad6de3d_0_1931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g2f7dad6de3d_0_1939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1" name="Google Shape;421;g2f7dad6de3d_0_193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g2f7dad6de3d_0_193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g2f7dad6de3d_0_193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g2f7dad6de3d_0_193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g2f7dad6de3d_0_1939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g2f7dad6de3d_0_1939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g2f7dad6de3d_0_1947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9" name="Google Shape;429;g2f7dad6de3d_0_194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g2f7dad6de3d_0_194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g2f7dad6de3d_0_194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g2f7dad6de3d_0_194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g2f7dad6de3d_0_1947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g2f7dad6de3d_0_1947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g2f7dad6de3d_0_1955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37" name="Google Shape;437;g2f7dad6de3d_0_1955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g2f7dad6de3d_0_1955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g2f7dad6de3d_0_1955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2f7dad6de3d_0_1955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g2f7dad6de3d_0_1955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g2f7dad6de3d_0_1955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f7dad6de3d_0_1963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g2f7dad6de3d_0_1963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46" name="Google Shape;446;g2f7dad6de3d_0_196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g2f7dad6de3d_0_196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g2f7dad6de3d_0_1963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f7dad6de3d_0_1969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g2f7dad6de3d_0_1969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2" name="Google Shape;452;g2f7dad6de3d_0_1969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g2f7dad6de3d_0_196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g2f7dad6de3d_0_1969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2f7dad6de3d_0_157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58" name="Google Shape;58;g2f7dad6de3d_0_157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g2f7dad6de3d_0_157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0" name="Google Shape;60;g2f7dad6de3d_0_157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g2f7dad6de3d_0_157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g2f7dad6de3d_0_15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2f7dad6de3d_0_157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2f7dad6de3d_0_157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g2f7dad6de3d_0_157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f7dad6de3d_0_1975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g2f7dad6de3d_0_1975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8" name="Google Shape;458;g2f7dad6de3d_0_19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g2f7dad6de3d_0_19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g2f7dad6de3d_0_1975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f7dad6de3d_0_1981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g2f7dad6de3d_0_1981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64" name="Google Shape;464;g2f7dad6de3d_0_198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g2f7dad6de3d_0_198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g2f7dad6de3d_0_1981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f7dad6de3d_0_1987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g2f7dad6de3d_0_1987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70" name="Google Shape;470;g2f7dad6de3d_0_1987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g2f7dad6de3d_0_198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g2f7dad6de3d_0_1987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g2f7dad6de3d_0_1993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75" name="Google Shape;475;g2f7dad6de3d_0_1993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g2f7dad6de3d_0_1993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f7dad6de3d_0_1993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g2f7dad6de3d_0_1993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g2f7dad6de3d_0_1999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1" name="Google Shape;481;g2f7dad6de3d_0_199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f7dad6de3d_0_199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g2f7dad6de3d_0_199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g2f7dad6de3d_0_1999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g2f7dad6de3d_0_2005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7" name="Google Shape;487;g2f7dad6de3d_0_2005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g2f7dad6de3d_0_2005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g2f7dad6de3d_0_2005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g2f7dad6de3d_0_2005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g2f7dad6de3d_0_2011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3" name="Google Shape;493;g2f7dad6de3d_0_2011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g2f7dad6de3d_0_2011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g2f7dad6de3d_0_2011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g2f7dad6de3d_0_2011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g2f7dad6de3d_0_2017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9" name="Google Shape;499;g2f7dad6de3d_0_201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g2f7dad6de3d_0_201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g2f7dad6de3d_0_201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g2f7dad6de3d_0_2017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2f7dad6de3d_0_2023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g2f7dad6de3d_0_2023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g2f7dad6de3d_0_2023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g2f7dad6de3d_0_2023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g2f7dad6de3d_0_20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f7dad6de3d_0_2029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g2f7dad6de3d_0_2029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g2f7dad6de3d_0_2029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g2f7dad6de3d_0_2029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g2f7dad6de3d_0_20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dad6de3d_0_1586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f7dad6de3d_0_1586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f7dad6de3d_0_1586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f7dad6de3d_0_1586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f7dad6de3d_0_1586"/>
          <p:cNvSpPr txBox="1"/>
          <p:nvPr>
            <p:ph idx="1" type="body"/>
          </p:nvPr>
        </p:nvSpPr>
        <p:spPr>
          <a:xfrm>
            <a:off x="5878513" y="6896066"/>
            <a:ext cx="89349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2f7dad6de3d_0_15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f7dad6de3d_0_2035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g2f7dad6de3d_0_2035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g2f7dad6de3d_0_2035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g2f7dad6de3d_0_2035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g2f7dad6de3d_0_20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f7dad6de3d_0_2041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g2f7dad6de3d_0_2041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g2f7dad6de3d_0_2041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g2f7dad6de3d_0_2041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g2f7dad6de3d_0_20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f7dad6de3d_0_2047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g2f7dad6de3d_0_2047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g2f7dad6de3d_0_2047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g2f7dad6de3d_0_2047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g2f7dad6de3d_0_20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f7dad6de3d_0_2053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2f7dad6de3d_0_2053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f7dad6de3d_0_2056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f7dad6de3d_0_2056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f7dad6de3d_0_205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2f7dad6de3d_0_2059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f7dad6de3d_0_2062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g2f7dad6de3d_0_2062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2f7dad6de3d_0_2065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g2f7dad6de3d_0_2065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f7dad6de3d_0_2068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f7dad6de3d_0_2068"/>
          <p:cNvSpPr txBox="1"/>
          <p:nvPr>
            <p:ph type="title"/>
          </p:nvPr>
        </p:nvSpPr>
        <p:spPr>
          <a:xfrm>
            <a:off x="2206991" y="4772151"/>
            <a:ext cx="8994300" cy="40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g2f7dad6de3d_0_2068"/>
          <p:cNvSpPr txBox="1"/>
          <p:nvPr>
            <p:ph idx="1" type="body"/>
          </p:nvPr>
        </p:nvSpPr>
        <p:spPr>
          <a:xfrm>
            <a:off x="13412788" y="4772151"/>
            <a:ext cx="93726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f7dad6de3d_0_2072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2f7dad6de3d_0_2072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g2f7dad6de3d_0_2072"/>
          <p:cNvSpPr/>
          <p:nvPr/>
        </p:nvSpPr>
        <p:spPr>
          <a:xfrm>
            <a:off x="11785944" y="3255258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g2f7dad6de3d_0_2072"/>
          <p:cNvSpPr/>
          <p:nvPr/>
        </p:nvSpPr>
        <p:spPr>
          <a:xfrm>
            <a:off x="11785944" y="613689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2f7dad6de3d_0_2072"/>
          <p:cNvSpPr/>
          <p:nvPr/>
        </p:nvSpPr>
        <p:spPr>
          <a:xfrm>
            <a:off x="11785944" y="904500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2f7dad6de3d_0_2072"/>
          <p:cNvSpPr txBox="1"/>
          <p:nvPr>
            <p:ph idx="1" type="body"/>
          </p:nvPr>
        </p:nvSpPr>
        <p:spPr>
          <a:xfrm>
            <a:off x="13156116" y="3397793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g2f7dad6de3d_0_2072"/>
          <p:cNvSpPr txBox="1"/>
          <p:nvPr>
            <p:ph idx="2" type="body"/>
          </p:nvPr>
        </p:nvSpPr>
        <p:spPr>
          <a:xfrm>
            <a:off x="13156116" y="631324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g2f7dad6de3d_0_2072"/>
          <p:cNvSpPr txBox="1"/>
          <p:nvPr>
            <p:ph idx="3" type="body"/>
          </p:nvPr>
        </p:nvSpPr>
        <p:spPr>
          <a:xfrm>
            <a:off x="13156116" y="918753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7dad6de3d_0_1593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f7dad6de3d_0_159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f7dad6de3d_0_1593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f7dad6de3d_0_1593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f7dad6de3d_0_1593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2f7dad6de3d_0_15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2f7dad6de3d_0_2081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f7dad6de3d_0_2081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g2f7dad6de3d_0_2081"/>
          <p:cNvSpPr txBox="1"/>
          <p:nvPr>
            <p:ph idx="1" type="body"/>
          </p:nvPr>
        </p:nvSpPr>
        <p:spPr>
          <a:xfrm>
            <a:off x="13156116" y="1902575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g2f7dad6de3d_0_2081"/>
          <p:cNvSpPr txBox="1"/>
          <p:nvPr>
            <p:ph idx="2" type="body"/>
          </p:nvPr>
        </p:nvSpPr>
        <p:spPr>
          <a:xfrm>
            <a:off x="13156116" y="4818030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g2f7dad6de3d_0_2081"/>
          <p:cNvSpPr txBox="1"/>
          <p:nvPr>
            <p:ph idx="3" type="body"/>
          </p:nvPr>
        </p:nvSpPr>
        <p:spPr>
          <a:xfrm>
            <a:off x="13156116" y="766945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g2f7dad6de3d_0_2081"/>
          <p:cNvSpPr txBox="1"/>
          <p:nvPr>
            <p:ph idx="4" type="body"/>
          </p:nvPr>
        </p:nvSpPr>
        <p:spPr>
          <a:xfrm>
            <a:off x="13156116" y="1031640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f7dad6de3d_0_2088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f7dad6de3d_0_208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g2f7dad6de3d_0_2088"/>
          <p:cNvSpPr/>
          <p:nvPr/>
        </p:nvSpPr>
        <p:spPr>
          <a:xfrm>
            <a:off x="11785944" y="1441984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f7dad6de3d_0_2088"/>
          <p:cNvSpPr/>
          <p:nvPr/>
        </p:nvSpPr>
        <p:spPr>
          <a:xfrm>
            <a:off x="11785944" y="368751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f7dad6de3d_0_2088"/>
          <p:cNvSpPr/>
          <p:nvPr/>
        </p:nvSpPr>
        <p:spPr>
          <a:xfrm>
            <a:off x="11785944" y="6016167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f7dad6de3d_0_2088"/>
          <p:cNvSpPr/>
          <p:nvPr/>
        </p:nvSpPr>
        <p:spPr>
          <a:xfrm>
            <a:off x="11785944" y="834506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f7dad6de3d_0_2088"/>
          <p:cNvSpPr txBox="1"/>
          <p:nvPr>
            <p:ph idx="1" type="body"/>
          </p:nvPr>
        </p:nvSpPr>
        <p:spPr>
          <a:xfrm>
            <a:off x="13156116" y="1584519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g2f7dad6de3d_0_2088"/>
          <p:cNvSpPr txBox="1"/>
          <p:nvPr>
            <p:ph idx="2" type="body"/>
          </p:nvPr>
        </p:nvSpPr>
        <p:spPr>
          <a:xfrm>
            <a:off x="13156116" y="386386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g2f7dad6de3d_0_2088"/>
          <p:cNvSpPr txBox="1"/>
          <p:nvPr>
            <p:ph idx="3" type="body"/>
          </p:nvPr>
        </p:nvSpPr>
        <p:spPr>
          <a:xfrm>
            <a:off x="13156116" y="6158702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g2f7dad6de3d_0_2088"/>
          <p:cNvSpPr txBox="1"/>
          <p:nvPr>
            <p:ph idx="4" type="body"/>
          </p:nvPr>
        </p:nvSpPr>
        <p:spPr>
          <a:xfrm>
            <a:off x="13156116" y="848759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g2f7dad6de3d_0_2088"/>
          <p:cNvSpPr/>
          <p:nvPr/>
        </p:nvSpPr>
        <p:spPr>
          <a:xfrm>
            <a:off x="11785944" y="10531673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f7dad6de3d_0_2088"/>
          <p:cNvSpPr txBox="1"/>
          <p:nvPr>
            <p:ph idx="5" type="body"/>
          </p:nvPr>
        </p:nvSpPr>
        <p:spPr>
          <a:xfrm>
            <a:off x="13156116" y="1067420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g2f7dad6de3d_0_2101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583" name="Google Shape;583;g2f7dad6de3d_0_2101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g2f7dad6de3d_0_2101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g2f7dad6de3d_0_2101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g2f7dad6de3d_0_210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g2f7dad6de3d_0_2101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g2f7dad6de3d_0_2101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g2f7dad6de3d_0_2101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g2f7dad6de3d_0_2101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g2f7dad6de3d_0_2101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g2f7dad6de3d_0_2101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g2f7dad6de3d_0_2101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g2f7dad6de3d_0_2101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g2f7dad6de3d_0_2101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g2f7dad6de3d_0_2101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g2f7dad6de3d_0_2101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g2f7dad6de3d_0_2118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600" name="Google Shape;600;g2f7dad6de3d_0_2118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g2f7dad6de3d_0_2118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g2f7dad6de3d_0_2118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g2f7dad6de3d_0_21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g2f7dad6de3d_0_2118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g2f7dad6de3d_0_2118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g2f7dad6de3d_0_2118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g2f7dad6de3d_0_2118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g2f7dad6de3d_0_2118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g2f7dad6de3d_0_2118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g2f7dad6de3d_0_2118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g2f7dad6de3d_0_2118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g2f7dad6de3d_0_2118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g2f7dad6de3d_0_2118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g2f7dad6de3d_0_2118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f7dad6de3d_0_2135"/>
          <p:cNvSpPr/>
          <p:nvPr/>
        </p:nvSpPr>
        <p:spPr>
          <a:xfrm>
            <a:off x="8198219" y="0"/>
            <a:ext cx="16194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f7dad6de3d_0_2135"/>
          <p:cNvSpPr txBox="1"/>
          <p:nvPr>
            <p:ph type="title"/>
          </p:nvPr>
        </p:nvSpPr>
        <p:spPr>
          <a:xfrm>
            <a:off x="1404746" y="7467600"/>
            <a:ext cx="4997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g2f7dad6de3d_0_2135"/>
          <p:cNvSpPr txBox="1"/>
          <p:nvPr>
            <p:ph idx="1" type="body"/>
          </p:nvPr>
        </p:nvSpPr>
        <p:spPr>
          <a:xfrm>
            <a:off x="1398428" y="9788405"/>
            <a:ext cx="4997700" cy="19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g2f7dad6de3d_0_2135"/>
          <p:cNvSpPr/>
          <p:nvPr>
            <p:ph idx="2" type="pic"/>
          </p:nvPr>
        </p:nvSpPr>
        <p:spPr>
          <a:xfrm>
            <a:off x="1609817" y="1598067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g2f7dad6de3d_0_2135"/>
          <p:cNvSpPr txBox="1"/>
          <p:nvPr>
            <p:ph idx="3" type="body"/>
          </p:nvPr>
        </p:nvSpPr>
        <p:spPr>
          <a:xfrm>
            <a:off x="1525587" y="5264888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g2f7dad6de3d_0_2135"/>
          <p:cNvSpPr txBox="1"/>
          <p:nvPr>
            <p:ph idx="4" type="body"/>
          </p:nvPr>
        </p:nvSpPr>
        <p:spPr>
          <a:xfrm>
            <a:off x="1525587" y="589663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g2f7dad6de3d_0_2135"/>
          <p:cNvSpPr txBox="1"/>
          <p:nvPr>
            <p:ph idx="5" type="body"/>
          </p:nvPr>
        </p:nvSpPr>
        <p:spPr>
          <a:xfrm>
            <a:off x="8916987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g2f7dad6de3d_0_2135"/>
          <p:cNvSpPr txBox="1"/>
          <p:nvPr>
            <p:ph idx="6" type="body"/>
          </p:nvPr>
        </p:nvSpPr>
        <p:spPr>
          <a:xfrm>
            <a:off x="8916987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g2f7dad6de3d_0_2135"/>
          <p:cNvSpPr txBox="1"/>
          <p:nvPr>
            <p:ph idx="7" type="body"/>
          </p:nvPr>
        </p:nvSpPr>
        <p:spPr>
          <a:xfrm>
            <a:off x="12653690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g2f7dad6de3d_0_2135"/>
          <p:cNvSpPr txBox="1"/>
          <p:nvPr>
            <p:ph idx="8" type="body"/>
          </p:nvPr>
        </p:nvSpPr>
        <p:spPr>
          <a:xfrm>
            <a:off x="12653690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g2f7dad6de3d_0_2135"/>
          <p:cNvSpPr txBox="1"/>
          <p:nvPr>
            <p:ph idx="9" type="body"/>
          </p:nvPr>
        </p:nvSpPr>
        <p:spPr>
          <a:xfrm>
            <a:off x="1639304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g2f7dad6de3d_0_2135"/>
          <p:cNvSpPr txBox="1"/>
          <p:nvPr>
            <p:ph idx="13" type="body"/>
          </p:nvPr>
        </p:nvSpPr>
        <p:spPr>
          <a:xfrm>
            <a:off x="1639304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g2f7dad6de3d_0_2135"/>
          <p:cNvSpPr txBox="1"/>
          <p:nvPr>
            <p:ph idx="14" type="body"/>
          </p:nvPr>
        </p:nvSpPr>
        <p:spPr>
          <a:xfrm>
            <a:off x="2012709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g2f7dad6de3d_0_2135"/>
          <p:cNvSpPr txBox="1"/>
          <p:nvPr>
            <p:ph idx="15" type="body"/>
          </p:nvPr>
        </p:nvSpPr>
        <p:spPr>
          <a:xfrm>
            <a:off x="2012709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g2f7dad6de3d_0_2135"/>
          <p:cNvSpPr txBox="1"/>
          <p:nvPr>
            <p:ph idx="16" type="body"/>
          </p:nvPr>
        </p:nvSpPr>
        <p:spPr>
          <a:xfrm>
            <a:off x="8916987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g2f7dad6de3d_0_2135"/>
          <p:cNvSpPr txBox="1"/>
          <p:nvPr>
            <p:ph idx="17" type="body"/>
          </p:nvPr>
        </p:nvSpPr>
        <p:spPr>
          <a:xfrm>
            <a:off x="8916987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g2f7dad6de3d_0_2135"/>
          <p:cNvSpPr txBox="1"/>
          <p:nvPr>
            <p:ph idx="18" type="body"/>
          </p:nvPr>
        </p:nvSpPr>
        <p:spPr>
          <a:xfrm>
            <a:off x="12647993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g2f7dad6de3d_0_2135"/>
          <p:cNvSpPr txBox="1"/>
          <p:nvPr>
            <p:ph idx="19" type="body"/>
          </p:nvPr>
        </p:nvSpPr>
        <p:spPr>
          <a:xfrm>
            <a:off x="12647993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g2f7dad6de3d_0_2135"/>
          <p:cNvSpPr txBox="1"/>
          <p:nvPr>
            <p:ph idx="20" type="body"/>
          </p:nvPr>
        </p:nvSpPr>
        <p:spPr>
          <a:xfrm>
            <a:off x="16393045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g2f7dad6de3d_0_2135"/>
          <p:cNvSpPr txBox="1"/>
          <p:nvPr>
            <p:ph idx="21" type="body"/>
          </p:nvPr>
        </p:nvSpPr>
        <p:spPr>
          <a:xfrm>
            <a:off x="16393045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g2f7dad6de3d_0_2135"/>
          <p:cNvSpPr/>
          <p:nvPr>
            <p:ph idx="22" type="pic"/>
          </p:nvPr>
        </p:nvSpPr>
        <p:spPr>
          <a:xfrm>
            <a:off x="9368023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g2f7dad6de3d_0_2135"/>
          <p:cNvSpPr/>
          <p:nvPr>
            <p:ph idx="23" type="pic"/>
          </p:nvPr>
        </p:nvSpPr>
        <p:spPr>
          <a:xfrm>
            <a:off x="1310472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g2f7dad6de3d_0_2135"/>
          <p:cNvSpPr/>
          <p:nvPr>
            <p:ph idx="24" type="pic"/>
          </p:nvPr>
        </p:nvSpPr>
        <p:spPr>
          <a:xfrm>
            <a:off x="1302291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g2f7dad6de3d_0_2135"/>
          <p:cNvSpPr/>
          <p:nvPr>
            <p:ph idx="25" type="pic"/>
          </p:nvPr>
        </p:nvSpPr>
        <p:spPr>
          <a:xfrm>
            <a:off x="936802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g2f7dad6de3d_0_2135"/>
          <p:cNvSpPr/>
          <p:nvPr>
            <p:ph idx="26" type="pic"/>
          </p:nvPr>
        </p:nvSpPr>
        <p:spPr>
          <a:xfrm>
            <a:off x="1676511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g2f7dad6de3d_0_2135"/>
          <p:cNvSpPr/>
          <p:nvPr>
            <p:ph idx="27" type="pic"/>
          </p:nvPr>
        </p:nvSpPr>
        <p:spPr>
          <a:xfrm>
            <a:off x="20578131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g2f7dad6de3d_0_2135"/>
          <p:cNvSpPr/>
          <p:nvPr>
            <p:ph idx="28" type="pic"/>
          </p:nvPr>
        </p:nvSpPr>
        <p:spPr>
          <a:xfrm>
            <a:off x="16765116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f7dad6de3d_0_2163"/>
          <p:cNvSpPr txBox="1"/>
          <p:nvPr>
            <p:ph type="title"/>
          </p:nvPr>
        </p:nvSpPr>
        <p:spPr>
          <a:xfrm>
            <a:off x="10047465" y="2438400"/>
            <a:ext cx="127851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g2f7dad6de3d_0_2163"/>
          <p:cNvSpPr txBox="1"/>
          <p:nvPr>
            <p:ph idx="1" type="body"/>
          </p:nvPr>
        </p:nvSpPr>
        <p:spPr>
          <a:xfrm>
            <a:off x="10041147" y="4463852"/>
            <a:ext cx="12785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g2f7dad6de3d_0_2163"/>
          <p:cNvSpPr/>
          <p:nvPr/>
        </p:nvSpPr>
        <p:spPr>
          <a:xfrm>
            <a:off x="8203755" y="2133600"/>
            <a:ext cx="27300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2f7dad6de3d_0_2163"/>
          <p:cNvSpPr txBox="1"/>
          <p:nvPr>
            <p:ph idx="2" type="body"/>
          </p:nvPr>
        </p:nvSpPr>
        <p:spPr>
          <a:xfrm>
            <a:off x="2471546" y="5602815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g2f7dad6de3d_0_2163"/>
          <p:cNvSpPr txBox="1"/>
          <p:nvPr>
            <p:ph idx="3" type="body"/>
          </p:nvPr>
        </p:nvSpPr>
        <p:spPr>
          <a:xfrm>
            <a:off x="2471546" y="623456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g2f7dad6de3d_0_2163"/>
          <p:cNvSpPr txBox="1"/>
          <p:nvPr>
            <p:ph idx="4" type="body"/>
          </p:nvPr>
        </p:nvSpPr>
        <p:spPr>
          <a:xfrm>
            <a:off x="1051692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g2f7dad6de3d_0_2163"/>
          <p:cNvSpPr txBox="1"/>
          <p:nvPr>
            <p:ph idx="5" type="body"/>
          </p:nvPr>
        </p:nvSpPr>
        <p:spPr>
          <a:xfrm>
            <a:off x="1051692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g2f7dad6de3d_0_2163"/>
          <p:cNvSpPr txBox="1"/>
          <p:nvPr>
            <p:ph idx="6" type="body"/>
          </p:nvPr>
        </p:nvSpPr>
        <p:spPr>
          <a:xfrm>
            <a:off x="477497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g2f7dad6de3d_0_2163"/>
          <p:cNvSpPr txBox="1"/>
          <p:nvPr>
            <p:ph idx="7" type="body"/>
          </p:nvPr>
        </p:nvSpPr>
        <p:spPr>
          <a:xfrm>
            <a:off x="477497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g2f7dad6de3d_0_2163"/>
          <p:cNvSpPr txBox="1"/>
          <p:nvPr>
            <p:ph idx="8" type="body"/>
          </p:nvPr>
        </p:nvSpPr>
        <p:spPr>
          <a:xfrm>
            <a:off x="851168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g2f7dad6de3d_0_2163"/>
          <p:cNvSpPr txBox="1"/>
          <p:nvPr>
            <p:ph idx="9" type="body"/>
          </p:nvPr>
        </p:nvSpPr>
        <p:spPr>
          <a:xfrm>
            <a:off x="851168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g2f7dad6de3d_0_2163"/>
          <p:cNvSpPr txBox="1"/>
          <p:nvPr>
            <p:ph idx="13" type="body"/>
          </p:nvPr>
        </p:nvSpPr>
        <p:spPr>
          <a:xfrm>
            <a:off x="12248384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g2f7dad6de3d_0_2163"/>
          <p:cNvSpPr txBox="1"/>
          <p:nvPr>
            <p:ph idx="14" type="body"/>
          </p:nvPr>
        </p:nvSpPr>
        <p:spPr>
          <a:xfrm>
            <a:off x="12248384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g2f7dad6de3d_0_2163"/>
          <p:cNvSpPr txBox="1"/>
          <p:nvPr>
            <p:ph idx="15" type="body"/>
          </p:nvPr>
        </p:nvSpPr>
        <p:spPr>
          <a:xfrm>
            <a:off x="1598508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g2f7dad6de3d_0_2163"/>
          <p:cNvSpPr txBox="1"/>
          <p:nvPr>
            <p:ph idx="16" type="body"/>
          </p:nvPr>
        </p:nvSpPr>
        <p:spPr>
          <a:xfrm>
            <a:off x="1598508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g2f7dad6de3d_0_2163"/>
          <p:cNvSpPr txBox="1"/>
          <p:nvPr>
            <p:ph idx="17" type="body"/>
          </p:nvPr>
        </p:nvSpPr>
        <p:spPr>
          <a:xfrm>
            <a:off x="1972179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g2f7dad6de3d_0_2163"/>
          <p:cNvSpPr txBox="1"/>
          <p:nvPr>
            <p:ph idx="18" type="body"/>
          </p:nvPr>
        </p:nvSpPr>
        <p:spPr>
          <a:xfrm>
            <a:off x="1972179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g2f7dad6de3d_0_2163"/>
          <p:cNvSpPr/>
          <p:nvPr>
            <p:ph idx="19" type="pic"/>
          </p:nvPr>
        </p:nvSpPr>
        <p:spPr>
          <a:xfrm>
            <a:off x="2922583" y="1898310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g2f7dad6de3d_0_2163"/>
          <p:cNvSpPr/>
          <p:nvPr>
            <p:ph idx="20" type="pic"/>
          </p:nvPr>
        </p:nvSpPr>
        <p:spPr>
          <a:xfrm>
            <a:off x="150272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g2f7dad6de3d_0_2163"/>
          <p:cNvSpPr/>
          <p:nvPr>
            <p:ph idx="21" type="pic"/>
          </p:nvPr>
        </p:nvSpPr>
        <p:spPr>
          <a:xfrm>
            <a:off x="514989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g2f7dad6de3d_0_2163"/>
          <p:cNvSpPr/>
          <p:nvPr>
            <p:ph idx="22" type="pic"/>
          </p:nvPr>
        </p:nvSpPr>
        <p:spPr>
          <a:xfrm>
            <a:off x="896271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g2f7dad6de3d_0_2163"/>
          <p:cNvSpPr/>
          <p:nvPr>
            <p:ph idx="23" type="pic"/>
          </p:nvPr>
        </p:nvSpPr>
        <p:spPr>
          <a:xfrm>
            <a:off x="12699420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g2f7dad6de3d_0_2163"/>
          <p:cNvSpPr/>
          <p:nvPr>
            <p:ph idx="24" type="pic"/>
          </p:nvPr>
        </p:nvSpPr>
        <p:spPr>
          <a:xfrm>
            <a:off x="16436123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g2f7dad6de3d_0_2163"/>
          <p:cNvSpPr/>
          <p:nvPr>
            <p:ph idx="25" type="pic"/>
          </p:nvPr>
        </p:nvSpPr>
        <p:spPr>
          <a:xfrm>
            <a:off x="2017282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2f7dad6de3d_0_218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g2f7dad6de3d_0_218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g2f7dad6de3d_0_2188"/>
          <p:cNvSpPr txBox="1"/>
          <p:nvPr>
            <p:ph idx="2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g2f7dad6de3d_0_2188"/>
          <p:cNvSpPr txBox="1"/>
          <p:nvPr>
            <p:ph idx="3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g2f7dad6de3d_0_2188"/>
          <p:cNvSpPr txBox="1"/>
          <p:nvPr>
            <p:ph idx="4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g2f7dad6de3d_0_2188"/>
          <p:cNvSpPr txBox="1"/>
          <p:nvPr>
            <p:ph idx="5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g2f7dad6de3d_0_2188"/>
          <p:cNvSpPr txBox="1"/>
          <p:nvPr>
            <p:ph idx="6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g2f7dad6de3d_0_2188"/>
          <p:cNvSpPr txBox="1"/>
          <p:nvPr>
            <p:ph idx="7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g2f7dad6de3d_0_2188"/>
          <p:cNvSpPr txBox="1"/>
          <p:nvPr>
            <p:ph idx="8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g2f7dad6de3d_0_2188"/>
          <p:cNvSpPr txBox="1"/>
          <p:nvPr>
            <p:ph idx="9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g2f7dad6de3d_0_2188"/>
          <p:cNvSpPr txBox="1"/>
          <p:nvPr>
            <p:ph idx="13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g2f7dad6de3d_0_2188"/>
          <p:cNvSpPr txBox="1"/>
          <p:nvPr>
            <p:ph idx="14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g2f7dad6de3d_0_2188"/>
          <p:cNvSpPr/>
          <p:nvPr>
            <p:ph idx="15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g2f7dad6de3d_0_2188"/>
          <p:cNvSpPr/>
          <p:nvPr>
            <p:ph idx="16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g2f7dad6de3d_0_2188"/>
          <p:cNvSpPr/>
          <p:nvPr>
            <p:ph idx="17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g2f7dad6de3d_0_2188"/>
          <p:cNvSpPr/>
          <p:nvPr>
            <p:ph idx="18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g2f7dad6de3d_0_2188"/>
          <p:cNvSpPr/>
          <p:nvPr>
            <p:ph idx="19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f7dad6de3d_0_221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g2f7dad6de3d_0_221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g2f7dad6de3d_0_2212"/>
          <p:cNvSpPr txBox="1"/>
          <p:nvPr>
            <p:ph idx="2" type="body"/>
          </p:nvPr>
        </p:nvSpPr>
        <p:spPr>
          <a:xfrm>
            <a:off x="837005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g2f7dad6de3d_0_2212"/>
          <p:cNvSpPr txBox="1"/>
          <p:nvPr>
            <p:ph idx="3" type="body"/>
          </p:nvPr>
        </p:nvSpPr>
        <p:spPr>
          <a:xfrm>
            <a:off x="837005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g2f7dad6de3d_0_2212"/>
          <p:cNvSpPr txBox="1"/>
          <p:nvPr>
            <p:ph idx="4" type="body"/>
          </p:nvPr>
        </p:nvSpPr>
        <p:spPr>
          <a:xfrm>
            <a:off x="1252776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g2f7dad6de3d_0_2212"/>
          <p:cNvSpPr txBox="1"/>
          <p:nvPr>
            <p:ph idx="5" type="body"/>
          </p:nvPr>
        </p:nvSpPr>
        <p:spPr>
          <a:xfrm>
            <a:off x="1252776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g2f7dad6de3d_0_2212"/>
          <p:cNvSpPr txBox="1"/>
          <p:nvPr>
            <p:ph idx="6" type="body"/>
          </p:nvPr>
        </p:nvSpPr>
        <p:spPr>
          <a:xfrm>
            <a:off x="29415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g2f7dad6de3d_0_2212"/>
          <p:cNvSpPr txBox="1"/>
          <p:nvPr>
            <p:ph idx="7" type="body"/>
          </p:nvPr>
        </p:nvSpPr>
        <p:spPr>
          <a:xfrm>
            <a:off x="29415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g2f7dad6de3d_0_2212"/>
          <p:cNvSpPr txBox="1"/>
          <p:nvPr>
            <p:ph idx="8" type="body"/>
          </p:nvPr>
        </p:nvSpPr>
        <p:spPr>
          <a:xfrm>
            <a:off x="666486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g2f7dad6de3d_0_2212"/>
          <p:cNvSpPr txBox="1"/>
          <p:nvPr>
            <p:ph idx="9" type="body"/>
          </p:nvPr>
        </p:nvSpPr>
        <p:spPr>
          <a:xfrm>
            <a:off x="666486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g2f7dad6de3d_0_2212"/>
          <p:cNvSpPr txBox="1"/>
          <p:nvPr>
            <p:ph idx="13" type="body"/>
          </p:nvPr>
        </p:nvSpPr>
        <p:spPr>
          <a:xfrm>
            <a:off x="10401567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g2f7dad6de3d_0_2212"/>
          <p:cNvSpPr txBox="1"/>
          <p:nvPr>
            <p:ph idx="14" type="body"/>
          </p:nvPr>
        </p:nvSpPr>
        <p:spPr>
          <a:xfrm>
            <a:off x="10401567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g2f7dad6de3d_0_2212"/>
          <p:cNvSpPr txBox="1"/>
          <p:nvPr>
            <p:ph idx="15" type="body"/>
          </p:nvPr>
        </p:nvSpPr>
        <p:spPr>
          <a:xfrm>
            <a:off x="14138270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g2f7dad6de3d_0_2212"/>
          <p:cNvSpPr txBox="1"/>
          <p:nvPr>
            <p:ph idx="16" type="body"/>
          </p:nvPr>
        </p:nvSpPr>
        <p:spPr>
          <a:xfrm>
            <a:off x="14138270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g2f7dad6de3d_0_2212"/>
          <p:cNvSpPr txBox="1"/>
          <p:nvPr>
            <p:ph idx="17" type="body"/>
          </p:nvPr>
        </p:nvSpPr>
        <p:spPr>
          <a:xfrm>
            <a:off x="17874973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g2f7dad6de3d_0_2212"/>
          <p:cNvSpPr txBox="1"/>
          <p:nvPr>
            <p:ph idx="18" type="body"/>
          </p:nvPr>
        </p:nvSpPr>
        <p:spPr>
          <a:xfrm>
            <a:off x="17874973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g2f7dad6de3d_0_2212"/>
          <p:cNvSpPr/>
          <p:nvPr>
            <p:ph idx="19" type="pic"/>
          </p:nvPr>
        </p:nvSpPr>
        <p:spPr>
          <a:xfrm>
            <a:off x="339261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g2f7dad6de3d_0_2212"/>
          <p:cNvSpPr/>
          <p:nvPr>
            <p:ph idx="20" type="pic"/>
          </p:nvPr>
        </p:nvSpPr>
        <p:spPr>
          <a:xfrm>
            <a:off x="703978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g2f7dad6de3d_0_2212"/>
          <p:cNvSpPr/>
          <p:nvPr>
            <p:ph idx="21" type="pic"/>
          </p:nvPr>
        </p:nvSpPr>
        <p:spPr>
          <a:xfrm>
            <a:off x="1085260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g2f7dad6de3d_0_2212"/>
          <p:cNvSpPr/>
          <p:nvPr>
            <p:ph idx="22" type="pic"/>
          </p:nvPr>
        </p:nvSpPr>
        <p:spPr>
          <a:xfrm>
            <a:off x="14589306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g2f7dad6de3d_0_2212"/>
          <p:cNvSpPr/>
          <p:nvPr>
            <p:ph idx="23" type="pic"/>
          </p:nvPr>
        </p:nvSpPr>
        <p:spPr>
          <a:xfrm>
            <a:off x="18326009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g2f7dad6de3d_0_2212"/>
          <p:cNvSpPr/>
          <p:nvPr>
            <p:ph idx="24" type="pic"/>
          </p:nvPr>
        </p:nvSpPr>
        <p:spPr>
          <a:xfrm>
            <a:off x="8744977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g2f7dad6de3d_0_2212"/>
          <p:cNvSpPr/>
          <p:nvPr>
            <p:ph idx="25" type="pic"/>
          </p:nvPr>
        </p:nvSpPr>
        <p:spPr>
          <a:xfrm>
            <a:off x="12978803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f7dad6de3d_0_224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g2f7dad6de3d_0_224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g2f7dad6de3d_0_2242"/>
          <p:cNvSpPr txBox="1"/>
          <p:nvPr>
            <p:ph idx="2" type="body"/>
          </p:nvPr>
        </p:nvSpPr>
        <p:spPr>
          <a:xfrm>
            <a:off x="624156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g2f7dad6de3d_0_2242"/>
          <p:cNvSpPr txBox="1"/>
          <p:nvPr>
            <p:ph idx="3" type="body"/>
          </p:nvPr>
        </p:nvSpPr>
        <p:spPr>
          <a:xfrm>
            <a:off x="624156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g2f7dad6de3d_0_2242"/>
          <p:cNvSpPr txBox="1"/>
          <p:nvPr>
            <p:ph idx="4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g2f7dad6de3d_0_2242"/>
          <p:cNvSpPr txBox="1"/>
          <p:nvPr>
            <p:ph idx="5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g2f7dad6de3d_0_2242"/>
          <p:cNvSpPr txBox="1"/>
          <p:nvPr>
            <p:ph idx="6" type="body"/>
          </p:nvPr>
        </p:nvSpPr>
        <p:spPr>
          <a:xfrm>
            <a:off x="14431350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g2f7dad6de3d_0_2242"/>
          <p:cNvSpPr txBox="1"/>
          <p:nvPr>
            <p:ph idx="7" type="body"/>
          </p:nvPr>
        </p:nvSpPr>
        <p:spPr>
          <a:xfrm>
            <a:off x="14431350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g2f7dad6de3d_0_2242"/>
          <p:cNvSpPr txBox="1"/>
          <p:nvPr>
            <p:ph idx="8" type="body"/>
          </p:nvPr>
        </p:nvSpPr>
        <p:spPr>
          <a:xfrm>
            <a:off x="1051692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g2f7dad6de3d_0_2242"/>
          <p:cNvSpPr txBox="1"/>
          <p:nvPr>
            <p:ph idx="9" type="body"/>
          </p:nvPr>
        </p:nvSpPr>
        <p:spPr>
          <a:xfrm>
            <a:off x="1051692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g2f7dad6de3d_0_2242"/>
          <p:cNvSpPr txBox="1"/>
          <p:nvPr>
            <p:ph idx="13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g2f7dad6de3d_0_2242"/>
          <p:cNvSpPr txBox="1"/>
          <p:nvPr>
            <p:ph idx="14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g2f7dad6de3d_0_2242"/>
          <p:cNvSpPr txBox="1"/>
          <p:nvPr>
            <p:ph idx="15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g2f7dad6de3d_0_2242"/>
          <p:cNvSpPr txBox="1"/>
          <p:nvPr>
            <p:ph idx="16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g2f7dad6de3d_0_2242"/>
          <p:cNvSpPr txBox="1"/>
          <p:nvPr>
            <p:ph idx="17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g2f7dad6de3d_0_2242"/>
          <p:cNvSpPr txBox="1"/>
          <p:nvPr>
            <p:ph idx="18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g2f7dad6de3d_0_2242"/>
          <p:cNvSpPr txBox="1"/>
          <p:nvPr>
            <p:ph idx="19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g2f7dad6de3d_0_2242"/>
          <p:cNvSpPr txBox="1"/>
          <p:nvPr>
            <p:ph idx="20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g2f7dad6de3d_0_2242"/>
          <p:cNvSpPr txBox="1"/>
          <p:nvPr>
            <p:ph idx="21" type="body"/>
          </p:nvPr>
        </p:nvSpPr>
        <p:spPr>
          <a:xfrm>
            <a:off x="1972179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g2f7dad6de3d_0_2242"/>
          <p:cNvSpPr txBox="1"/>
          <p:nvPr>
            <p:ph idx="22" type="body"/>
          </p:nvPr>
        </p:nvSpPr>
        <p:spPr>
          <a:xfrm>
            <a:off x="1972179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g2f7dad6de3d_0_2242"/>
          <p:cNvSpPr/>
          <p:nvPr>
            <p:ph idx="23" type="pic"/>
          </p:nvPr>
        </p:nvSpPr>
        <p:spPr>
          <a:xfrm>
            <a:off x="150272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g2f7dad6de3d_0_2242"/>
          <p:cNvSpPr/>
          <p:nvPr>
            <p:ph idx="24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g2f7dad6de3d_0_2242"/>
          <p:cNvSpPr/>
          <p:nvPr>
            <p:ph idx="25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g2f7dad6de3d_0_2242"/>
          <p:cNvSpPr/>
          <p:nvPr>
            <p:ph idx="26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g2f7dad6de3d_0_2242"/>
          <p:cNvSpPr/>
          <p:nvPr>
            <p:ph idx="27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g2f7dad6de3d_0_2242"/>
          <p:cNvSpPr/>
          <p:nvPr>
            <p:ph idx="28" type="pic"/>
          </p:nvPr>
        </p:nvSpPr>
        <p:spPr>
          <a:xfrm>
            <a:off x="2017282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g2f7dad6de3d_0_2242"/>
          <p:cNvSpPr/>
          <p:nvPr>
            <p:ph idx="29" type="pic"/>
          </p:nvPr>
        </p:nvSpPr>
        <p:spPr>
          <a:xfrm>
            <a:off x="6616484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g2f7dad6de3d_0_2242"/>
          <p:cNvSpPr/>
          <p:nvPr>
            <p:ph idx="30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g2f7dad6de3d_0_2242"/>
          <p:cNvSpPr/>
          <p:nvPr>
            <p:ph idx="31" type="pic"/>
          </p:nvPr>
        </p:nvSpPr>
        <p:spPr>
          <a:xfrm>
            <a:off x="14882386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f7dad6de3d_0_227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dad6de3d_0_1600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f7dad6de3d_0_1600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f7dad6de3d_0_1600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f7dad6de3d_0_1600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g2f7dad6de3d_0_1600"/>
          <p:cNvSpPr txBox="1"/>
          <p:nvPr>
            <p:ph idx="1" type="body"/>
          </p:nvPr>
        </p:nvSpPr>
        <p:spPr>
          <a:xfrm>
            <a:off x="5878513" y="6896066"/>
            <a:ext cx="88128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g2f7dad6de3d_0_16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2f7dad6de3d_0_2280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2f7dad6de3d_0_2280"/>
          <p:cNvSpPr/>
          <p:nvPr/>
        </p:nvSpPr>
        <p:spPr>
          <a:xfrm>
            <a:off x="12525133" y="3618488"/>
            <a:ext cx="102603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g2f7dad6de3d_0_2280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2f7dad6de3d_0_2280"/>
          <p:cNvSpPr/>
          <p:nvPr/>
        </p:nvSpPr>
        <p:spPr>
          <a:xfrm flipH="1" rot="10800000">
            <a:off x="13048396" y="5024325"/>
            <a:ext cx="8988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g2f7dad6de3d_0_22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g2f7dad6de3d_0_22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g2f7dad6de3d_0_2280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g2f7dad6de3d_0_2280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g2f7dad6de3d_0_2280"/>
          <p:cNvSpPr txBox="1"/>
          <p:nvPr>
            <p:ph idx="4" type="body"/>
          </p:nvPr>
        </p:nvSpPr>
        <p:spPr>
          <a:xfrm>
            <a:off x="12962060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g2f7dad6de3d_0_2280"/>
          <p:cNvSpPr txBox="1"/>
          <p:nvPr>
            <p:ph idx="5" type="body"/>
          </p:nvPr>
        </p:nvSpPr>
        <p:spPr>
          <a:xfrm>
            <a:off x="12962060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f7dad6de3d_0_229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f7dad6de3d_0_2291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f7dad6de3d_0_229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f7dad6de3d_0_229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g2f7dad6de3d_0_229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g2f7dad6de3d_0_229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g2f7dad6de3d_0_229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g2f7dad6de3d_0_22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g2f7dad6de3d_0_229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f7dad6de3d_0_230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f7dad6de3d_0_230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f7dad6de3d_0_230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g2f7dad6de3d_0_230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g2f7dad6de3d_0_230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g2f7dad6de3d_0_230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g2f7dad6de3d_0_23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g2f7dad6de3d_0_230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f7dad6de3d_0_2310"/>
          <p:cNvSpPr/>
          <p:nvPr/>
        </p:nvSpPr>
        <p:spPr>
          <a:xfrm>
            <a:off x="-24916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2f7dad6de3d_0_2310"/>
          <p:cNvSpPr/>
          <p:nvPr/>
        </p:nvSpPr>
        <p:spPr>
          <a:xfrm>
            <a:off x="124983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2f7dad6de3d_0_2310"/>
          <p:cNvSpPr/>
          <p:nvPr/>
        </p:nvSpPr>
        <p:spPr>
          <a:xfrm flipH="1" rot="10800000">
            <a:off x="128140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2f7dad6de3d_0_23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g2f7dad6de3d_0_23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g2f7dad6de3d_0_2310"/>
          <p:cNvSpPr txBox="1"/>
          <p:nvPr>
            <p:ph idx="2" type="body"/>
          </p:nvPr>
        </p:nvSpPr>
        <p:spPr>
          <a:xfrm>
            <a:off x="128354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g2f7dad6de3d_0_2310"/>
          <p:cNvSpPr txBox="1"/>
          <p:nvPr>
            <p:ph idx="3" type="body"/>
          </p:nvPr>
        </p:nvSpPr>
        <p:spPr>
          <a:xfrm>
            <a:off x="128354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g2f7dad6de3d_0_23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g2f7dad6de3d_0_2310"/>
          <p:cNvSpPr/>
          <p:nvPr>
            <p:ph idx="4" type="pic"/>
          </p:nvPr>
        </p:nvSpPr>
        <p:spPr>
          <a:xfrm>
            <a:off x="1912590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2f7dad6de3d_0_2320"/>
          <p:cNvSpPr/>
          <p:nvPr/>
        </p:nvSpPr>
        <p:spPr>
          <a:xfrm>
            <a:off x="-2535207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g2f7dad6de3d_0_23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g2f7dad6de3d_0_2320"/>
          <p:cNvSpPr/>
          <p:nvPr>
            <p:ph idx="2" type="pic"/>
          </p:nvPr>
        </p:nvSpPr>
        <p:spPr>
          <a:xfrm>
            <a:off x="2130304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g2f7dad6de3d_0_2320"/>
          <p:cNvSpPr/>
          <p:nvPr/>
        </p:nvSpPr>
        <p:spPr>
          <a:xfrm flipH="1" rot="10800000">
            <a:off x="13928466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2f7dad6de3d_0_232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g2f7dad6de3d_0_232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g2f7dad6de3d_0_2320"/>
          <p:cNvSpPr txBox="1"/>
          <p:nvPr>
            <p:ph idx="3" type="body"/>
          </p:nvPr>
        </p:nvSpPr>
        <p:spPr>
          <a:xfrm>
            <a:off x="13835559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g2f7dad6de3d_0_2320"/>
          <p:cNvSpPr txBox="1"/>
          <p:nvPr>
            <p:ph idx="4" type="body"/>
          </p:nvPr>
        </p:nvSpPr>
        <p:spPr>
          <a:xfrm>
            <a:off x="13835559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f7dad6de3d_0_232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f7dad6de3d_0_232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f7dad6de3d_0_2329"/>
          <p:cNvSpPr/>
          <p:nvPr/>
        </p:nvSpPr>
        <p:spPr>
          <a:xfrm>
            <a:off x="1549789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f7dad6de3d_0_2329"/>
          <p:cNvSpPr/>
          <p:nvPr/>
        </p:nvSpPr>
        <p:spPr>
          <a:xfrm flipH="1" rot="10800000">
            <a:off x="9313728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f7dad6de3d_0_2329"/>
          <p:cNvSpPr/>
          <p:nvPr/>
        </p:nvSpPr>
        <p:spPr>
          <a:xfrm flipH="1" rot="10800000">
            <a:off x="16502670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f7dad6de3d_0_2329"/>
          <p:cNvSpPr/>
          <p:nvPr/>
        </p:nvSpPr>
        <p:spPr>
          <a:xfrm flipH="1" rot="10800000">
            <a:off x="1979742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2f7dad6de3d_0_232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g2f7dad6de3d_0_232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g2f7dad6de3d_0_2329"/>
          <p:cNvSpPr txBox="1"/>
          <p:nvPr>
            <p:ph idx="2" type="body"/>
          </p:nvPr>
        </p:nvSpPr>
        <p:spPr>
          <a:xfrm>
            <a:off x="1883327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g2f7dad6de3d_0_2329"/>
          <p:cNvSpPr txBox="1"/>
          <p:nvPr>
            <p:ph idx="3" type="body"/>
          </p:nvPr>
        </p:nvSpPr>
        <p:spPr>
          <a:xfrm>
            <a:off x="1933615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g2f7dad6de3d_0_232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g2f7dad6de3d_0_232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g2f7dad6de3d_0_232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g2f7dad6de3d_0_232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2f7dad6de3d_0_2344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g2f7dad6de3d_0_2344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g2f7dad6de3d_0_2344"/>
          <p:cNvSpPr/>
          <p:nvPr/>
        </p:nvSpPr>
        <p:spPr>
          <a:xfrm>
            <a:off x="1525588" y="3618487"/>
            <a:ext cx="213375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2f7dad6de3d_0_2344"/>
          <p:cNvSpPr/>
          <p:nvPr/>
        </p:nvSpPr>
        <p:spPr>
          <a:xfrm flipH="1" rot="10800000">
            <a:off x="1824752" y="51055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g2f7dad6de3d_0_2344"/>
          <p:cNvSpPr/>
          <p:nvPr/>
        </p:nvSpPr>
        <p:spPr>
          <a:xfrm>
            <a:off x="7183198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g2f7dad6de3d_0_2344"/>
          <p:cNvSpPr/>
          <p:nvPr/>
        </p:nvSpPr>
        <p:spPr>
          <a:xfrm>
            <a:off x="12586470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g2f7dad6de3d_0_2344"/>
          <p:cNvSpPr/>
          <p:nvPr/>
        </p:nvSpPr>
        <p:spPr>
          <a:xfrm>
            <a:off x="17906616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2f7dad6de3d_0_2344"/>
          <p:cNvSpPr txBox="1"/>
          <p:nvPr>
            <p:ph idx="2" type="body"/>
          </p:nvPr>
        </p:nvSpPr>
        <p:spPr>
          <a:xfrm>
            <a:off x="1824752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g2f7dad6de3d_0_2344"/>
          <p:cNvSpPr txBox="1"/>
          <p:nvPr>
            <p:ph idx="3" type="body"/>
          </p:nvPr>
        </p:nvSpPr>
        <p:spPr>
          <a:xfrm>
            <a:off x="1875041" y="5529247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g2f7dad6de3d_0_2344"/>
          <p:cNvSpPr txBox="1"/>
          <p:nvPr>
            <p:ph idx="4" type="body"/>
          </p:nvPr>
        </p:nvSpPr>
        <p:spPr>
          <a:xfrm>
            <a:off x="7183198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g2f7dad6de3d_0_2344"/>
          <p:cNvSpPr txBox="1"/>
          <p:nvPr>
            <p:ph idx="5" type="body"/>
          </p:nvPr>
        </p:nvSpPr>
        <p:spPr>
          <a:xfrm>
            <a:off x="7233487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g2f7dad6de3d_0_2344"/>
          <p:cNvSpPr txBox="1"/>
          <p:nvPr>
            <p:ph idx="6" type="body"/>
          </p:nvPr>
        </p:nvSpPr>
        <p:spPr>
          <a:xfrm>
            <a:off x="12564224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g2f7dad6de3d_0_2344"/>
          <p:cNvSpPr txBox="1"/>
          <p:nvPr>
            <p:ph idx="7" type="body"/>
          </p:nvPr>
        </p:nvSpPr>
        <p:spPr>
          <a:xfrm>
            <a:off x="12614513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g2f7dad6de3d_0_2344"/>
          <p:cNvSpPr txBox="1"/>
          <p:nvPr>
            <p:ph idx="8" type="body"/>
          </p:nvPr>
        </p:nvSpPr>
        <p:spPr>
          <a:xfrm>
            <a:off x="17884703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g2f7dad6de3d_0_2344"/>
          <p:cNvSpPr txBox="1"/>
          <p:nvPr>
            <p:ph idx="9" type="body"/>
          </p:nvPr>
        </p:nvSpPr>
        <p:spPr>
          <a:xfrm>
            <a:off x="17934991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2f7dad6de3d_0_2360"/>
          <p:cNvSpPr/>
          <p:nvPr/>
        </p:nvSpPr>
        <p:spPr>
          <a:xfrm>
            <a:off x="915987" y="3618486"/>
            <a:ext cx="225552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2f7dad6de3d_0_236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g2f7dad6de3d_0_236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g2f7dad6de3d_0_2360"/>
          <p:cNvSpPr/>
          <p:nvPr/>
        </p:nvSpPr>
        <p:spPr>
          <a:xfrm flipH="1" rot="10800000">
            <a:off x="1552575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f7dad6de3d_0_2360"/>
          <p:cNvSpPr txBox="1"/>
          <p:nvPr>
            <p:ph idx="2" type="body"/>
          </p:nvPr>
        </p:nvSpPr>
        <p:spPr>
          <a:xfrm>
            <a:off x="1552576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g2f7dad6de3d_0_2360"/>
          <p:cNvSpPr txBox="1"/>
          <p:nvPr>
            <p:ph idx="3" type="body"/>
          </p:nvPr>
        </p:nvSpPr>
        <p:spPr>
          <a:xfrm>
            <a:off x="1552576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g2f7dad6de3d_0_2360"/>
          <p:cNvSpPr/>
          <p:nvPr/>
        </p:nvSpPr>
        <p:spPr>
          <a:xfrm flipH="1" rot="10800000">
            <a:off x="6050899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f7dad6de3d_0_2360"/>
          <p:cNvSpPr txBox="1"/>
          <p:nvPr>
            <p:ph idx="4" type="body"/>
          </p:nvPr>
        </p:nvSpPr>
        <p:spPr>
          <a:xfrm>
            <a:off x="6050900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g2f7dad6de3d_0_2360"/>
          <p:cNvSpPr txBox="1"/>
          <p:nvPr>
            <p:ph idx="5" type="body"/>
          </p:nvPr>
        </p:nvSpPr>
        <p:spPr>
          <a:xfrm>
            <a:off x="6050900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g2f7dad6de3d_0_2360"/>
          <p:cNvSpPr/>
          <p:nvPr/>
        </p:nvSpPr>
        <p:spPr>
          <a:xfrm flipH="1" rot="10800000">
            <a:off x="10532201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f7dad6de3d_0_2360"/>
          <p:cNvSpPr txBox="1"/>
          <p:nvPr>
            <p:ph idx="6" type="body"/>
          </p:nvPr>
        </p:nvSpPr>
        <p:spPr>
          <a:xfrm>
            <a:off x="105322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g2f7dad6de3d_0_2360"/>
          <p:cNvSpPr txBox="1"/>
          <p:nvPr>
            <p:ph idx="7" type="body"/>
          </p:nvPr>
        </p:nvSpPr>
        <p:spPr>
          <a:xfrm>
            <a:off x="105322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g2f7dad6de3d_0_2360"/>
          <p:cNvSpPr/>
          <p:nvPr/>
        </p:nvSpPr>
        <p:spPr>
          <a:xfrm flipH="1" rot="10800000">
            <a:off x="150099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f7dad6de3d_0_2360"/>
          <p:cNvSpPr txBox="1"/>
          <p:nvPr>
            <p:ph idx="8" type="body"/>
          </p:nvPr>
        </p:nvSpPr>
        <p:spPr>
          <a:xfrm>
            <a:off x="150099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g2f7dad6de3d_0_2360"/>
          <p:cNvSpPr txBox="1"/>
          <p:nvPr>
            <p:ph idx="9" type="body"/>
          </p:nvPr>
        </p:nvSpPr>
        <p:spPr>
          <a:xfrm>
            <a:off x="150099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g2f7dad6de3d_0_2360"/>
          <p:cNvSpPr/>
          <p:nvPr/>
        </p:nvSpPr>
        <p:spPr>
          <a:xfrm flipH="1" rot="10800000">
            <a:off x="194563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f7dad6de3d_0_2360"/>
          <p:cNvSpPr txBox="1"/>
          <p:nvPr>
            <p:ph idx="13" type="body"/>
          </p:nvPr>
        </p:nvSpPr>
        <p:spPr>
          <a:xfrm>
            <a:off x="194563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g2f7dad6de3d_0_2360"/>
          <p:cNvSpPr txBox="1"/>
          <p:nvPr>
            <p:ph idx="14" type="body"/>
          </p:nvPr>
        </p:nvSpPr>
        <p:spPr>
          <a:xfrm>
            <a:off x="194563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f7dad6de3d_0_2379"/>
          <p:cNvSpPr/>
          <p:nvPr/>
        </p:nvSpPr>
        <p:spPr>
          <a:xfrm>
            <a:off x="1523347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f7dad6de3d_0_237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g2f7dad6de3d_0_2379"/>
          <p:cNvSpPr/>
          <p:nvPr/>
        </p:nvSpPr>
        <p:spPr>
          <a:xfrm flipH="1" rot="10800000">
            <a:off x="16502670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g2f7dad6de3d_0_237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g2f7dad6de3d_0_2379"/>
          <p:cNvSpPr/>
          <p:nvPr/>
        </p:nvSpPr>
        <p:spPr>
          <a:xfrm flipH="1" rot="10800000">
            <a:off x="9313728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g2f7dad6de3d_0_237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g2f7dad6de3d_0_237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g2f7dad6de3d_0_2379"/>
          <p:cNvSpPr txBox="1"/>
          <p:nvPr>
            <p:ph idx="2" type="body"/>
          </p:nvPr>
        </p:nvSpPr>
        <p:spPr>
          <a:xfrm>
            <a:off x="1581150" y="4024744"/>
            <a:ext cx="66120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g2f7dad6de3d_0_2379"/>
          <p:cNvSpPr txBox="1"/>
          <p:nvPr>
            <p:ph idx="3" type="body"/>
          </p:nvPr>
        </p:nvSpPr>
        <p:spPr>
          <a:xfrm>
            <a:off x="1581150" y="6858000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g2f7dad6de3d_0_237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g2f7dad6de3d_0_237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g2f7dad6de3d_0_237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g2f7dad6de3d_0_237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f7dad6de3d_0_2393"/>
          <p:cNvSpPr/>
          <p:nvPr/>
        </p:nvSpPr>
        <p:spPr>
          <a:xfrm>
            <a:off x="1523347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f7dad6de3d_0_2393"/>
          <p:cNvSpPr/>
          <p:nvPr/>
        </p:nvSpPr>
        <p:spPr>
          <a:xfrm>
            <a:off x="16135525" y="1524000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f7dad6de3d_0_2393"/>
          <p:cNvSpPr/>
          <p:nvPr/>
        </p:nvSpPr>
        <p:spPr>
          <a:xfrm flipH="1" rot="10800000">
            <a:off x="16502670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g2f7dad6de3d_0_2393"/>
          <p:cNvSpPr/>
          <p:nvPr/>
        </p:nvSpPr>
        <p:spPr>
          <a:xfrm>
            <a:off x="8896891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g2f7dad6de3d_0_2393"/>
          <p:cNvSpPr/>
          <p:nvPr/>
        </p:nvSpPr>
        <p:spPr>
          <a:xfrm flipH="1" rot="10800000">
            <a:off x="9313728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2f7dad6de3d_0_2393"/>
          <p:cNvSpPr txBox="1"/>
          <p:nvPr>
            <p:ph type="title"/>
          </p:nvPr>
        </p:nvSpPr>
        <p:spPr>
          <a:xfrm>
            <a:off x="1581150" y="1943293"/>
            <a:ext cx="66120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g2f7dad6de3d_0_2393"/>
          <p:cNvSpPr txBox="1"/>
          <p:nvPr>
            <p:ph idx="1" type="body"/>
          </p:nvPr>
        </p:nvSpPr>
        <p:spPr>
          <a:xfrm>
            <a:off x="1581150" y="4763512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g2f7dad6de3d_0_2393"/>
          <p:cNvSpPr txBox="1"/>
          <p:nvPr>
            <p:ph idx="2" type="body"/>
          </p:nvPr>
        </p:nvSpPr>
        <p:spPr>
          <a:xfrm>
            <a:off x="9246653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g2f7dad6de3d_0_2393"/>
          <p:cNvSpPr txBox="1"/>
          <p:nvPr>
            <p:ph idx="3" type="body"/>
          </p:nvPr>
        </p:nvSpPr>
        <p:spPr>
          <a:xfrm>
            <a:off x="9296941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g2f7dad6de3d_0_2393"/>
          <p:cNvSpPr txBox="1"/>
          <p:nvPr>
            <p:ph idx="4" type="body"/>
          </p:nvPr>
        </p:nvSpPr>
        <p:spPr>
          <a:xfrm>
            <a:off x="16454092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g2f7dad6de3d_0_2393"/>
          <p:cNvSpPr txBox="1"/>
          <p:nvPr>
            <p:ph idx="5" type="body"/>
          </p:nvPr>
        </p:nvSpPr>
        <p:spPr>
          <a:xfrm>
            <a:off x="16504380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f7dad6de3d_0_1529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f7dad6de3d_0_1529"/>
          <p:cNvSpPr txBox="1"/>
          <p:nvPr>
            <p:ph idx="1" type="body"/>
          </p:nvPr>
        </p:nvSpPr>
        <p:spPr>
          <a:xfrm>
            <a:off x="1481138" y="2980884"/>
            <a:ext cx="21237900" cy="9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7dad6de3d_0_1529"/>
          <p:cNvSpPr txBox="1"/>
          <p:nvPr>
            <p:ph idx="10" type="dt"/>
          </p:nvPr>
        </p:nvSpPr>
        <p:spPr>
          <a:xfrm>
            <a:off x="1554698" y="12604750"/>
            <a:ext cx="54870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7dad6de3d_0_1529"/>
          <p:cNvSpPr txBox="1"/>
          <p:nvPr>
            <p:ph idx="11" type="ftr"/>
          </p:nvPr>
        </p:nvSpPr>
        <p:spPr>
          <a:xfrm>
            <a:off x="8840788" y="12604750"/>
            <a:ext cx="6667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7dad6de3d_0_1529"/>
          <p:cNvSpPr txBox="1"/>
          <p:nvPr>
            <p:ph idx="12" type="sldNum"/>
          </p:nvPr>
        </p:nvSpPr>
        <p:spPr>
          <a:xfrm>
            <a:off x="18083327" y="12604750"/>
            <a:ext cx="47022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donner-et-recevoir-du-feedback-23886974/connaitre-les-bonnes-pratiques?trk=learnermappingfile" TargetMode="External"/><Relationship Id="rId22" Type="http://schemas.openxmlformats.org/officeDocument/2006/relationships/hyperlink" Target="https://www.linkedin.com/learning/5-etapes-pour-developper-son-personal-branding/travailler-son-personal-branding?trk=learnermappingfile" TargetMode="External"/><Relationship Id="rId21" Type="http://schemas.openxmlformats.org/officeDocument/2006/relationships/hyperlink" Target="https://www.linkedin.com/learning/acceder-a-un-emploi-dans-la-transformation-durable/transformer-vos-competences-traditionnelles-en-competences-vertes?trk=learnermappingfile" TargetMode="External"/><Relationship Id="rId23" Type="http://schemas.openxmlformats.org/officeDocument/2006/relationships/hyperlink" Target="https://www.linkedin.com/learning/developper-sa-carriere-avec-la-mobilite-interne/integrer-un-nouveau-poste-de-facon-sereine?trk=learnermappingfile" TargetMode="External"/><Relationship Id="rId11" Type="http://schemas.openxmlformats.org/officeDocument/2006/relationships/hyperlink" Target="https://www.linkedin.com/learning/10-secrets-pour-reussir-sa-carriere/etre-patient?trk=learnermappingfile" TargetMode="External"/><Relationship Id="rId10" Type="http://schemas.openxmlformats.org/officeDocument/2006/relationships/hyperlink" Target="https://www.linkedin.com/learning/le-guide-du-manager-pour-les-conversations-de-carriere-a-l-ere-de-l-ia/coconcevoir-des-plans-de-developpement-de-carriere-tournes-vers-l-avenir?trk=learnermappingfile" TargetMode="External"/><Relationship Id="rId13" Type="http://schemas.openxmlformats.org/officeDocument/2006/relationships/hyperlink" Target="https://www.linkedin.com/learning/conseils-d-expert-creer-une-culture-de-coaching-entre-pairs/organiser-des-sessions-efficaces-et-agreables" TargetMode="External"/><Relationship Id="rId12" Type="http://schemas.openxmlformats.org/officeDocument/2006/relationships/hyperlink" Target="https://www.linkedin.com/learning/10-astuces-pour-donner-du-sens-au-travail-de-vos-employes/promouvoir-le-mentorat-interne-et-externe?trk=learnermappingfile" TargetMode="External"/><Relationship Id="rId15" Type="http://schemas.openxmlformats.org/officeDocument/2006/relationships/hyperlink" Target="https://www.linkedin.com/learning/adapter-sa-strategie-l-d-pour-les-generations-y-et-z/favoriser-l-apprentissage-entre-pairs?trk=learnermappingfile" TargetMode="External"/><Relationship Id="rId14" Type="http://schemas.openxmlformats.org/officeDocument/2006/relationships/hyperlink" Target="https://www.linkedin.com/learning/decider-pour-son-avenir-grace-a-une-meilleure-connaissance-de-soi/definir-ses-valeurs?trk=learnermappingfile" TargetMode="External"/><Relationship Id="rId17" Type="http://schemas.openxmlformats.org/officeDocument/2006/relationships/hyperlink" Target="https://www.linkedin.com/learning/astuces-nano-pour-obtenir-une-promotion/poser-ses-ambitions-et-ses-realisations?trk=learnermappingfile" TargetMode="External"/><Relationship Id="rId16" Type="http://schemas.openxmlformats.org/officeDocument/2006/relationships/hyperlink" Target="https://www.linkedin.com/learning/mixite-et-carriere-au-feminin/se-rendre-visible-pour-booster-sa-carriere?trk=learnermappingfile" TargetMode="External"/><Relationship Id="rId19" Type="http://schemas.openxmlformats.org/officeDocument/2006/relationships/hyperlink" Target="https://www.linkedin.com/learning/surmonter-le-syndrome-de-l-imposteur/strategiser-sur-sa-carriere?trk=learnermappingfile" TargetMode="External"/><Relationship Id="rId18" Type="http://schemas.openxmlformats.org/officeDocument/2006/relationships/hyperlink" Target="https://www.linkedin.com/learning/preparer-et-reussir-son-entretien-annuel/negocier-une-promotion-ou-une-augmentatio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construire-son-pitch-professionnel/fixer-son-objectif-professionnel?trk=learnermappingfile" TargetMode="External"/><Relationship Id="rId9" Type="http://schemas.openxmlformats.org/officeDocument/2006/relationships/hyperlink" Target="https://www.linkedin.com/learning/developper-votre-potentiel-la-reinvention-et-la-resilience/surmonter-sa-peur-et-apprendre-de-ses-echecs?trk=learnermappingfile" TargetMode="External"/><Relationship Id="rId5" Type="http://schemas.openxmlformats.org/officeDocument/2006/relationships/hyperlink" Target="https://www.linkedin.com/learning/construire-son-pitch-professionnel/depasser-les-failles-de-son-parcours?trk=learnermappingfile" TargetMode="External"/><Relationship Id="rId6" Type="http://schemas.openxmlformats.org/officeDocument/2006/relationships/hyperlink" Target="https://www.linkedin.com/learning/cinq-idees-pour-dynamiser-votre-carriere/developper-ses-competences-pour-rester-pertinent?trk=learnermappingfile" TargetMode="External"/><Relationship Id="rId7" Type="http://schemas.openxmlformats.org/officeDocument/2006/relationships/hyperlink" Target="https://www.linkedin.com/learning/astuces-nano-pour-obtenir-une-promotion/changer-ses-croyances?trk=learnermappingfile" TargetMode="External"/><Relationship Id="rId8" Type="http://schemas.openxmlformats.org/officeDocument/2006/relationships/hyperlink" Target="https://www.linkedin.com/learning/decouvrir-ses-forces/identifier-ses-forces-les-plus-precieus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dad6de3d_0_15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dad6de3d_0_152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dad6de3d_0_1520"/>
          <p:cNvSpPr txBox="1"/>
          <p:nvPr/>
        </p:nvSpPr>
        <p:spPr>
          <a:xfrm>
            <a:off x="755175" y="546650"/>
            <a:ext cx="174084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700">
                <a:solidFill>
                  <a:schemeClr val="dk1"/>
                </a:solidFill>
              </a:rPr>
              <a:t>Nouvelle année, nouvelles compétences: possédez vos objectifs de carrière</a:t>
            </a:r>
            <a:endParaRPr b="0" i="0" sz="4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2900">
                <a:solidFill>
                  <a:schemeClr val="dk1"/>
                </a:solidFill>
              </a:rPr>
              <a:t>Prenez en charge votre parcours d'apprentissage avec de nouvelles compétences pour progresser dans votre développement de carrière.</a:t>
            </a:r>
            <a:endParaRPr b="0" i="0" sz="2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dad6de3d_0_152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{6B39B75E-E453-4D08-9792-0A81C61CAC71}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Fixer son objectif professionnel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59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Dépasser les failles de son parcours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32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Développer ses compétences pour rester pertinent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5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46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Changer ses croyances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55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Identifier ses forces les plus précieuses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59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Surmonter sa peur et apprendre de ses échecs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8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Coconcevoir des plans de développement de carrière tournés vers l'avenir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5</a:t>
                      </a:r>
                      <a:r>
                        <a:rPr lang="en-US" sz="2000" u="none" cap="none" strike="noStrike"/>
                        <a:t>m)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Être patient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42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Promouvoir le mentorat interne et externe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2</a:t>
                      </a:r>
                      <a:r>
                        <a:rPr lang="en-US" sz="2000"/>
                        <a:t>0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Organiser des sessions efficaces et agréables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6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27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Définir ses valeurs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(2m </a:t>
                      </a:r>
                      <a:r>
                        <a:rPr lang="en-US" sz="2000"/>
                        <a:t>59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Favoriser l'apprentissage entre pairs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58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Se rendre visible pour booster sa carrière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27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Poser ses ambitions et ses réalisations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05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Négocier une promotion ou une augmentation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55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Stratégiser sur sa carrière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16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Connaître les bonnes pratiques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07</a:t>
                      </a:r>
                      <a:r>
                        <a:rPr lang="en-US" sz="2000" u="none" cap="none" strike="noStrike"/>
                        <a:t>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Transformer vos compétences traditionnelles en compétences vertes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54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Travailler son personal branding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(2m </a:t>
                      </a:r>
                      <a:r>
                        <a:rPr lang="en-US" sz="2000"/>
                        <a:t>11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Intégrer un nouveau poste de façon sereine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54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