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YEEOWP+mRX/SHrvUJkY39NlB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3392B3-9BD5-4979-B076-92755F0F92C2}">
  <a:tblStyle styleId="{CF3392B3-9BD5-4979-B076-92755F0F92C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1d08aca3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1d08aca3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1d08aca3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1d08aca3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1d08aca3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1d08aca3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1d08aca3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1d08aca3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1d08aca3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1d08aca3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1d08aca3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1d08aca3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1d08aca3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1d08aca3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1d08aca3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1d08aca3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1d08aca3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1d08aca3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1d08aca3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1d08aca3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1d08aca3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1d08aca3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1d08aca3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1d08aca3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1d08aca3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1d08aca3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1d08aca3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1d08aca3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1d08aca3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1d08aca3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1d08aca3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1d08aca3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1d08aca3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1d08aca3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1d08aca3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1d08aca3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1d08aca3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1d08aca3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1d08aca3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1d08aca3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1d08aca3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1d08aca3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1d08aca3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1d08aca3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1d08aca3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1d08aca3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1d08aca3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1d08aca3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1d08aca3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1d08aca3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1d08aca3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1d08aca3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1d08aca3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1d08aca3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1d08aca3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1d08aca3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1d08aca3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1d08aca3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1d08aca3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1d08aca3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1d08aca3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1d08aca3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1d08aca3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1d08aca3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1d08aca3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1d08aca3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1d08aca3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1d08aca3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1d08aca3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1d08aca3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1d08aca3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1d08aca3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1d08aca3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1d08aca3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1d08aca3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1d08aca3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1d08aca3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1d08aca3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1d08aca3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1d08aca3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1d08aca3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1d08aca3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1d08aca3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1d08aca3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1d08aca3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1d08aca3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1d08aca3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1d08aca3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1d08aca3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1d08aca3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1d08aca3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1d08aca3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1d08aca3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1d08aca3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1d08aca3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1d08aca3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1d08aca3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1d08aca3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1d08aca3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1d08aca3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1d08aca3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1d08aca3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1d08aca3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1d08aca3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1d08aca3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1d08aca3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1d08aca3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1d08aca3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1d08aca3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1d08aca3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1d08aca3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1d08aca3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1d08aca3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1d08aca3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1d08aca3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1d08aca3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1d08aca3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1d08aca3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1d08aca3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1d08aca3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1d08aca3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1d08aca3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1d08aca3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1d08aca3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1d08aca3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1d08aca3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1d08aca3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1d08aca3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1d08aca3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1d08aca3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1d08aca3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1d08aca3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1d08aca3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1d08aca3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1d08aca3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1d08aca3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1d08aca3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1d08aca3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1d08aca3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1d08aca3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1d08aca3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1d08aca3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1d08aca3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1d08aca3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1d08aca3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1d08aca3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1d08aca3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1d08aca3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1d08aca3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1d08aca3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1d08aca3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1d08aca3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1d08aca3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1d08aca3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1d08aca3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1d08aca3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1d08aca3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1d08aca3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1d08aca3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1d08aca3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1d08aca3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1d08aca3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1d08aca3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1d08aca3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1d08aca3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1d08aca3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1d08aca3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1d08aca3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1d08aca3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1d08aca3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1d08aca3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1d08aca3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1d08aca3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1d08aca3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1d08aca3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1d08aca3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1d08aca3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1d08aca3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1d08aca3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1d08aca3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1d08aca3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1d08aca3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1d08aca3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1d08aca3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1d08aca3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1d08aca3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1d08aca3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1d08aca3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1d08aca3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1d08aca3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1d08aca3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1d08aca3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1d08aca3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1d08aca3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1d08aca3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1d08aca3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1d08aca3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1d08aca3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1d08aca3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1d08aca3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1d08aca3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1d08aca3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1d08aca3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1d08aca3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1d08aca3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1d08aca3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1d08aca3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1d08aca3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1d08aca3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1d08aca3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1d08aca3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1d08aca3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1d08aca3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1d08aca3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1d08aca3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1d08aca3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1d08aca3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1d08aca3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1d08aca3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1d08aca3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1d08aca3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1d08aca3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1d08aca3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1d08aca3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1d08aca3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1d08aca3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1d08aca3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1d08aca3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1d08aca3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1d08aca3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1d08aca3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1d08aca3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1d08aca3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1d08aca3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1d08aca3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1d08aca3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1d08aca3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1d08aca3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1d08aca3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1d08aca3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1d08aca3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1d08aca3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1d08aca3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1d08aca3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1d08aca3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1d08aca3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1d08aca3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1d08aca3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1d08aca3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1d08aca3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1d08aca3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1d08aca3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1d08aca3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1d08aca3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1d08aca3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1d08aca3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1d08aca3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1d08aca3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1d08aca3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1d08aca3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1d08aca3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1d08aca3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1d08aca3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1d08aca3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1d08aca3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1d08aca3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1d08aca3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1d08aca3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1d08aca3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1d08aca3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1d08aca3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1d08aca3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1d08aca3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1d08aca3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1d08aca3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1d08aca3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1d08aca3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1d08aca3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1d08aca3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1d08aca3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1d08aca3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1d08aca3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1d08aca3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1d08aca3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1d08aca3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1d08aca3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1d08aca3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1d08aca3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1d08aca3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1d08aca3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1d08aca3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1d08aca3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1d08aca3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1d08aca3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1d08aca3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1d08aca3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1d08aca3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1d08aca3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1d08aca3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1d08aca3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1d08aca3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1d08aca3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1d08aca3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1d08aca3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1d08aca3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1d08aca3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1d08aca3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1d08aca3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1d08aca3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1d08aca3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1d08aca3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1d08aca3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1d08aca3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1d08aca3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1d08aca3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1d08aca3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1d08aca3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1d08aca3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1d08aca3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1d08aca3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1d08aca3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1d08aca3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1d08aca3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1d08aca3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1d08aca3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1d08aca3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1d08aca3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1d08aca3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1d08aca3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1d08aca3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1d08aca3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1d08aca3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1d08aca3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1d08aca3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1d08aca3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1d08aca3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1d08aca3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1d08aca3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1d08aca3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1d08aca3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1d08aca3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1d08aca3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1d08aca3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1d08aca3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1d08aca3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1d08aca3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1d08aca3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1d08aca3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1d08aca3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1d08aca3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1d08aca3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1d08aca3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1d08aca3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1d08aca3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1d08aca3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1d08aca3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1d08aca3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1d08aca3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1d08aca3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1d08aca3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1d08aca3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1d08aca3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1d08aca3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1d08aca3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1d08aca3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1d08aca3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1d08aca3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1d08aca3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1d08aca3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1d08aca3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1d08aca3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1d08aca3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1d08aca3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1d08aca3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1d08aca3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1d08aca3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1d08aca3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1d08aca3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1d08aca3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1d08aca3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1d08aca3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1d08aca3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1d08aca3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1d08aca3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1d08aca3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1d08aca3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1d08aca3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1d08aca3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1d08aca3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1d08aca3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1d08aca3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1d08aca3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1d08aca3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1d08aca3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1d08aca3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1d08aca3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1d08aca3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1d08aca3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1d08aca3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1d08aca3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1d08aca3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1d08aca3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1d08aca3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1d08aca3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1d08aca3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1d08aca3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1d08aca3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1d08aca3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1d08aca3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1d08aca3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1d08aca3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1d08aca3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1d08aca3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1d08aca3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1d08aca3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1d08aca3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1d08aca3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1d08aca3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1d08aca3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1d08aca3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1d08aca3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1d08aca3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1d08aca3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1d08aca3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1d08aca3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1d08aca3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1d08aca3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1d08aca3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1d08aca3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1d08aca3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1d08aca3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1d08aca3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1d08aca3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1d08aca3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1d08aca3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1d08aca3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1d08aca3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1d08aca3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1d08aca3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1d08aca3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1d08aca3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1d08aca3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1d08aca3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1d08aca3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1d08aca3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1d08aca3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1d08aca3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1d08aca3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1d08aca3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1d08aca3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1d08aca3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1d08aca3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1d08aca3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1d08aca3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1d08aca3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1d08aca3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1d08aca3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1d08aca3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1d08aca3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1d08aca3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1d08aca3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1d08aca3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1d08aca3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1d08aca3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1d08aca3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1d08aca3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1d08aca3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1d08aca3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1d08aca3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1d08aca3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1d08aca3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1d08aca3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1d08aca3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1d08aca3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1d08aca3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1d08aca3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1d08aca3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1d08aca3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1d08aca3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1d08aca3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1d08aca3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1d08aca3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1d08aca3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1d08aca3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1d08aca3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1d08aca3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1d08aca3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1d08aca3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1d08aca3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1d08aca3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1d08aca3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1d08aca3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1d08aca3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1d08aca3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1d08aca3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1d08aca3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1d08aca3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1d08aca3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1d08aca3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1d08aca3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1d08aca3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1d08aca3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1d08aca3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1d08aca3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1d08aca3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1d08aca3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1d08aca3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1d08aca3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1d08aca3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1d08aca3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1d08aca3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1d08aca3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1d08aca3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1d08aca3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1d08aca3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1d08aca3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1d08aca3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1d08aca3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1d08aca3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1d08aca3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1d08aca3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1d08aca3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1d08aca3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1d08aca3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1d08aca3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1d08aca3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1d08aca3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1d08aca3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1d08aca3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1d08aca3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1d08aca3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1d08aca3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1d08aca3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1d08aca3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1d08aca3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1d08aca3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1d08aca3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1d08aca3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1d08aca3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1d08aca3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1d08aca3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1d08aca3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1d08aca3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1d08aca3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1d08aca3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1d08aca3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1d08aca3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1d08aca3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1d08aca3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1d08aca3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1d08aca3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1d08aca3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1d08aca3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1d08aca3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1d08aca3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1d08aca3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1d08aca3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1d08aca3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1d08aca3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1d08aca3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1d08aca3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1d08aca3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1d08aca3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1d08aca3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1d08aca3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1d08aca3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1d08aca3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1d08aca3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1d08aca3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1d08aca3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1d08aca3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1d08aca3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1d08aca3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1d08aca3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1d08aca3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1d08aca3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1d08aca3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1d08aca3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1d08aca3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1d08aca3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1d08aca3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1d08aca3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1d08aca3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1d08aca3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1d08aca3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1d08aca3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1d08aca3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1d08aca3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1d08aca3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1d08aca3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1d08aca3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1d08aca3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1d08aca3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1d08aca3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1d08aca3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1d08aca3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1d08aca3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1d08aca3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1d08aca3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1d08aca3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1d08aca3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1d08aca3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1d08aca3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1d08aca3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1d08aca3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1d08aca3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1d08aca3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1d08aca3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1d08aca3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1d08aca3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1d08aca3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1d08aca3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1d08aca3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1d08aca3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1d08aca3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1d08aca3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1d08aca3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1d08aca3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1d08aca3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1d08aca3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1d08aca3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1d08aca3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1d08aca3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1d08aca3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1d08aca3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1d08aca3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1d08aca3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1d08aca3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1d08aca3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1d08aca3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1d08aca3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1d08aca3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1d08aca3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1d08aca3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1d08aca3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1d08aca3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1d08aca3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1d08aca3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1d08aca3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1d08aca3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1d08aca3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1d08aca3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1d08aca3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1d08aca3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1d08aca3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1d08aca3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1d08aca3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1d08aca3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1d08aca3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1d08aca3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1d08aca3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1d08aca3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1d08aca3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1d08aca3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1d08aca3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1d08aca3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1d08aca3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1d08aca3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1d08aca3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1d08aca3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1d08aca3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1d08aca3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1d08aca3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1d08aca3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1d08aca3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1d08aca3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1d08aca3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1d08aca3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1d08aca3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1d08aca3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1d08aca3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1d08aca3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1d08aca3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1d08aca3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1d08aca3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1d08aca3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1d08aca3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1d08aca3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1d08aca3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1d08aca3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1d08aca3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1d08aca3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1d08aca3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1d08aca3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1d08aca3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1d08aca3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1d08aca3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1d08aca3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1d08aca3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1d08aca3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1d08aca3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1d08aca3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1d08aca3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1d08aca3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1d08aca3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1d08aca3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1d08aca3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1d08aca3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1d08aca3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1d08aca3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1d08aca3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1d08aca3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1d08aca3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1d08aca3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1d08aca3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1d08aca3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1d08aca3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1d08aca3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1d08aca3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1d08aca3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1d08aca3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1d08aca3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1d08aca3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1d08aca3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1d08aca3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1d08aca3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1d08aca3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1d08aca3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1d08aca3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1d08aca3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1d08aca3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1d08aca3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1d08aca3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1d08aca3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1d08aca3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1d08aca3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1d08aca3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1d08aca3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1d08aca3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1d08aca3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1d08aca3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1d08aca3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1d08aca3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1d08aca3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1d08aca3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1d08aca3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1d08aca3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1d08aca3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1d08aca3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1d08aca3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1d08aca3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1d08aca3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1d08aca3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1d08aca3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1d08aca3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1d08aca3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1d08aca3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1d08aca3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1d08aca3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1d08aca3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1d08aca3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1d08aca3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1d08aca3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1d08aca3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1d08aca3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1d08aca3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1d08aca3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1d08aca3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1d08aca3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1d08aca3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1d08aca3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1d08aca3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1d08aca3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1d08aca3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1d08aca3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1d08aca3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1d08aca3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1d08aca3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1d08aca3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1d08aca3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1d08aca3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1d08aca3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1d08aca3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1d08aca3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1d08aca3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1d08aca3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1d08aca3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1d08aca3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1d08aca3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1d08aca3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1d08aca3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1d08aca3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1d08aca3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1d08aca3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1d08aca3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1d08aca3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1d08aca3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1d08aca3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1d08aca3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1d08aca3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1d08aca3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1d08aca3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1d08aca3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1d08aca3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1d08aca3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1d08aca3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1d08aca3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1d08aca3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1d08aca3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1d08aca3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1d08aca3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1d08aca3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1d08aca3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1d08aca3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1d08aca3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1d08aca3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1d08aca3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1d08aca3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1d08aca3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1d08aca3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1d08aca3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1d08aca3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1d08aca3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1d08aca3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1d08aca3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1d08aca3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1d08aca3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1d08aca3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1d08aca3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1d08aca3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1d08aca3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1d08aca3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1d08aca3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1d08aca3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1d08aca3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1d08aca3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1d08aca3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1d08aca3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1d08aca3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1d08aca3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1d08aca3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1d08aca3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1d08aca3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1d08aca3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1d08aca3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1d08aca3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1d08aca3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1d08aca3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1d08aca3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1d08aca3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1d08aca3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1d08aca3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1d08aca3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1d08aca3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1d08aca3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1d08aca3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1d08aca3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1d08aca3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1d08aca3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1d08aca3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1d08aca3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1d08aca3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1d08aca3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1d08aca3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1d08aca3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1d08aca3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1d08aca3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1d08aca3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1d08aca3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1d08aca3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1d08aca3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1d08aca3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1d08aca3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1d08aca3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1d08aca3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1d08aca3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1d08aca3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1d08aca3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1d08aca3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1d08aca3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1d08aca3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1d08aca3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1d08aca3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1d08aca3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1d08aca3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1d08aca3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1d08aca3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1d08aca3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1d08aca3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1d08aca3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1d08aca3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1d08aca3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1d08aca3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1d08aca3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1d08aca3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1d08aca3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1d08aca3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1d08aca3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1d08aca3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1d08aca3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1d08aca3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1d08aca3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1d08aca3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1d08aca3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1d08aca3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1d08aca3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1d08aca3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1d08aca3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1d08aca3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1d08aca3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1d08aca3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1d08aca3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1d08aca3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1d08aca3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1d08aca3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1d08aca3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1d08aca3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1d08aca3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1d08aca3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1d08aca3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1d08aca3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1d08aca3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1d08aca3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1d08aca3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1d08aca3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1d08aca3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1d08aca3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1d08aca3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1d08aca3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1d08aca3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1d08aca3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1d08aca3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1d08aca3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1d08aca3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1d08aca3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1d08aca3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1d08aca3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1d08aca3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1d08aca3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1d08aca3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1d08aca3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1d08aca3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1d08aca3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1d08aca3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1d08aca3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1d08aca3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1d08aca3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1d08aca3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1d08aca3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1d08aca3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1d08aca3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1d08aca3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1d08aca3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1d08aca3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1d08aca3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1d08aca3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1d08aca3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1d08aca3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1d08aca3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1d08aca3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1d08aca3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1d08aca3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1d08aca3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1d08aca3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1d08aca3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1d08aca3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1d08aca3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1d08aca3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1d08aca3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1d08aca3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1d08aca3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1d08aca3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1d08aca3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1d08aca3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1d08aca3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1d08aca3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1d08aca3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1d08aca3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1d08aca3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1d08aca3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1d08aca3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1d08aca3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1d08aca3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1d08aca3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1d08aca3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1d08aca3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1d08aca3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1d08aca3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1d08aca3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1d08aca3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1d08aca3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1d08aca3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1d08aca3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1d08aca3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1d08aca3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1d08aca3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1d08aca3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1d08aca3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1d08aca3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1d08aca3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1d08aca3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1d08aca3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1d08aca3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1d08aca3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1d08aca3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1d08aca3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1d08aca3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1d08aca3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1d08aca3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1d08aca3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1d08aca3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1d08aca3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1d08aca3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1d08aca3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1d08aca3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1d08aca3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1d08aca3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1d08aca3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1d08aca3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1d08aca3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1d08aca3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1d08aca3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1d08aca3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1d08aca3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1d08aca3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1d08aca3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1d08aca3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1d08aca3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1d08aca3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1d08aca3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1d08aca3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1d08aca3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1d08aca3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1d08aca3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1d08aca3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1d08aca3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1d08aca3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1d08aca3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1d08aca3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1d08aca3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1d08aca3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1d08aca3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1d08aca3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1d08aca3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1d08aca3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1d08aca3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1d08aca3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1d08aca3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1d08aca3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1d08aca3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1d08aca3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1d08aca3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1d08aca3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1d08aca3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1d08aca3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1d08aca3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1d08aca3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1d08aca3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1d08aca3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1d08aca3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1d08aca3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1d08aca3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1d08aca3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1d08aca3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1d08aca3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1d08aca3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1d08aca3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1d08aca3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1d08aca3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1d08aca3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1d08aca3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1d08aca3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1d08aca3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1d08aca3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1d08aca3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1d08aca3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1d08aca3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1d08aca3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1d08aca3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1d08aca3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1d08aca3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1d08aca3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1d08aca3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1d08aca3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1d08aca3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1d08aca3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1d08aca3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1d08aca3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1d08aca3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1d08aca3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1d08aca3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1d08aca3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1d08aca3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1d08aca3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1d08aca3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1d08aca3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1d08aca3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1d08aca3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1d08aca3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1d08aca3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1d08aca3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1d08aca3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1d08aca3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1d08aca3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1d08aca3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1d08aca3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1d08aca3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1d08aca3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1d08aca3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1d08aca3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1d08aca3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1d08aca3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1d08aca3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1d08aca3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1d08aca3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1d08aca3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1d08aca3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1d08aca3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1d08aca3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1d08aca3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1d08aca3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1d08aca3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1d08aca3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1d08aca3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1d08aca3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1d08aca3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1d08aca3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1d08aca3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1d08aca3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1d08aca3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1d08aca3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1d08aca3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1d08aca3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1d08aca3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1d08aca3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1d08aca3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1d08aca3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1d08aca3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1d08aca3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1d08aca3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1d08aca3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1d08aca3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1d08aca3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1d08aca3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1d08aca3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1d08aca3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1d08aca3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1d08aca3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1d08aca3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1d08aca3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1d08aca3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1d08aca3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1d08aca3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1d08aca3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1d08aca3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1d08aca3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1d08aca3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1d08aca3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1d08aca3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1d08aca3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1d08aca3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1d08aca3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1d08aca3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1d08aca3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1d08aca3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1d08aca3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1d08aca3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1d08aca3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1d08aca3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1d08aca3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1d08aca3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1d08aca3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1d08aca3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1d08aca3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1d08aca3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1d08aca3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1d08aca3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1d08aca3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1d08aca3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1d08aca3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1d08aca3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1d08aca3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1d08aca3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1d08aca3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1d08aca3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1d08aca3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1d08aca3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1d08aca3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1d08aca3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1d08aca3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1d08aca3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1d08aca3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1d08aca3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1d08aca3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1d08aca3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1d08aca3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1d08aca3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1d08aca3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1d08aca3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1d08aca3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1d08aca3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1d08aca3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1d08aca3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1d08aca3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1d08aca3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1d08aca3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1d08aca3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1d08aca3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1d08aca3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1d08aca3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1d08aca3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1d08aca3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1d08aca3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1d08aca3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1d08aca3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1d08aca3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1d08aca3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1d08aca3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1d08aca3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1d08aca3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1d08aca3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1d08aca3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1d08aca3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1d08aca3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1d08aca3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1d08aca3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1d08aca3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1d08aca3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1d08aca3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1d08aca3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1d08aca3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1d08aca3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1d08aca3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1d08aca3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1d08aca3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1d08aca3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1d08aca3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1d08aca3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1d08aca3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1d08aca3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1d08aca3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1d08aca3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1d08aca3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1d08aca3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1d08aca3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1d08aca3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1d08aca3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1d08aca3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1d08aca3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1d08aca3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1d08aca3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1d08aca3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1d08aca3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1d08aca3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1d08aca3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1d08aca3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1d08aca3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1d08aca3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1d08aca3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1d08aca3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1d08aca3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1d08aca3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1d08aca3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1d08aca3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1d08aca3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1d08aca3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1d08aca3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1d08aca3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1d08aca3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1d08aca3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1d08aca3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1d08aca3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1d08aca3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1d08aca3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1d08aca3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1d08aca3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1d08aca3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1d08aca3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1d08aca3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1d08aca3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1d08aca3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1d08aca3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1d08aca3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1d08aca3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1d08aca3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1d08aca3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1d08aca3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1d08aca3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1d08aca3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1d08aca3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1d08aca3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1d08aca3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1d08aca3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1d08aca3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1d08aca3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1d08aca3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1d08aca3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1d08aca3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1d08aca3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1d08aca3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1d08aca3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1d08aca3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1d08aca3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1d08aca3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1d08aca3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1d08aca3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1d08aca3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1d08aca3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1d08aca3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1d08aca3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1d08aca3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1d08aca3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1d08aca3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1d08aca3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1d08aca3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1d08aca3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1d08aca3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1d08aca3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1d08aca3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1d08aca3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1d08aca3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1d08aca3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1d08aca3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1d08aca3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1d08aca3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.png"/><Relationship Id="rId31" Type="http://schemas.openxmlformats.org/officeDocument/2006/relationships/hyperlink" Target="https://www.linkedin.com/learning/data-analytics-for-business-professionals-14936642/data-collection-issues?trk=learnermappingfile" TargetMode="External"/><Relationship Id="rId3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3" Type="http://schemas.openxmlformats.org/officeDocument/2006/relationships/hyperlink" Target="https://www.linkedin.com/learning/data-ethics-making-data-driven-decisions-2022/the-seven-major-data-ethics-challenges?trk=learnermappingfile" TargetMode="External"/><Relationship Id="rId3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6" Type="http://schemas.openxmlformats.org/officeDocument/2006/relationships/hyperlink" Target="https://www.linkedin.com/learning/data-analytics-for-business-professionals-14936642/business-leaders-and-data-analytics?trk=learnermappingfile" TargetMode="External"/><Relationship Id="rId3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8" Type="http://schemas.openxmlformats.org/officeDocument/2006/relationships/hyperlink" Target="https://www.linkedin.com/learning/data-driven-decision-making-for-the-real-world/how-can-you-empower-the-business-with-smart-data-driven-decision-making?trk=learnermappingfile" TargetMode="External"/><Relationship Id="rId20" Type="http://schemas.openxmlformats.org/officeDocument/2006/relationships/hyperlink" Target="https://www.linkedin.com/learning/data-fluency-exploring-and-describing-data-15815339/putting-data-in-context?trk=learnermappingfile" TargetMode="External"/><Relationship Id="rId22" Type="http://schemas.openxmlformats.org/officeDocument/2006/relationships/hyperlink" Target="https://www.linkedin.com/learning/introduction-to-career-skills-in-data-analytics/developing-data-fluency?trk=learnermappingfile" TargetMode="External"/><Relationship Id="rId2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5" Type="http://schemas.openxmlformats.org/officeDocument/2006/relationships/hyperlink" Target="https://www.linkedin.com/learning/data-fluency-exploring-and-describing-data-15815339/data-fluency-in-practice?trk=learnermappingfile" TargetMode="External"/><Relationship Id="rId2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7" Type="http://schemas.openxmlformats.org/officeDocument/2006/relationships/hyperlink" Target="https://www.linkedin.com/learning/data-strategy/data-strategy-s-influence-on-five-aspects-of-analysis?trk=learnermappingfile" TargetMode="External"/><Relationship Id="rId29" Type="http://schemas.openxmlformats.org/officeDocument/2006/relationships/hyperlink" Target="https://www.linkedin.com/learning/presenting-data-effectively-to-inform-and-inspire/three-key-priorities-for-data-communications?trk=learnermappingfile" TargetMode="External"/><Relationship Id="rId11" Type="http://schemas.openxmlformats.org/officeDocument/2006/relationships/hyperlink" Target="https://www.linkedin.com/learning/data-driven-decision-making-for-the-real-world/how-can-you-find-the-right-data-for-the-right-decisions?trk=learnermappingfile" TargetMode="External"/><Relationship Id="rId1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2" Type="http://schemas.openxmlformats.org/officeDocument/2006/relationships/hyperlink" Target="https://www.linkedin.com/learning/introduction-to-business-analytics-14621877/data-tracking-tools?trk=learnermappingfile" TargetMode="External"/><Relationship Id="rId15" Type="http://schemas.openxmlformats.org/officeDocument/2006/relationships/hyperlink" Target="https://www.linkedin.com/learning/business-analytics-foundations-descriptive-exploratory-and-explanatory-analytics/business-analytics-compared-14210404?trk=learnermappingfile" TargetMode="External"/><Relationship Id="rId14" Type="http://schemas.openxmlformats.org/officeDocument/2006/relationships/hyperlink" Target="https://www.linkedin.com/learning/presenting-data-effectively-to-inform-and-inspire/find-the-so-what-in-your-data?trk=learnermappingfile" TargetMode="External"/><Relationship Id="rId17" Type="http://schemas.openxmlformats.org/officeDocument/2006/relationships/hyperlink" Target="https://www.linkedin.com/learning/introduction-to-business-analytics-14621877/visualizing-data?trk=learnermappingfile" TargetMode="External"/><Relationship Id="rId1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https://www.linkedin.com/learning/learning-data-analytics-1-foundations/defining-data-analysis-and-data-analyst?trk=learnermappingfile" TargetMode="External"/><Relationship Id="rId9" Type="http://schemas.openxmlformats.org/officeDocument/2006/relationships/hyperlink" Target="https://www.linkedin.com/learning/data-strategy/the-building-blocks-of-data-strategy?trk=learnermappingfile" TargetMode="External"/><Relationship Id="rId5" Type="http://schemas.openxmlformats.org/officeDocument/2006/relationships/hyperlink" Target="https://www.linkedin.com/learning/introduction-to-business-analytics-14621877/what-is-the-value-of-data?trk=learnermappingfile" TargetMode="External"/><Relationship Id="rId6" Type="http://schemas.openxmlformats.org/officeDocument/2006/relationships/hyperlink" Target="https://www.linkedin.com/learning/managing-your-emotional-response-to-workplace-stress/nourish-your-personal-life?trk=learnermappingfile" TargetMode="External"/><Relationship Id="rId7" Type="http://schemas.openxmlformats.org/officeDocument/2006/relationships/hyperlink" Target="https://www.linkedin.com/learning/introduction-to-career-skills-in-data-analytics/understanding-the-value-of-data-driven-decision-making?trk=learnermappingfile" TargetMode="External"/><Relationship Id="rId8" Type="http://schemas.openxmlformats.org/officeDocument/2006/relationships/hyperlink" Target="https://www.linkedin.com/learning/reconnect-to-your-spark-for-more-happiness-at-work/focus-on-what-feeds-your-spark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1d08aca3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1d08aca3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1d08aca3_0_1519"/>
          <p:cNvSpPr txBox="1"/>
          <p:nvPr/>
        </p:nvSpPr>
        <p:spPr>
          <a:xfrm>
            <a:off x="755175" y="546650"/>
            <a:ext cx="13726200" cy="19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Explore the basics of data analytics.</a:t>
            </a:r>
            <a:endParaRPr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If you’re eager to unlock the insights hidden within your data, these foundational courses can help.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11d08aca3_0_1519"/>
          <p:cNvGraphicFramePr/>
          <p:nvPr/>
        </p:nvGraphicFramePr>
        <p:xfrm>
          <a:off x="755167" y="2684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{CF3392B3-9BD5-4979-B076-92755F0F92C2}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Defining data analysis and data analyst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the value of data?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08s)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</a:t>
                      </a:r>
                      <a:endParaRPr sz="2000" u="sng">
                        <a:solidFill>
                          <a:schemeClr val="lt2"/>
                        </a:solidFill>
                        <a:hlinkClick r:id="rId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value of data-driven decision-making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45s)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3</a:t>
                      </a:r>
                      <a:endParaRPr sz="2000" u="sng">
                        <a:solidFill>
                          <a:schemeClr val="lt2"/>
                        </a:solidFill>
                        <a:hlinkClick r:id="rId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building blocks of data strategy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21s)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4</a:t>
                      </a:r>
                      <a:endParaRPr sz="2000" u="sng">
                        <a:solidFill>
                          <a:schemeClr val="lt2"/>
                        </a:solidFill>
                        <a:hlinkClick r:id="rId1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can you find the right data for the right decisions?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Data tracking tools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05s)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5</a:t>
                      </a:r>
                      <a:endParaRPr b="1"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What is your definition of data analysis?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08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  <a:hlinkClick r:id="rId1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Find the “so what” in your data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Business analytics compared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7</a:t>
                      </a:r>
                      <a:endParaRPr sz="2000" u="sng">
                        <a:solidFill>
                          <a:schemeClr val="lt2"/>
                        </a:solidFill>
                        <a:hlinkClick r:id="rId1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Visualizing data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8</a:t>
                      </a:r>
                      <a:endParaRPr sz="2000" u="sng">
                        <a:solidFill>
                          <a:schemeClr val="lt2"/>
                        </a:solidFill>
                        <a:hlinkClick r:id="rId1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What is one way you could use data visualization in your everyday work?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9</a:t>
                      </a:r>
                      <a:endParaRPr sz="2000" u="sng">
                        <a:solidFill>
                          <a:schemeClr val="lt2"/>
                        </a:solidFill>
                        <a:hlinkClick r:id="rId1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Putting data in context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58s)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10</a:t>
                      </a:r>
                      <a:endParaRPr sz="2000" u="sng">
                        <a:solidFill>
                          <a:schemeClr val="lt2"/>
                        </a:solidFill>
                        <a:hlinkClick r:id="rId2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Developing data fluency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28s)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199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sz="2000" u="sng">
                        <a:solidFill>
                          <a:schemeClr val="lt2"/>
                        </a:solidFill>
                        <a:hlinkClick r:id="rId2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What is the difference between data literacy and data fluency?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  <a:hlinkClick r:id="rId2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Data fluency in practice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58s)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13</a:t>
                      </a:r>
                      <a:endParaRPr sz="2000" u="sng">
                        <a:solidFill>
                          <a:schemeClr val="lt2"/>
                        </a:solidFill>
                        <a:hlinkClick r:id="rId2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Data strategy’s influence on five aspects of analysis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14</a:t>
                      </a:r>
                      <a:endParaRPr sz="2000" u="sng">
                        <a:solidFill>
                          <a:schemeClr val="lt2"/>
                        </a:solidFill>
                        <a:hlinkClick r:id="rId2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Three key priorities for data communications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15</a:t>
                      </a:r>
                      <a:endParaRPr sz="2000" u="sng">
                        <a:solidFill>
                          <a:schemeClr val="lt2"/>
                        </a:solidFill>
                        <a:hlinkClick r:id="rId3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Data collection issues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22s)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 u="sng">
                        <a:solidFill>
                          <a:schemeClr val="lt2"/>
                        </a:solidFill>
                        <a:hlinkClick r:id="rId3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seven major data ethics challenges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(3m21s)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sz="2000" u="sng">
                        <a:solidFill>
                          <a:schemeClr val="lt2"/>
                        </a:solidFill>
                        <a:hlinkClick r:id="rId3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What is one data ethics challenge that you need to be mindful of?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18</a:t>
                      </a:r>
                      <a:endParaRPr sz="2000" u="sng">
                        <a:solidFill>
                          <a:schemeClr val="lt2"/>
                        </a:solidFill>
                        <a:hlinkClick r:id="rId3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Business leaders and data analytics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sz="2000" u="sng">
                        <a:solidFill>
                          <a:schemeClr val="lt2"/>
                        </a:solidFill>
                        <a:hlinkClick r:id="rId3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can you empower the business with smart, data-driven decision-making?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 u="sng">
                        <a:solidFill>
                          <a:schemeClr val="lt2"/>
                        </a:solidFill>
                        <a:hlinkClick r:id="rId3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LinkedIn Learning data course to explore next month.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811d08aca3_0_151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730534" y="702745"/>
            <a:ext cx="4211244" cy="197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5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966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