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hNEFpsLkisQsSiChv+/IrTBs/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934726A-6A69-4782-A480-8C1557F6024F}">
  <a:tblStyle styleId="{2934726A-6A69-4782-A480-8C1557F6024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843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plan-de-igualdad-y-equidad-de-genero-diseno/por-donde-empezar-a-aplicar-las-politicas-de-equidad" TargetMode="External"/><Relationship Id="rId22" Type="http://schemas.openxmlformats.org/officeDocument/2006/relationships/hyperlink" Target="https://www.linkedin.com/learning/como-gestionar-la-diversidad/crear-un-equipo-diverso-e-inclusivo-a-partir-del-posicionamiento-interno" TargetMode="External"/><Relationship Id="rId21" Type="http://schemas.openxmlformats.org/officeDocument/2006/relationships/hyperlink" Target="https://www.linkedin.com/learning/equidad-ante-todo-el-camino-hacia-la-inclusion-y-la-pertenencia/la-equidad-en-el-desarrollo-y-los-ascensos" TargetMode="External"/><Relationship Id="rId23" Type="http://schemas.openxmlformats.org/officeDocument/2006/relationships/hyperlink" Target="https://www.linkedin.com/learning/desarrollo-de-un-programa-de-diversidad-inclusion-y-pertenencia/crea-una-estrategia-para-tu-programa-diverso-e-inclusivo" TargetMode="External"/><Relationship Id="rId11" Type="http://schemas.openxmlformats.org/officeDocument/2006/relationships/hyperlink" Target="https://www.linkedin.com/learning/liderazgo-inclusivo/los-atributos-del-liderazgo-inclusivo-las-seis-c" TargetMode="External"/><Relationship Id="rId10" Type="http://schemas.openxmlformats.org/officeDocument/2006/relationships/hyperlink" Target="https://www.linkedin.com/learning/fundamentos-y-consejos-para-gerentes-principiantes-19152012/como-crear-un-espacio-inclusivo-que-detone-el-potencial-de-tu-equipo" TargetMode="External"/><Relationship Id="rId13" Type="http://schemas.openxmlformats.org/officeDocument/2006/relationships/hyperlink" Target="https://www.linkedin.com/learning/la-importancia-del-lenguaje-inclusivo/lenguaje-inclusivo-y-el-colectivo-lgbti" TargetMode="External"/><Relationship Id="rId12" Type="http://schemas.openxmlformats.org/officeDocument/2006/relationships/hyperlink" Target="https://www.linkedin.com/learning/comprender-e-integrar-la-diversidad-lgbtqi-plus-desde-recursos-humanos/creando-espacios-inclusivos-y-seguros-para-la-employee-journey" TargetMode="External"/><Relationship Id="rId15" Type="http://schemas.openxmlformats.org/officeDocument/2006/relationships/hyperlink" Target="https://www.linkedin.com/learning/equidad-ante-todo-el-camino-hacia-la-inclusion-y-la-pertenencia/la-equidad-de-raza-y-de-etnia" TargetMode="External"/><Relationship Id="rId14" Type="http://schemas.openxmlformats.org/officeDocument/2006/relationships/hyperlink" Target="https://www.linkedin.com/learning/enfermedades-invisibles-y-diversidad-funcional-apoyar-la-integracion-como-aliado/trabajar-con-personas-con-diversidad-funcional-o-enfermedades-invisibles-estamos-preparados" TargetMode="External"/><Relationship Id="rId17" Type="http://schemas.openxmlformats.org/officeDocument/2006/relationships/hyperlink" Target="https://www.linkedin.com/learning/la-importancia-del-lenguaje-inclusivo/lenguaje-inclusivo-y-discapacidades" TargetMode="External"/><Relationship Id="rId16" Type="http://schemas.openxmlformats.org/officeDocument/2006/relationships/hyperlink" Target="https://www.linkedin.com/learning/la-importancia-del-lenguaje-inclusivo/el-edadismo-y-el-lenguaje-inclusivo" TargetMode="External"/><Relationship Id="rId19" Type="http://schemas.openxmlformats.org/officeDocument/2006/relationships/hyperlink" Target="https://www.linkedin.com/learning/equidad-ante-todo-el-camino-hacia-la-inclusion-y-la-pertenencia/la-equidad-para-las-personas-con-discapacidad" TargetMode="External"/><Relationship Id="rId18" Type="http://schemas.openxmlformats.org/officeDocument/2006/relationships/hyperlink" Target="https://www.linkedin.com/learning/enfermedades-invisibles-y-diversidad-funcional-liderazgo-y-desarrollo-profesional/desarrollar-tu-carrera-con-diversidad-funcional-o-enfermedades-invisibles-es-posib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como-desarrollar-un-programa-de-diversidad-inclusion-y-pertenencia/la-necesidad-de-tener-un-programa-diverso-e-inclusivo" TargetMode="External"/><Relationship Id="rId9" Type="http://schemas.openxmlformats.org/officeDocument/2006/relationships/hyperlink" Target="https://www.linkedin.com/learning/habilidades-de-conversacion-inclusiva/los-dialogos-inclusivos-ayudan-a-prosperar" TargetMode="External"/><Relationship Id="rId5" Type="http://schemas.openxmlformats.org/officeDocument/2006/relationships/hyperlink" Target="https://www.linkedin.com/learning/equidad-ante-todo-el-camino-hacia-la-inclusion-y-la-pertenencia/la-equidad-promueve-la-justicia" TargetMode="External"/><Relationship Id="rId6" Type="http://schemas.openxmlformats.org/officeDocument/2006/relationships/hyperlink" Target="https://www.linkedin.com/learning/comprender-e-integrar-la-diversidad-lgbtqi-plus-desde-recursos-humanos/porque-necesitamos-unos-rrhh-inclusivos" TargetMode="External"/><Relationship Id="rId7" Type="http://schemas.openxmlformats.org/officeDocument/2006/relationships/hyperlink" Target="https://www.linkedin.com/learning/trucos-de-copywriting-para-atraer-al-publico/utiliza-un-lenguaje-inclusivo-para-llegar-a-todas-las-personas" TargetMode="External"/><Relationship Id="rId8" Type="http://schemas.openxmlformats.org/officeDocument/2006/relationships/hyperlink" Target="https://www.linkedin.com/learning/la-importancia-del-lenguaje-inclusivo/por-que-es-importante-usar-un-lenguaje-inclusivo-en-las-empresas-y-en-la-vida-diar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55175" y="546650"/>
            <a:ext cx="188961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Promover la equidad dentro y fuera del lugar de trabajo</a:t>
            </a:r>
            <a:endParaRPr b="0" i="0" sz="6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chemeClr val="accent6"/>
                </a:solidFill>
              </a:rPr>
              <a:t>Generar equidad creando un entorno más integrador </a:t>
            </a:r>
            <a:endParaRPr sz="35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chemeClr val="accent6"/>
                </a:solidFill>
              </a:rPr>
              <a:t> </a:t>
            </a:r>
            <a:endParaRPr sz="27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sz="27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tomorrow.</a:t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{2934726A-6A69-4782-A480-8C1557F6024F}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Lunes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Martes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Miércoles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Jueves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Viernes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Día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La necesidad de tener un programa diverso e inclusivo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</a:t>
                      </a:r>
                      <a:endParaRPr b="1" sz="25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La equidad promueve la justicia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51s)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Porqué necesitamos unos RRHH inclusivos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Utiliza un lenguaje inclusivo para llegar a todas las personas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Por qué es importante usar un lenguaje inclusivo en las empresas y en la vida diaria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Los diálogos inclusivos ayudan a prosperar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7</a:t>
                      </a:r>
                      <a:endParaRPr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Cómo crear un espacio inclusivo que detone el potencial de tu equipo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Los atributos del liderazgo inclusivo. Las seis C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 49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Creando espacios inclusivos y seguros para la employee journey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7s)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Lenguaje inclusivo y el colectivo LGBTI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 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Trabajar con personas con diversidad funcional o enfermedades invisibles. ¿Estamos preparados?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(45s)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La equidad de raza y de etnia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El edadismo y el lenguaje inclusivo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3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Lenguaje inclusivo y discapacidades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Desarrollar tu carrera con diversidad funcional o enfermedades invisibles, ¿es posible?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23s)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La equidad para las personas con discapacidad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Por dónde empezar a aplicar las políticas de equidad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34s))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La equidad en el desarrollo y los ascensos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Crear un equipo diverso e inclusivo a partir del posicionamiento interno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5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Crea una estrategia para tu programa diverso e inclusivo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