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oNut7duIjdf+Fx3nYBl9ybyE1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46C0B3E-BDDB-4FD2-8130-740E6D8EAA02}">
  <a:tblStyle styleId="{946C0B3E-BDDB-4FD2-8130-740E6D8EAA0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fundamentos-de-analisis-de-la-informacion/desarrollar-el-pensamiento-critico?trk=learnermappingfile" TargetMode="External"/><Relationship Id="rId22" Type="http://schemas.openxmlformats.org/officeDocument/2006/relationships/hyperlink" Target="https://www.linkedin.com/learning/liderazgo-con-inteligencia-emocional-22700687/emociones-en-el-lugar-de-trabajo?trk=learnermappingfile" TargetMode="External"/><Relationship Id="rId21" Type="http://schemas.openxmlformats.org/officeDocument/2006/relationships/hyperlink" Target="https://www.linkedin.com/learning/como-usar-preguntas-para-fomentar-el-pensamiento-critico-y-la-curiosidad/formas-de-potenciar-el-pensamiento-critico?trk=learnermappingfile" TargetMode="External"/><Relationship Id="rId23" Type="http://schemas.openxmlformats.org/officeDocument/2006/relationships/hyperlink" Target="https://www.linkedin.com/learning/aprende-a-liderarte-autocontrol-y-autogestion-para-el-exito-laboral-y-personal/autocontrol-resiliencia-y-antifragilidad?trk=learnermappingfile" TargetMode="External"/><Relationship Id="rId11" Type="http://schemas.openxmlformats.org/officeDocument/2006/relationships/hyperlink" Target="https://www.linkedin.com/learning/ingles-de-negocios-negociacion/establece-un-plan-de-negociacion?trk=learnermappingfile" TargetMode="External"/><Relationship Id="rId10" Type="http://schemas.openxmlformats.org/officeDocument/2006/relationships/hyperlink" Target="https://www.linkedin.com/learning/como-crear-una-organizacion-basada-en-habilidades/las-habilidades-un-ciclo-de-vida-cada-vez-mas-corto?trk=learnermappingfile" TargetMode="External"/><Relationship Id="rId13" Type="http://schemas.openxmlformats.org/officeDocument/2006/relationships/hyperlink" Target="https://www.linkedin.com/learning/nano-tips-para-disenar-tu-manana-para-empezar-el-dia-con-exito-con-adria-sola/centrate-en-lo-esencial-con-una-lista-de-prioridades?trk=learnermappingfile" TargetMode="External"/><Relationship Id="rId12" Type="http://schemas.openxmlformats.org/officeDocument/2006/relationships/hyperlink" Target="https://www.linkedin.com/learning/nano-tips-consigue-lo-que-te-propongas/por-que-lo-hago?trk=learnermappingfile" TargetMode="External"/><Relationship Id="rId15" Type="http://schemas.openxmlformats.org/officeDocument/2006/relationships/hyperlink" Target="https://www.linkedin.com/learning/como-desarrollar-tu-propia-capacidad-de-adaptacion/la-curiosidad-es-el-antidoto-para-mirar-el-mundo-sin-miedo?trk=learnermappingfile" TargetMode="External"/><Relationship Id="rId14" Type="http://schemas.openxmlformats.org/officeDocument/2006/relationships/hyperlink" Target="https://www.linkedin.com/learning/como-aumentar-la-resiliencia-22382892/la-resiliencia-y-la-psicologia-positiva?trk=learnermappingfile" TargetMode="External"/><Relationship Id="rId17" Type="http://schemas.openxmlformats.org/officeDocument/2006/relationships/hyperlink" Target="https://www.linkedin.com/learning/8-habilidades-personales-clave-para-profesionales-del-sector-tecnologico/reto-la-creatividad-y-la-innovacion?trk=learnermappingfile" TargetMode="External"/><Relationship Id="rId16" Type="http://schemas.openxmlformats.org/officeDocument/2006/relationships/hyperlink" Target="https://www.linkedin.com/learning/mindfulness-aplicada-integra-la-atencion-plena-en-tu-jornada-profesional/que-es-el-estres-y-que-impacto-tiene-en-nuestra-productividad-y-nuestro-bienestar?trk=learnermappingfile" TargetMode="External"/><Relationship Id="rId19" Type="http://schemas.openxmlformats.org/officeDocument/2006/relationships/hyperlink" Target="https://www.linkedin.com/learning/pensamiento-critico-24704209/habilidades-a-desarrollar-para-la-aplicacion-del-pensamiento-critico?trk=learnermappingfile" TargetMode="External"/><Relationship Id="rId18" Type="http://schemas.openxmlformats.org/officeDocument/2006/relationships/hyperlink" Target="https://www.linkedin.com/learning/fundamentos-de-la-creatividad-activa-tu-curiosidad/vamos-a-ser-como-ninas-y-ninos-otra-vez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analista-de-datos-10-habilidades-laborales-clave/desarrollo-del-pensamiento-critico-y-la-curiosidad?trk=learnermappingfile" TargetMode="External"/><Relationship Id="rId9" Type="http://schemas.openxmlformats.org/officeDocument/2006/relationships/hyperlink" Target="https://www.linkedin.com/learning/como-delegar-tareas-en-la-empresa-17318052/habilidades-para-delegar?trk=learnermappingfile" TargetMode="External"/><Relationship Id="rId5" Type="http://schemas.openxmlformats.org/officeDocument/2006/relationships/hyperlink" Target="https://www.linkedin.com/learning/habilidades-blandas-para-profesionales-de-las-ventas/las-habilidades-blandas-son-criticas-para-tu-carrera?trk=learnermappingfile" TargetMode="External"/><Relationship Id="rId6" Type="http://schemas.openxmlformats.org/officeDocument/2006/relationships/hyperlink" Target="https://www.linkedin.com/learning/comunicacion-corporativa-tips-y-mejores-practicas/la-buena-comunicacion-corporativa-funciona-como-un-juego-de-estrategia?trk=learnermappingfile" TargetMode="External"/><Relationship Id="rId7" Type="http://schemas.openxmlformats.org/officeDocument/2006/relationships/hyperlink" Target="https://www.linkedin.com/learning/8-habilidades-comunicativas-para-profesionales-del-sector-tecnologico/caso-real-sobre-la-importancia-de-practicar-la-escucha-activa?trk=learnermappingfile" TargetMode="External"/><Relationship Id="rId8" Type="http://schemas.openxmlformats.org/officeDocument/2006/relationships/hyperlink" Target="https://www.linkedin.com/learning/habilidades-de-comunicacion-para-la-gerencia-moderna/como-crear-mensajes-que-se-entienden-y-llevan-a-la-accion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55175" y="546650"/>
            <a:ext cx="188961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</a:rPr>
              <a:t>Habilidades humanas que perdurarán en la era de la IA </a:t>
            </a:r>
            <a:endParaRPr sz="6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chemeClr val="accent6"/>
                </a:solidFill>
              </a:rPr>
              <a:t>Las competencias humanas, conocidas tradicionalmente como competencias interpersonales o soft skills, son aún más importantes con la evolución de la IA. Estas habilidades resisten los cambios de la tecnología y la automatización. Desafíate para acelerar tu crecimiento y mantenerte a la cabeza de tu carrera.</a:t>
            </a:r>
            <a:endParaRPr sz="27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sz="27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tomorrow.</a:t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{946C0B3E-BDDB-4FD2-8130-740E6D8EAA02}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Lunes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Martes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Miércoles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Jueves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Viernes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Día 1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Desarrollo del pensamiento crítico y la curiosidad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41s)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</a:t>
                      </a:r>
                      <a:endParaRPr b="1" sz="25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Las habilidades blandas son críticas para tu carrera</a:t>
                      </a:r>
                      <a:endParaRPr sz="28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Tip para comunicarte con acción y no por reacción</a:t>
                      </a:r>
                      <a:endParaRPr sz="28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54s)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Caso real sobre la importancia de practicar la escucha activa</a:t>
                      </a:r>
                      <a:endParaRPr sz="28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(1m 8s)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Cómo crear mensajes que se entienden y llevan a la acción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29s)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6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Habilidades para delegar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5s)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7</a:t>
                      </a:r>
                      <a:endParaRPr sz="20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Las habilidades: un ciclo de vida cada vez más corto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16s)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Establece un plan de negociación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17s)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¿Por qué lo hago?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(37s)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Céntrate en lo esencial con una lista de prioridades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(1m 12s)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La resiliencia y la psicología positiva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47s)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La curiosidad es el antídoto para mirar el mundo sin miedo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42s)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¿Qué es el estrés y qué impacto tiene en nuestra productividad y nuestro bienestar?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31s)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Reto: La creatividad y la innovación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(50s)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Vamos a ser como niñas y niños otra vez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23s)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Habilidades a desarrollar para la aplicación del pensamiento crítico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23s)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17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Desarrollar el pensamiento crítico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	(5m)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Formas de potenciar el pensamiento crítico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14s)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Emociones en el lugar de trabajo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58s)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Autocontrol, resiliencia y antifragilidad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(6m 14s)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