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BY9J/UcbnxTn521fhJxofLwPj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5843C81-6EAC-4196-8A05-FA488A12879E}">
  <a:tblStyle styleId="{45843C81-6EAC-4196-8A05-FA488A12879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aprende-microsoft-ai-builder/formas-de-usar-los-modelos-de-ai-builder?trk=learnermappingfile" TargetMode="External"/><Relationship Id="rId22" Type="http://schemas.openxmlformats.org/officeDocument/2006/relationships/hyperlink" Target="https://www.linkedin.com/learning/copilot-en-powerpoint-crea-presentaciones-impactantes-con-inteligencia-artificial/crear-una-presentacion-nueva-con-la-ayuda-de-copilot-partiendo-de-una-frase?trk=learnermappingfile" TargetMode="External"/><Relationship Id="rId21" Type="http://schemas.openxmlformats.org/officeDocument/2006/relationships/hyperlink" Target="https://www.linkedin.com/learning/word-y-copilot-crea-y-perfecciona-documentos-con-ia/resumiendo-documentos?trk=learnermappingfile" TargetMode="External"/><Relationship Id="rId24" Type="http://schemas.openxmlformats.org/officeDocument/2006/relationships/hyperlink" Target="https://www.linkedin.com/learning/restauracion-de-imagenes-con-inteligencia-artificial/mejorador-de-retratos-con-ia-22917218?trk=learnermappingfile" TargetMode="External"/><Relationship Id="rId23" Type="http://schemas.openxmlformats.org/officeDocument/2006/relationships/hyperlink" Target="https://www.linkedin.com/learning/introduccion-a-la-imagen-generativa-con-inteligencia-artificial/aplicaciones-y-ejemplos-de-imagen-generativa?trk=learnermappingfile" TargetMode="External"/><Relationship Id="rId25" Type="http://schemas.openxmlformats.org/officeDocument/2006/relationships/image" Target="../media/image11.png"/><Relationship Id="rId11" Type="http://schemas.openxmlformats.org/officeDocument/2006/relationships/hyperlink" Target="https://www.linkedin.com/learning/inteligencia-artificial-para-startups/ia-para-analisis-de-datos-y-toma-de-decisiones?trk=learnermappingfile" TargetMode="External"/><Relationship Id="rId10" Type="http://schemas.openxmlformats.org/officeDocument/2006/relationships/hyperlink" Target="https://www.linkedin.com/learning/empodera-a-tu-equipo-con-la-inteligencia-artificial/explorando-el-impacto-de-la-ia-en-el-empoderamiento-de-equipos?trk=learnermappingfile" TargetMode="External"/><Relationship Id="rId13" Type="http://schemas.openxmlformats.org/officeDocument/2006/relationships/hyperlink" Target="https://www.linkedin.com/learning/como-obtener-valor-con-machine-learning-en-tu-empresa/ambitos-de-aplicacion-de-machine-learning?trk=learnermappingfile" TargetMode="External"/><Relationship Id="rId12" Type="http://schemas.openxmlformats.org/officeDocument/2006/relationships/hyperlink" Target="https://www.linkedin.com/learning/refuerza-la-diversidad-de-tu-fuerza-de-trabajo-mediante-la-contratacion-inclusiva/capacitacion-de-recursos-humanos-y-uso-de-ia?trk=learnermappingfile" TargetMode="External"/><Relationship Id="rId15" Type="http://schemas.openxmlformats.org/officeDocument/2006/relationships/hyperlink" Target="https://www.linkedin.com/learning/introduccion-a-chatgpt/la-importancia-de-la-supervision-humana?trk=learnermappingfile" TargetMode="External"/><Relationship Id="rId14" Type="http://schemas.openxmlformats.org/officeDocument/2006/relationships/hyperlink" Target="https://www.linkedin.com/learning/recomendaciones-de-microsoft-para-implementar-ia-en-los-negocios/la-gobernanza-y-la-responsabilidad-de-la-ia?trk=learnermappingfile" TargetMode="External"/><Relationship Id="rId17" Type="http://schemas.openxmlformats.org/officeDocument/2006/relationships/hyperlink" Target="https://www.linkedin.com/learning/inteligencia-artificial-con-un-cafe/que-es-la-inteligencia-artificial-y-como-afecta-al-mercado-laboral?trk=learnermappingfile" TargetMode="External"/><Relationship Id="rId16" Type="http://schemas.openxmlformats.org/officeDocument/2006/relationships/hyperlink" Target="https://www.linkedin.com/learning/inteligencia-artificial-con-un-cafe/que-es-la-inteligencia-artificial-y-como-afecta-al-mercado-laboral?trk=learnermappingfile" TargetMode="External"/><Relationship Id="rId19" Type="http://schemas.openxmlformats.org/officeDocument/2006/relationships/hyperlink" Target="https://www.linkedin.com/learning/inteligencia-artificial-para-startups/ia-para-la-gestion-de-recursos-humanos?trk=learnermappingfile" TargetMode="External"/><Relationship Id="rId18" Type="http://schemas.openxmlformats.org/officeDocument/2006/relationships/hyperlink" Target="https://www.linkedin.com/learning/recomendaciones-de-microsoft-para-implementar-ia-en-los-negocios/la-ia-para-mejorar-la-productividad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copywriting-impulsado-por-inteligencia-artificial-generativa/tipos-de-herramientas-de-ia-generativa?trk=learnermappingfile" TargetMode="External"/><Relationship Id="rId9" Type="http://schemas.openxmlformats.org/officeDocument/2006/relationships/hyperlink" Target="https://www.linkedin.com/learning/azure-machine-learning-e-inteligencia-artificial-esencial/impacto-y-etica-en-la-inteligencia-artificial?trk=learnermappingfile" TargetMode="External"/><Relationship Id="rId5" Type="http://schemas.openxmlformats.org/officeDocument/2006/relationships/hyperlink" Target="https://www.linkedin.com/learning/python-entrena-redes-neuronales/neurona-biologica-y-neurona-artificial?trk=learnermappingfile" TargetMode="External"/><Relationship Id="rId6" Type="http://schemas.openxmlformats.org/officeDocument/2006/relationships/hyperlink" Target="https://www.linkedin.com/learning/prompt-engineering-aprende-a-hablar-con-una-inteligencia-artificial-generativa/la-herramienta-nunca-tiene-la-culpa?trk=learnermappingfile" TargetMode="External"/><Relationship Id="rId7" Type="http://schemas.openxmlformats.org/officeDocument/2006/relationships/hyperlink" Target="https://www.linkedin.com/learning/inteligencia-artificial-generativa-para-profesionales-creativos-oportunidades-retos-y-etica/etica-e-ia-generativa?trk=learnermappingfile" TargetMode="External"/><Relationship Id="rId8" Type="http://schemas.openxmlformats.org/officeDocument/2006/relationships/hyperlink" Target="https://www.linkedin.com/learning/transformacion-digital-aspectos-clave-de-la-inteligencia-artificial-para-lideres/pilares-de-la-ia-en-las-organizacione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6320000" cy="19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900">
                <a:solidFill>
                  <a:schemeClr val="dk1"/>
                </a:solidFill>
              </a:rPr>
              <a:t>Desarrollo y gestión del personal en la era de la inteligencia artificial</a:t>
            </a:r>
            <a:r>
              <a:rPr b="0" i="0" lang="en-US" sz="4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500">
                <a:solidFill>
                  <a:schemeClr val="accent6"/>
                </a:solidFill>
              </a:rPr>
              <a:t>A medida que la tecnología </a:t>
            </a:r>
            <a:r>
              <a:rPr lang="en-US" sz="2500">
                <a:solidFill>
                  <a:schemeClr val="accent6"/>
                </a:solidFill>
              </a:rPr>
              <a:t>reconfigura</a:t>
            </a:r>
            <a:r>
              <a:rPr lang="en-US" sz="2500">
                <a:solidFill>
                  <a:schemeClr val="accent6"/>
                </a:solidFill>
              </a:rPr>
              <a:t> los sectores, el toque humano sigue siendo insustituible. Dota a tu equipo de las habilidades necesarias para prosperar junto a la IA.</a:t>
            </a:r>
            <a:endParaRPr b="0" i="0" sz="25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{45843C81-6EAC-4196-8A05-FA488A12879E}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Tipos de herramientas de IA generativa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3s)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Neurona biológica y neurona artificial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11s)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La herramienta nunca tiene la culpa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(1m 13s)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Ética e IA generativa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21s)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Pilares de la IA en las organizaciones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20s)</a:t>
                      </a:r>
                      <a:br>
                        <a:rPr lang="en-US" sz="2000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Impacto y ética en la inteligencia artificial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32s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Explorando el impacto de la IA en el empoderamiento de equipos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34s)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IA para análisis de datos y toma de decisiones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25s)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Capacitación de recursos humanos y uso de 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32s)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Ámbitos de aplicación de machine learning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(1m 39s)</a:t>
                      </a:r>
                      <a:br>
                        <a:rPr lang="en-US" sz="2000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La gobernanza y la responsabilidad de la 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3s)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La importancia de la supervisión humana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sng">
                        <a:solidFill>
                          <a:schemeClr val="hlink"/>
                        </a:solidFill>
                        <a:hlinkClick r:id="rId16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Qué es la inteligencia artificial y cómo afecta al mercado laboral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La IA para mejorar la productividad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36s)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IA para la gestión de recursos humanos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51s)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Formas de usar los modelos de AI Builder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36s)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Resumiendo documentos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</a:t>
                      </a: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   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	(3m 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Crear una presentación nueva con la ayuda de Copilot partiendo de una frase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Aplicaciones y ejemplos de imagen generativa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15s)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4"/>
                        </a:rPr>
                        <a:t>Mejorador de Retratos con 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46s)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1011b29fb52_0_98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16662342" y="436122"/>
            <a:ext cx="3206851" cy="2405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