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qFfqZEFAi5CvR0+/sKC6mmRwl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0E282D7-D1DB-4A80-8340-304A9E4F02BF}">
  <a:tblStyle styleId="{20E282D7-D1DB-4A80-8340-304A9E4F02B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inanzas-personales-retirarse-del-mundo-del-trabajo-con-tranquilidad-financiera/el-reto-del-ahorro-para-las-mujeres" TargetMode="External"/><Relationship Id="rId22" Type="http://schemas.openxmlformats.org/officeDocument/2006/relationships/hyperlink" Target="https://www.linkedin.com/learning/8-habilidades-para-mujeres-profesionales-del-sector-tecnologico/caso-real-sobre-la-importancia-de-tener-referentes-femeninos-en-puestos-de-liderazgo" TargetMode="External"/><Relationship Id="rId21" Type="http://schemas.openxmlformats.org/officeDocument/2006/relationships/hyperlink" Target="https://www.linkedin.com/learning/estrategias-de-liderazgo-para-mujeres-10020659/el-valor-del-liderazgo-femenino" TargetMode="External"/><Relationship Id="rId23" Type="http://schemas.openxmlformats.org/officeDocument/2006/relationships/hyperlink" Target="https://www.linkedin.com/learning/estrategias-de-liderazgo-para-mujeres-10020659/contenido-extra-busca-tus-mujeres-referentes" TargetMode="External"/><Relationship Id="rId11" Type="http://schemas.openxmlformats.org/officeDocument/2006/relationships/hyperlink" Target="https://www.linkedin.com/learning/executive-presence-for-women-2/aprende-de-otras-mujeres-que-llegaron-a-la-cima" TargetMode="External"/><Relationship Id="rId10" Type="http://schemas.openxmlformats.org/officeDocument/2006/relationships/hyperlink" Target="https://www.linkedin.com/learning/como-convertirse-en-un-aliado-femenino-en-el-trabajo/la-participacion-de-las-mujeres-en-los-consejos-directivos" TargetMode="External"/><Relationship Id="rId13" Type="http://schemas.openxmlformats.org/officeDocument/2006/relationships/hyperlink" Target="https://www.linkedin.com/learning/como-convertirse-en-un-aliado-femenino-en-el-trabajo/definamos-el-rol-de-promotor-o-aliado-femenino" TargetMode="External"/><Relationship Id="rId12" Type="http://schemas.openxmlformats.org/officeDocument/2006/relationships/hyperlink" Target="https://www.linkedin.com/learning/proven-success-strategies-for-women-at-work-2/no-te-olvides-de-las-demas-mujeres" TargetMode="External"/><Relationship Id="rId15" Type="http://schemas.openxmlformats.org/officeDocument/2006/relationships/hyperlink" Target="https://www.linkedin.com/learning/como-liderar-a-tu-organizacion-hacia-un-viaje-de-aliancismo/desde-la-conciencia-de-mis-privilegios-a-la-accion-como-aliado" TargetMode="External"/><Relationship Id="rId14" Type="http://schemas.openxmlformats.org/officeDocument/2006/relationships/hyperlink" Target="https://www.linkedin.com/learning/proven-success-strategies-for-women-at-work-2/los-padrinos-para-las-mujeres" TargetMode="External"/><Relationship Id="rId17" Type="http://schemas.openxmlformats.org/officeDocument/2006/relationships/hyperlink" Target="https://www.linkedin.com/learning/como-convertirse-en-un-aliado-femenino-en-el-trabajo/resumen-sobre-las-cuatro-estrategias-mas-efectivas-para-ser-un-aliado-femenino-en-el-trabajo" TargetMode="External"/><Relationship Id="rId16" Type="http://schemas.openxmlformats.org/officeDocument/2006/relationships/hyperlink" Target="https://www.linkedin.com/learning/como-liderar-a-tu-organizacion-hacia-un-viaje-de-aliancismo/conviertete-en-un-aliado-y-actua-como-catalizador-del-cambio" TargetMode="External"/><Relationship Id="rId19" Type="http://schemas.openxmlformats.org/officeDocument/2006/relationships/hyperlink" Target="https://www.linkedin.com/learning/el-camino-hacia-el-liderazgo-femenino/el-liderazgo-femenino-es-posible-y-necesario" TargetMode="External"/><Relationship Id="rId18" Type="http://schemas.openxmlformats.org/officeDocument/2006/relationships/hyperlink" Target="https://www.linkedin.com/learning/00-body-language-for-leaders/en-que-influyen-las-caracteristicas-del-liderazgo-femenino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el-camino-hacia-el-liderazgo-femenino/los-hombres-y-las-mujeres-somos-iguales" TargetMode="External"/><Relationship Id="rId9" Type="http://schemas.openxmlformats.org/officeDocument/2006/relationships/hyperlink" Target="https://www.linkedin.com/learning/inteligencia-artificial-ciencias-e-hitos-que-han-construido-el-futuro/ada-lovelace-y-grace-hopper-dos-mujeres-fundamentales-en-el-desarrollo-de-la-programacion" TargetMode="External"/><Relationship Id="rId5" Type="http://schemas.openxmlformats.org/officeDocument/2006/relationships/hyperlink" Target="https://www.linkedin.com/learning/equidad-ante-todo-el-camino-hacia-la-inclusion-y-la-pertenencia/la-equidad-de-genero-para-las-mujeres" TargetMode="External"/><Relationship Id="rId6" Type="http://schemas.openxmlformats.org/officeDocument/2006/relationships/hyperlink" Target="https://www.linkedin.com/learning/como-convertirse-en-un-aliado-femenino-en-el-trabajo/la-relacion-entre-hombres-y-mujeres-en-el-mercado-laboral" TargetMode="External"/><Relationship Id="rId7" Type="http://schemas.openxmlformats.org/officeDocument/2006/relationships/hyperlink" Target="https://www.linkedin.com/learning/plan-de-igualdad-y-equidad-de-genero-gestion/que-es-la-igualdad-retributiva-entre-mujeres-y-hombres" TargetMode="External"/><Relationship Id="rId8" Type="http://schemas.openxmlformats.org/officeDocument/2006/relationships/hyperlink" Target="https://www.linkedin.com/learning/8-habilidades-para-mujeres-profesionales-del-sector-tecnologico/los-retos-de-las-mujeres-profesionales-en-el-mundo-de-la-tecnolog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Día Internacional de la Mujer</a:t>
            </a:r>
            <a:endParaRPr b="0" i="0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3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«Acelerar la acción». Colectivamente, podemos acelerar los avances en igualdad de género y oportunidades  </a:t>
            </a:r>
            <a:r>
              <a:rPr b="0" i="0" lang="en-US" sz="27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{20E282D7-D1DB-4A80-8340-304A9E4F02BF}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Día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¿Los hombres y las mujeres somos iguales?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b="1" sz="25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La equidad de género para las mujeres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38s)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La relación entre hombres y mujeres en el mercado laboral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Qué es la igualdad retributiva entre mujeres y hombres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Los retos de las mujeres profesionales en el mundo de la tecnología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Ada Lovelace y Grace Hopper: dos mujeres fundamentales en el desarrollo de la programación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7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La participación de las mujeres en los consejos directivos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Aprende de otras mujeres que llegaron a la cima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No te olvides de las demás mujeres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(1m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Definamos el rol de promotor o aliado femenino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Los padrinos para las mujeres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Desde la conciencia de mis privilegios a la acción como aliado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Conviértete en un aliado y actúa como catalizador del cambio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Resumen sobre las cuatro estrategias más efectivas para ser un aliado femenino en el trabajo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En qué influyen las características del liderazgo femenino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23s)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El liderazgo femenino es posible y necesario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El reto del ahorro para las mujeres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31s))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El valor del liderazgo femenino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Caso real sobre la importancia de tener referentes femeninos en puestos de liderazgo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Contenido extra: busca tus mujeres referentes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4s)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