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gmHzIEJzcY5ZaNAM5PspVsX5WH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A4839A8-4A31-4ACB-A06F-3E482F3F067E}">
  <a:tblStyle styleId="{DA4839A8-4A31-4ACB-A06F-3E482F3F067E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1011b29fb52_0_9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1011b29fb52_0_9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1011b29fb52_0_9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7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7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7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7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7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7843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como-desarrollar-tu-plan-de-carrera-profesional-y-aprendizaje-continuo/crecimiento-de-carrera-segun-tu-ciclo-de-madurez-laboral?trk=learnermappingfile" TargetMode="External"/><Relationship Id="rId22" Type="http://schemas.openxmlformats.org/officeDocument/2006/relationships/hyperlink" Target="https://www.linkedin.com/learning/las-personas-y-el-futuro-del-trabajo-upskill-reskill-y-habilidades-del-futuro/las-habilidades-del-futuro?trk=learnermappingfile" TargetMode="External"/><Relationship Id="rId21" Type="http://schemas.openxmlformats.org/officeDocument/2006/relationships/hyperlink" Target="https://www.linkedin.com/learning/como-desarrollar-tu-imagen-profesional-en-la-era-de-la-nueva-normalidad/tu-imagen-profesional-se-construye-durante-toda-tu-carrera" TargetMode="External"/><Relationship Id="rId23" Type="http://schemas.openxmlformats.org/officeDocument/2006/relationships/hyperlink" Target="https://www.linkedin.com/learning/como-cambiar-de-sector-profesional-con-exito/como-usar-logros-en-tu-cv-para-dar-peso-a-tus-habilidades-transferibles" TargetMode="External"/><Relationship Id="rId11" Type="http://schemas.openxmlformats.org/officeDocument/2006/relationships/hyperlink" Target="https://www.linkedin.com/learning/como-cambiar-de-sector-profesional-con-exito/las-habilidades-transferibles-como-desarrollarlas-y-por-que-son-clave-para-cambiar-de-sector" TargetMode="External"/><Relationship Id="rId10" Type="http://schemas.openxmlformats.org/officeDocument/2006/relationships/hyperlink" Target="https://www.linkedin.com/learning/como-cuidar-la-salud-mental-mientras-se-trabaja-desde-casa/la-empatia-y-la-escucha-activa-como-habilidades-clave-de-adaptacion-y-reconexion" TargetMode="External"/><Relationship Id="rId13" Type="http://schemas.openxmlformats.org/officeDocument/2006/relationships/hyperlink" Target="https://www.linkedin.com/learning/8-habilidades-personales-clave-para-profesionales-del-sector-tecnologico/como-crecer-profesionalmente-gracias-a-las-habilidades-blandas-personales" TargetMode="External"/><Relationship Id="rId12" Type="http://schemas.openxmlformats.org/officeDocument/2006/relationships/hyperlink" Target="https://www.linkedin.com/learning/como-cambiar-de-sector-profesional-con-exito/busca-formacion-para-desarrollar-habilidades-tecnicas" TargetMode="External"/><Relationship Id="rId15" Type="http://schemas.openxmlformats.org/officeDocument/2006/relationships/hyperlink" Target="https://www.linkedin.com/learning/como-desarrollar-tu-plan-de-carrera-profesional-y-aprendizaje-continuo/identifica-tus-fortalezas-intereses-y-oportunidades-en-el-mercado?trk=learnermappingfile" TargetMode="External"/><Relationship Id="rId14" Type="http://schemas.openxmlformats.org/officeDocument/2006/relationships/hyperlink" Target="https://www.linkedin.com/learning/ia-aplicada-para-aprendizaje-y-desarrollo-herramientas-y-agentes/analisis-de-brechas-de-habilidades-para-trabajar-con-la-ia" TargetMode="External"/><Relationship Id="rId17" Type="http://schemas.openxmlformats.org/officeDocument/2006/relationships/hyperlink" Target="https://www.linkedin.com/learning/como-desarrollar-la-inteligencia-emocional-24606277/las-habilidades-sociales" TargetMode="External"/><Relationship Id="rId16" Type="http://schemas.openxmlformats.org/officeDocument/2006/relationships/hyperlink" Target="https://www.linkedin.com/learning/ia-aplicada-para-aprendizaje-y-desarrollo-herramientas-y-agentes/predicciones-y-necesidades-de-habilidades-nuevas-para-trabajar-con-la-ia" TargetMode="External"/><Relationship Id="rId19" Type="http://schemas.openxmlformats.org/officeDocument/2006/relationships/hyperlink" Target="https://www.linkedin.com/learning/como-desarrollar-trabajos-ecologicos-y-carreras-sostenibles/la-demanda-de-empleos-ecologicos-es-cada-vez-mayor" TargetMode="External"/><Relationship Id="rId18" Type="http://schemas.openxmlformats.org/officeDocument/2006/relationships/hyperlink" Target="https://www.linkedin.com/learning/comunicar-con-inteligencia-emocional/la-inteligencia-emocional-como-herramienta-de-gestion-de-la-comunicacion-en-el-lugar-de-empleo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hyperlink" Target="https://www.linkedin.com/learning/guia-paso-a-paso-para-construir-tu-liderazgo-de-opinion-en-linkedin/escribiendo-la-historia-de-tu-carrera" TargetMode="External"/><Relationship Id="rId9" Type="http://schemas.openxmlformats.org/officeDocument/2006/relationships/hyperlink" Target="https://www.linkedin.com/learning/nano-tips-para-desarrollar-tu-potencial-con-izanami-martinez/haz-un-inventario-de-tus-habilidades" TargetMode="External"/><Relationship Id="rId5" Type="http://schemas.openxmlformats.org/officeDocument/2006/relationships/hyperlink" Target="https://www.linkedin.com/learning/como-reinventarse-y-capacitarse-en-tiempos-de-crisis/todo-superheroe-tiene-la-capacidad-de-reinventarse" TargetMode="External"/><Relationship Id="rId6" Type="http://schemas.openxmlformats.org/officeDocument/2006/relationships/hyperlink" Target="https://www.linkedin.com/learning/como-descubrir-tus-puntos-fuertes/ejercicio-practico-para-identificar-tus-habilidades" TargetMode="External"/><Relationship Id="rId7" Type="http://schemas.openxmlformats.org/officeDocument/2006/relationships/hyperlink" Target="https://www.linkedin.com/learning/como-descubrir-tus-puntos-fuertes/el-potencial-es-multiple-y-dificil-de-identificar" TargetMode="External"/><Relationship Id="rId8" Type="http://schemas.openxmlformats.org/officeDocument/2006/relationships/hyperlink" Target="https://www.linkedin.com/learning/nano-tips-para-desarrollar-tu-potencial-con-izanami-martinez/elimina-los-sesgos-que-te-impiden-reconocer-tu-potenci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1011b29fb52_0_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9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1011b29fb52_0_98"/>
          <p:cNvSpPr txBox="1"/>
          <p:nvPr/>
        </p:nvSpPr>
        <p:spPr>
          <a:xfrm>
            <a:off x="-1003610" y="9656956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1011b29fb52_0_98"/>
          <p:cNvSpPr txBox="1"/>
          <p:nvPr/>
        </p:nvSpPr>
        <p:spPr>
          <a:xfrm>
            <a:off x="755175" y="546650"/>
            <a:ext cx="18896100" cy="19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600">
                <a:solidFill>
                  <a:schemeClr val="dk1"/>
                </a:solidFill>
              </a:rPr>
              <a:t>Año nuevo, habilidades nuevas: Aduéñate de tus objetivos profesionales</a:t>
            </a:r>
            <a:r>
              <a:rPr b="0" i="0" lang="en-US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4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900">
                <a:solidFill>
                  <a:schemeClr val="accent6"/>
                </a:solidFill>
              </a:rPr>
              <a:t>Toma las riendas de tu viaje de aprendizaje con nuevas habilidades para avanzar en el desarrollo de tu carrera profesional</a:t>
            </a:r>
            <a:r>
              <a:rPr lang="en-US" sz="2700">
                <a:solidFill>
                  <a:schemeClr val="accent6"/>
                </a:solidFill>
              </a:rPr>
              <a:t>.</a:t>
            </a:r>
            <a:endParaRPr b="0" i="0" sz="27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tomorrow.</a:t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1011b29fb52_0_98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{DA4839A8-4A31-4ACB-A06F-3E482F3F067E}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Lunes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Martes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Miércoles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Jueves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Viernes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Día 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Escribiendo la historia de tu carrera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</a:t>
                      </a:r>
                      <a:endParaRPr b="1" sz="25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Todo superhéroe tiene la capacidad de reinventarse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35s)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Ejercicio práctico para identificar tus habilidades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El potencial es múltiple y difícil de identificar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Elimina los sesgos que te impiden reconocer tu potencial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6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Haz un inventario de tus habilidades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7</a:t>
                      </a:r>
                      <a:endParaRPr sz="2000" u="none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La empatía y la escucha activa como habilidades clave de adaptación y reconexión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Las habilidades transferibles, cómo desarrollarlas y por qué son clave para cambiar de sector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1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Busca formación para desarrollar habilidades técnicas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Cómo crecer profesionalmente gracias a las habilidades blandas personales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Análisis de brechas de habilidades para trabajar con la IA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Identifica tus fortalezas, intereses y oportunidades en el mercado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Predicciones y necesidades de habilidades nuevas para trabajar con la IA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Las habilidades sociales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La inteligencia emocional como herramienta de gestión de la comunicación en el lugar de empleo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La demanda de empleos ecológicos es cada vez mayor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3s)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17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Crecimiento de carrera según tu ciclo de madurez laboral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                     	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2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Tu imagen profesional se construye durante toda tu carrera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Las habilidades del futuro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Cómo usar logros en tu CV para dar peso a tus habilidades transferibles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