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129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137.xml"/>
  <Override ContentType="application/vnd.openxmlformats-officedocument.presentationml.slideLayout+xml" PartName="/ppt/slideLayouts/slideLayout96.xml"/>
  <Override ContentType="application/vnd.openxmlformats-officedocument.presentationml.slideLayout+xml" PartName="/ppt/slideLayouts/slideLayout110.xml"/>
  <Override ContentType="application/vnd.openxmlformats-officedocument.presentationml.slideLayout+xml" PartName="/ppt/slideLayouts/slideLayout153.xml"/>
  <Override ContentType="application/vnd.openxmlformats-officedocument.presentationml.slideLayout+xml" PartName="/ppt/slideLayouts/slideLayout61.xml"/>
  <Override ContentType="application/vnd.openxmlformats-officedocument.presentationml.slideLayout+xml" PartName="/ppt/slideLayouts/slideLayout145.xml"/>
  <Override ContentType="application/vnd.openxmlformats-officedocument.presentationml.slideLayout+xml" PartName="/ppt/slideLayouts/slideLayout196.xml"/>
  <Override ContentType="application/vnd.openxmlformats-officedocument.presentationml.slideLayout+xml" PartName="/ppt/slideLayouts/slideLayout102.xml"/>
  <Override ContentType="application/vnd.openxmlformats-officedocument.presentationml.slideLayout+xml" PartName="/ppt/slideLayouts/slideLayout188.xml"/>
  <Override ContentType="application/vnd.openxmlformats-officedocument.presentationml.slideLayout+xml" PartName="/ppt/slideLayouts/slideLayout165.xml"/>
  <Override ContentType="application/vnd.openxmlformats-officedocument.presentationml.slideLayout+xml" PartName="/ppt/slideLayouts/slideLayout65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122.xml"/>
  <Override ContentType="application/vnd.openxmlformats-officedocument.presentationml.slideLayout+xml" PartName="/ppt/slideLayouts/slideLayout49.xml"/>
  <Override ContentType="application/vnd.openxmlformats-officedocument.presentationml.slideLayout+xml" PartName="/ppt/slideLayouts/slideLayout117.xml"/>
  <Override ContentType="application/vnd.openxmlformats-officedocument.presentationml.slideLayout+xml" PartName="/ppt/slideLayouts/slideLayout53.xml"/>
  <Override ContentType="application/vnd.openxmlformats-officedocument.presentationml.slideLayout+xml" PartName="/ppt/slideLayouts/slideLayout18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84.xml"/>
  <Override ContentType="application/vnd.openxmlformats-officedocument.presentationml.slideLayout+xml" PartName="/ppt/slideLayouts/slideLayout92.xml"/>
  <Override ContentType="application/vnd.openxmlformats-officedocument.presentationml.slideLayout+xml" PartName="/ppt/slideLayouts/slideLayout150.xml"/>
  <Override ContentType="application/vnd.openxmlformats-officedocument.presentationml.slideLayout+xml" PartName="/ppt/slideLayouts/slideLayout193.xml"/>
  <Override ContentType="application/vnd.openxmlformats-officedocument.presentationml.slideLayout+xml" PartName="/ppt/slideLayouts/slideLayout185.xml"/>
  <Override ContentType="application/vnd.openxmlformats-officedocument.presentationml.slideLayout+xml" PartName="/ppt/slideLayouts/slideLayout133.xml"/>
  <Override ContentType="application/vnd.openxmlformats-officedocument.presentationml.slideLayout+xml" PartName="/ppt/slideLayouts/slideLayout17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149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106.xml"/>
  <Override ContentType="application/vnd.openxmlformats-officedocument.presentationml.slideLayout+xml" PartName="/ppt/slideLayouts/slideLayout77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73.xml"/>
  <Override ContentType="application/vnd.openxmlformats-officedocument.presentationml.slideLayout+xml" PartName="/ppt/slideLayouts/slideLayout56.xml"/>
  <Override ContentType="application/vnd.openxmlformats-officedocument.presentationml.slideLayout+xml" PartName="/ppt/slideLayouts/slideLayout81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57.xml"/>
  <Override ContentType="application/vnd.openxmlformats-officedocument.presentationml.slideLayout+xml" PartName="/ppt/slideLayouts/slideLayout69.xml"/>
  <Override ContentType="application/vnd.openxmlformats-officedocument.presentationml.slideLayout+xml" PartName="/ppt/slideLayouts/slideLayout114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61.xml"/>
  <Override ContentType="application/vnd.openxmlformats-officedocument.presentationml.slideLayout+xml" PartName="/ppt/slideLayouts/slideLayout172.xml"/>
  <Override ContentType="application/vnd.openxmlformats-officedocument.presentationml.slideLayout+xml" PartName="/ppt/slideLayouts/slideLayout142.xml"/>
  <Override ContentType="application/vnd.openxmlformats-officedocument.presentationml.slideLayout+xml" PartName="/ppt/slideLayouts/slideLayout125.xml"/>
  <Override ContentType="application/vnd.openxmlformats-officedocument.presentationml.slideLayout+xml" PartName="/ppt/slideLayouts/slideLayout88.xml"/>
  <Override ContentType="application/vnd.openxmlformats-officedocument.presentationml.slideLayout+xml" PartName="/ppt/slideLayouts/slideLayout168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189.xml"/>
  <Override ContentType="application/vnd.openxmlformats-officedocument.presentationml.slideLayout+xml" PartName="/ppt/slideLayouts/slideLayout62.xml"/>
  <Override ContentType="application/vnd.openxmlformats-officedocument.presentationml.slideLayout+xml" PartName="/ppt/slideLayouts/slideLayout146.xml"/>
  <Override ContentType="application/vnd.openxmlformats-officedocument.presentationml.slideLayout+xml" PartName="/ppt/slideLayouts/slideLayout103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89.xml"/>
  <Override ContentType="application/vnd.openxmlformats-officedocument.presentationml.slideLayout+xml" PartName="/ppt/slideLayouts/slideLayout70.xml"/>
  <Override ContentType="application/vnd.openxmlformats-officedocument.presentationml.slideLayout+xml" PartName="/ppt/slideLayouts/slideLayout128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80.xml"/>
  <Override ContentType="application/vnd.openxmlformats-officedocument.presentationml.slideLayout+xml" PartName="/ppt/slideLayouts/slideLayout52.xml"/>
  <Override ContentType="application/vnd.openxmlformats-officedocument.presentationml.slideLayout+xml" PartName="/ppt/slideLayouts/slideLayout95.xml"/>
  <Override ContentType="application/vnd.openxmlformats-officedocument.presentationml.slideLayout+xml" PartName="/ppt/slideLayouts/slideLayout162.xml"/>
  <Override ContentType="application/vnd.openxmlformats-officedocument.presentationml.slideLayout+xml" PartName="/ppt/slideLayouts/slideLayout64.xml"/>
  <Override ContentType="application/vnd.openxmlformats-officedocument.presentationml.slideLayout+xml" PartName="/ppt/slideLayouts/slideLayout99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152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8.xml"/>
  <Override ContentType="application/vnd.openxmlformats-officedocument.presentationml.slideLayout+xml" PartName="/ppt/slideLayouts/slideLayout195.xml"/>
  <Override ContentType="application/vnd.openxmlformats-officedocument.presentationml.slideLayout+xml" PartName="/ppt/slideLayouts/slideLayout85.xml"/>
  <Override ContentType="application/vnd.openxmlformats-officedocument.presentationml.slideLayout+xml" PartName="/ppt/slideLayouts/slideLayout177.xml"/>
  <Override ContentType="application/vnd.openxmlformats-officedocument.presentationml.slideLayout+xml" PartName="/ppt/slideLayouts/slideLayout79.xml"/>
  <Override ContentType="application/vnd.openxmlformats-officedocument.presentationml.slideLayout+xml" PartName="/ppt/slideLayouts/slideLayout134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184.xml"/>
  <Override ContentType="application/vnd.openxmlformats-officedocument.presentationml.slideLayout+xml" PartName="/ppt/slideLayouts/slideLayout14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7.xml"/>
  <Override ContentType="application/vnd.openxmlformats-officedocument.presentationml.slideLayout+xml" PartName="/ppt/slideLayouts/slideLayout107.xml"/>
  <Override ContentType="application/vnd.openxmlformats-officedocument.presentationml.slideLayout+xml" PartName="/ppt/slideLayouts/slideLayout1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74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91.xml"/>
  <Override ContentType="application/vnd.openxmlformats-officedocument.presentationml.slideLayout+xml" PartName="/ppt/slideLayouts/slideLayout68.xml"/>
  <Override ContentType="application/vnd.openxmlformats-officedocument.presentationml.slideLayout+xml" PartName="/ppt/slideLayouts/slideLayout190.xml"/>
  <Override ContentType="application/vnd.openxmlformats-officedocument.presentationml.slideLayout+xml" PartName="/ppt/slideLayouts/slideLayout130.xml"/>
  <Override ContentType="application/vnd.openxmlformats-officedocument.presentationml.slideLayout+xml" PartName="/ppt/slideLayouts/slideLayout113.xml"/>
  <Override ContentType="application/vnd.openxmlformats-officedocument.presentationml.slideLayout+xml" PartName="/ppt/slideLayouts/slideLayout57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80.xml"/>
  <Override ContentType="application/vnd.openxmlformats-officedocument.presentationml.slideLayout+xml" PartName="/ppt/slideLayouts/slideLayout139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63.xml"/>
  <Override ContentType="application/vnd.openxmlformats-officedocument.presentationml.slideLayout+xml" PartName="/ppt/slideLayouts/slideLayout156.xml"/>
  <Override ContentType="application/vnd.openxmlformats-officedocument.presentationml.slideLayout+xml" PartName="/ppt/slideLayouts/slideLayout173.xml"/>
  <Override ContentType="application/vnd.openxmlformats-officedocument.presentationml.slideLayout+xml" PartName="/ppt/slideLayouts/slideLayout171.xml"/>
  <Override ContentType="application/vnd.openxmlformats-officedocument.presentationml.slideLayout+xml" PartName="/ppt/slideLayouts/slideLayout198.xml"/>
  <Override ContentType="application/vnd.openxmlformats-officedocument.presentationml.slideLayout+xml" PartName="/ppt/slideLayouts/slideLayout120.xml"/>
  <Override ContentType="application/vnd.openxmlformats-officedocument.presentationml.slideLayout+xml" PartName="/ppt/slideLayouts/slideLayout163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55.xml"/>
  <Override ContentType="application/vnd.openxmlformats-officedocument.presentationml.slideLayout+xml" PartName="/ppt/slideLayouts/slideLayout98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19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78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178.xml"/>
  <Override ContentType="application/vnd.openxmlformats-officedocument.presentationml.slideLayout+xml" PartName="/ppt/slideLayouts/slideLayout135.xml"/>
  <Override ContentType="application/vnd.openxmlformats-officedocument.presentationml.slideLayout+xml" PartName="/ppt/slideLayouts/slideLayout104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147.xml"/>
  <Override ContentType="application/vnd.openxmlformats-officedocument.presentationml.slideLayout+xml" PartName="/ppt/slideLayouts/slideLayout194.xml"/>
  <Override ContentType="application/vnd.openxmlformats-officedocument.presentationml.slideLayout+xml" PartName="/ppt/slideLayouts/slideLayout71.xml"/>
  <Override ContentType="application/vnd.openxmlformats-officedocument.presentationml.slideLayout+xml" PartName="/ppt/slideLayouts/slideLayout151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59.xml"/>
  <Override ContentType="application/vnd.openxmlformats-officedocument.presentationml.slideLayout+xml" PartName="/ppt/slideLayouts/slideLayout67.xml"/>
  <Override ContentType="application/vnd.openxmlformats-officedocument.presentationml.slideLayout+xml" PartName="/ppt/slideLayouts/slideLayout116.xml"/>
  <Override ContentType="application/vnd.openxmlformats-officedocument.presentationml.slideLayout+xml" PartName="/ppt/slideLayouts/slideLayout83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183.xml"/>
  <Override ContentType="application/vnd.openxmlformats-officedocument.presentationml.slideLayout+xml" PartName="/ppt/slideLayouts/slideLayout166.xml"/>
  <Override ContentType="application/vnd.openxmlformats-officedocument.presentationml.slideLayout+xml" PartName="/ppt/slideLayouts/slideLayout140.xml"/>
  <Override ContentType="application/vnd.openxmlformats-officedocument.presentationml.slideLayout+xml" PartName="/ppt/slideLayouts/slideLayout90.xml"/>
  <Override ContentType="application/vnd.openxmlformats-officedocument.presentationml.slideLayout+xml" PartName="/ppt/slideLayouts/slideLayout123.xml"/>
  <Override ContentType="application/vnd.openxmlformats-officedocument.presentationml.slideLayout+xml" PartName="/ppt/slideLayouts/slideLayout86.xml"/>
  <Override ContentType="application/vnd.openxmlformats-officedocument.presentationml.slideLayout+xml" PartName="/ppt/slideLayouts/slideLayout127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51.xml"/>
  <Override ContentType="application/vnd.openxmlformats-officedocument.presentationml.slideLayout+xml" PartName="/ppt/slideLayouts/slideLayout94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74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144.xml"/>
  <Override ContentType="application/vnd.openxmlformats-officedocument.presentationml.slideLayout+xml" PartName="/ppt/slideLayouts/slideLayout131.xml"/>
  <Override ContentType="application/vnd.openxmlformats-officedocument.presentationml.slideLayout+xml" PartName="/ppt/slideLayouts/slideLayout187.xml"/>
  <Override ContentType="application/vnd.openxmlformats-officedocument.presentationml.slideLayout+xml" PartName="/ppt/slideLayouts/slideLayout191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155.xml"/>
  <Override ContentType="application/vnd.openxmlformats-officedocument.presentationml.slideLayout+xml" PartName="/ppt/slideLayouts/slideLayout58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12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75.xml"/>
  <Override ContentType="application/vnd.openxmlformats-officedocument.presentationml.slideLayout+xml" PartName="/ppt/slideLayouts/slideLayout108.xml"/>
  <Override ContentType="application/vnd.openxmlformats-officedocument.presentationml.slideLayout+xml" PartName="/ppt/slideLayouts/slideLayout138.xml"/>
  <Override ContentType="application/vnd.openxmlformats-officedocument.presentationml.slideLayout+xml" PartName="/ppt/slideLayouts/slideLayout32.xml"/>
  <Override ContentType="application/vnd.openxmlformats-officedocument.presentationml.slideLayout+xml" PartName="/ppt/slideLayouts/slideLayout97.xml"/>
  <Override ContentType="application/vnd.openxmlformats-officedocument.presentationml.slideLayout+xml" PartName="/ppt/slideLayouts/slideLayout111.xml"/>
  <Override ContentType="application/vnd.openxmlformats-officedocument.presentationml.slideLayout+xml" PartName="/ppt/slideLayouts/slideLayout5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54.xml"/>
  <Override ContentType="application/vnd.openxmlformats-officedocument.presentationml.slideLayout+xml" PartName="/ppt/slideLayouts/slideLayout19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170.xml"/>
  <Override ContentType="application/vnd.openxmlformats-officedocument.presentationml.slideLayout+xml" PartName="/ppt/slideLayouts/slideLayout101.xml"/>
  <Override ContentType="application/vnd.openxmlformats-officedocument.presentationml.slideLayout+xml" PartName="/ppt/slideLayouts/slideLayout179.xml"/>
  <Override ContentType="application/vnd.openxmlformats-officedocument.presentationml.slideLayout+xml" PartName="/ppt/slideLayouts/slideLayout60.xml"/>
  <Override ContentType="application/vnd.openxmlformats-officedocument.presentationml.slideLayout+xml" PartName="/ppt/slideLayouts/slideLayout136.xml"/>
  <Override ContentType="application/vnd.openxmlformats-officedocument.presentationml.slideLayout+xml" PartName="/ppt/slideLayouts/slideLayout105.xml"/>
  <Override ContentType="application/vnd.openxmlformats-officedocument.presentationml.slideLayout+xml" PartName="/ppt/slideLayouts/slideLayout182.xml"/>
  <Override ContentType="application/vnd.openxmlformats-officedocument.presentationml.slideLayout+xml" PartName="/ppt/slideLayouts/slideLayout148.xml"/>
  <Override ContentType="application/vnd.openxmlformats-officedocument.presentationml.slideLayout+xml" PartName="/ppt/slideLayouts/slideLayout48.xml"/>
  <Override ContentType="application/vnd.openxmlformats-officedocument.presentationml.slideLayout+xml" PartName="/ppt/slideLayouts/slideLayout72.xml"/>
  <Override ContentType="application/vnd.openxmlformats-officedocument.presentationml.slideLayout+xml" PartName="/ppt/slideLayouts/slideLayout164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6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121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76.xml"/>
  <Override ContentType="application/vnd.openxmlformats-officedocument.presentationml.slideLayout+xml" PartName="/ppt/slideLayouts/slideLayout59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109.xml"/>
  <Override ContentType="application/vnd.openxmlformats-officedocument.presentationml.slideLayout+xml" PartName="/ppt/slideLayouts/slideLayout158.xml"/>
  <Override ContentType="application/vnd.openxmlformats-officedocument.presentationml.slideLayout+xml" PartName="/ppt/slideLayouts/slideLayout115.xml"/>
  <Override ContentType="application/vnd.openxmlformats-officedocument.presentationml.slideLayout+xml" PartName="/ppt/slideLayouts/slideLayout192.xml"/>
  <Override ContentType="application/vnd.openxmlformats-officedocument.presentationml.slideLayout+xml" PartName="/ppt/slideLayouts/slideLayout82.xml"/>
  <Override ContentType="application/vnd.openxmlformats-officedocument.presentationml.slideLayout+xml" PartName="/ppt/slideLayouts/slideLayout132.xml"/>
  <Override ContentType="application/vnd.openxmlformats-officedocument.presentationml.slideLayout+xml" PartName="/ppt/slideLayouts/slideLayout175.xml"/>
  <Override ContentType="application/vnd.openxmlformats-officedocument.presentationml.slideLayout+xml" PartName="/ppt/slideLayouts/slideLayout100.xml"/>
  <Override ContentType="application/vnd.openxmlformats-officedocument.presentationml.slideLayout+xml" PartName="/ppt/slideLayouts/slideLayout143.xml"/>
  <Override ContentType="application/vnd.openxmlformats-officedocument.presentationml.slideLayout+xml" PartName="/ppt/slideLayouts/slideLayout126.xml"/>
  <Override ContentType="application/vnd.openxmlformats-officedocument.presentationml.slideLayout+xml" PartName="/ppt/slideLayouts/slideLayout8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50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169.xml"/>
  <Override ContentType="application/vnd.openxmlformats-officedocument.presentationml.slideLayout+xml" PartName="/ppt/slideLayouts/slideLayout93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86.xml"/>
  <Override ContentType="application/vnd.openxmlformats-officedocument.presentationml.slideLayout+xml" PartName="/ppt/slideLayouts/slideLayout160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48" r:id="rId5"/>
  </p:sldMasterIdLst>
  <p:notesMasterIdLst>
    <p:notesMasterId r:id="rId6"/>
  </p:notesMasterIdLst>
  <p:sldIdLst>
    <p:sldId id="256" r:id="rId7"/>
  </p:sldIdLst>
  <p:sldSz cy="13716000" cx="2438717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000">
          <p15:clr>
            <a:srgbClr val="A4A3A4"/>
          </p15:clr>
        </p15:guide>
        <p15:guide id="2" orient="horz" pos="8160">
          <p15:clr>
            <a:srgbClr val="A4A3A4"/>
          </p15:clr>
        </p15:guide>
        <p15:guide id="3" pos="1197">
          <p15:clr>
            <a:srgbClr val="A4A3A4"/>
          </p15:clr>
        </p15:guide>
        <p15:guide id="4" orient="horz" pos="1893">
          <p15:clr>
            <a:srgbClr val="A4A3A4"/>
          </p15:clr>
        </p15:guide>
        <p15:guide id="5" orient="horz" pos="1394">
          <p15:clr>
            <a:srgbClr val="A4A3A4"/>
          </p15:clr>
        </p15:guide>
      </p15:sldGuideLst>
    </p:ext>
    <p:ext uri="GoogleSlidesCustomDataVersion2">
      <go:slidesCustomData xmlns:go="http://customooxmlschemas.google.com/" r:id="rId8" roundtripDataSignature="AMtx7mizJmbX9yMOOMBbjrCV26o1aZ+c3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B4940E21-C420-48F5-BD28-23EF6B0ACB38}">
  <a:tblStyle styleId="{B4940E21-C420-48F5-BD28-23EF6B0ACB38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E7"/>
          </a:solidFill>
        </a:fill>
      </a:tcStyle>
    </a:wholeTbl>
    <a:band1H>
      <a:tcTxStyle/>
      <a:tcStyle>
        <a:fill>
          <a:solidFill>
            <a:srgbClr val="CDD4CC"/>
          </a:solidFill>
        </a:fill>
      </a:tcStyle>
    </a:band1H>
    <a:band2H>
      <a:tcTxStyle/>
    </a:band2H>
    <a:band1V>
      <a:tcTxStyle/>
      <a:tcStyle>
        <a:fill>
          <a:solidFill>
            <a:srgbClr val="CDD4CC"/>
          </a:solidFill>
        </a:fill>
      </a:tcStyle>
    </a:band1V>
    <a:band2V>
      <a:tcTxStyle/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000" orient="horz"/>
        <p:guide pos="8160" orient="horz"/>
        <p:guide pos="1197"/>
        <p:guide pos="1893" orient="horz"/>
        <p:guide pos="139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0" name="Shape 1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1" name="Google Shape;1521;g1011b29fb52_0_9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22" name="Google Shape;1522;g1011b29fb52_0_9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3" name="Google Shape;1523;g1011b29fb52_0_98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7.png"/><Relationship Id="rId4" Type="http://schemas.openxmlformats.org/officeDocument/2006/relationships/image" Target="../media/image4.png"/><Relationship Id="rId5" Type="http://schemas.openxmlformats.org/officeDocument/2006/relationships/image" Target="../media/image5.png"/></Relationships>
</file>

<file path=ppt/slideLayouts/_rels/slideLayout1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1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1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5.png"/></Relationships>
</file>

<file path=ppt/slideLayouts/_rels/slideLayout1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5.png"/></Relationships>
</file>

<file path=ppt/slideLayouts/_rels/slideLayout1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5.png"/></Relationships>
</file>

<file path=ppt/slideLayouts/_rels/slideLayout1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5.png"/></Relationships>
</file>

<file path=ppt/slideLayouts/_rels/slideLayout1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5.png"/></Relationships>
</file>

<file path=ppt/slideLayouts/_rels/slideLayout1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1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1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1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bg>
      <p:bgPr>
        <a:solidFill>
          <a:srgbClr val="FDFAF5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2">
  <p:cSld name="blue_title 2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58"/>
          <p:cNvSpPr/>
          <p:nvPr/>
        </p:nvSpPr>
        <p:spPr>
          <a:xfrm>
            <a:off x="2239654" y="1569090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58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DCE6F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58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58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58"/>
          <p:cNvSpPr txBox="1"/>
          <p:nvPr>
            <p:ph idx="1" type="body"/>
          </p:nvPr>
        </p:nvSpPr>
        <p:spPr>
          <a:xfrm>
            <a:off x="5878513" y="6896066"/>
            <a:ext cx="890428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93" name="Google Shape;93;p5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s date">
  <p:cSld name="large image titles date">
    <p:bg>
      <p:bgPr>
        <a:solidFill>
          <a:srgbClr val="FEFAF5"/>
        </a:solidFill>
      </p:bgPr>
    </p:bg>
    <p:spTree>
      <p:nvGrpSpPr>
        <p:cNvPr id="885" name="Shape 8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6" name="Google Shape;886;p148"/>
          <p:cNvSpPr txBox="1"/>
          <p:nvPr>
            <p:ph type="title"/>
          </p:nvPr>
        </p:nvSpPr>
        <p:spPr>
          <a:xfrm>
            <a:off x="10369033" y="2796267"/>
            <a:ext cx="11119367" cy="43842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7" name="Google Shape;887;p148"/>
          <p:cNvSpPr txBox="1"/>
          <p:nvPr>
            <p:ph idx="1" type="body"/>
          </p:nvPr>
        </p:nvSpPr>
        <p:spPr>
          <a:xfrm>
            <a:off x="10369033" y="7820603"/>
            <a:ext cx="6919507" cy="2041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8" name="Google Shape;888;p148"/>
          <p:cNvSpPr txBox="1"/>
          <p:nvPr>
            <p:ph idx="2" type="body"/>
          </p:nvPr>
        </p:nvSpPr>
        <p:spPr>
          <a:xfrm>
            <a:off x="10369033" y="9985635"/>
            <a:ext cx="6637991" cy="6836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9" name="Google Shape;889;p148"/>
          <p:cNvSpPr/>
          <p:nvPr>
            <p:ph idx="3" type="pic"/>
          </p:nvPr>
        </p:nvSpPr>
        <p:spPr>
          <a:xfrm>
            <a:off x="-6585692" y="-1478848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890" name="Google Shape;890;p14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4 points">
  <p:cSld name="image title 4 points">
    <p:spTree>
      <p:nvGrpSpPr>
        <p:cNvPr id="891" name="Shape 8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" name="Google Shape;892;p149"/>
          <p:cNvSpPr txBox="1"/>
          <p:nvPr>
            <p:ph type="title"/>
          </p:nvPr>
        </p:nvSpPr>
        <p:spPr>
          <a:xfrm>
            <a:off x="15174931" y="3297460"/>
            <a:ext cx="7017804" cy="2534815"/>
          </a:xfrm>
          <a:prstGeom prst="rect">
            <a:avLst/>
          </a:prstGeom>
          <a:noFill/>
          <a:ln>
            <a:noFill/>
          </a:ln>
        </p:spPr>
        <p:txBody>
          <a:bodyPr anchorCtr="0" anchor="b" bIns="48125" lIns="48125" spcFirstLastPara="1" rIns="48125" wrap="square" tIns="48125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b="0"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3" name="Google Shape;893;p149"/>
          <p:cNvSpPr txBox="1"/>
          <p:nvPr>
            <p:ph idx="1" type="body"/>
          </p:nvPr>
        </p:nvSpPr>
        <p:spPr>
          <a:xfrm>
            <a:off x="15193963" y="6167641"/>
            <a:ext cx="6848914" cy="46527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4" name="Google Shape;894;p149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bullets">
  <p:cSld name="image title bullets">
    <p:spTree>
      <p:nvGrpSpPr>
        <p:cNvPr id="895" name="Shape 8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6" name="Google Shape;896;p150"/>
          <p:cNvSpPr txBox="1"/>
          <p:nvPr>
            <p:ph type="title"/>
          </p:nvPr>
        </p:nvSpPr>
        <p:spPr>
          <a:xfrm>
            <a:off x="13192020" y="1395663"/>
            <a:ext cx="9616227" cy="101855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7" name="Google Shape;897;p150"/>
          <p:cNvSpPr txBox="1"/>
          <p:nvPr>
            <p:ph idx="1" type="body"/>
          </p:nvPr>
        </p:nvSpPr>
        <p:spPr>
          <a:xfrm>
            <a:off x="13192020" y="3229222"/>
            <a:ext cx="9616227" cy="870267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584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600"/>
              <a:buFont typeface="Arial"/>
              <a:buChar char="•"/>
              <a:defRPr b="0" i="0" sz="5600">
                <a:latin typeface="Arial"/>
                <a:ea typeface="Arial"/>
                <a:cs typeface="Arial"/>
                <a:sym typeface="Arial"/>
              </a:defRPr>
            </a:lvl1pPr>
            <a:lvl2pPr indent="-5334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b="0" i="0" sz="4800">
                <a:latin typeface="Arial"/>
                <a:ea typeface="Arial"/>
                <a:cs typeface="Arial"/>
                <a:sym typeface="Arial"/>
              </a:defRPr>
            </a:lvl2pPr>
            <a:lvl3pPr indent="-482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Arial"/>
              <a:buChar char="•"/>
              <a:defRPr b="0" i="0" sz="4000">
                <a:latin typeface="Arial"/>
                <a:ea typeface="Arial"/>
                <a:cs typeface="Arial"/>
                <a:sym typeface="Arial"/>
              </a:defRPr>
            </a:lvl3pPr>
            <a:lvl4pPr indent="-4572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4pPr>
            <a:lvl5pPr indent="-4572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8" name="Google Shape;898;p150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s 1">
  <p:cSld name="image titles 1">
    <p:spTree>
      <p:nvGrpSpPr>
        <p:cNvPr id="899" name="Shape 8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" name="Google Shape;900;p151"/>
          <p:cNvSpPr txBox="1"/>
          <p:nvPr>
            <p:ph type="title"/>
          </p:nvPr>
        </p:nvSpPr>
        <p:spPr>
          <a:xfrm>
            <a:off x="12385676" y="4345697"/>
            <a:ext cx="8719665" cy="25850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1" name="Google Shape;901;p151"/>
          <p:cNvSpPr txBox="1"/>
          <p:nvPr>
            <p:ph idx="1" type="body"/>
          </p:nvPr>
        </p:nvSpPr>
        <p:spPr>
          <a:xfrm>
            <a:off x="12385676" y="6980501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2" name="Google Shape;902;p151"/>
          <p:cNvSpPr/>
          <p:nvPr>
            <p:ph idx="2" type="pic"/>
          </p:nvPr>
        </p:nvSpPr>
        <p:spPr>
          <a:xfrm>
            <a:off x="0" y="0"/>
            <a:ext cx="8231186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2">
  <p:cSld name="image title 2">
    <p:spTree>
      <p:nvGrpSpPr>
        <p:cNvPr id="903" name="Shape 9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4" name="Google Shape;904;p152"/>
          <p:cNvSpPr txBox="1"/>
          <p:nvPr>
            <p:ph type="title"/>
          </p:nvPr>
        </p:nvSpPr>
        <p:spPr>
          <a:xfrm>
            <a:off x="3719226" y="4423719"/>
            <a:ext cx="8736385" cy="27086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5" name="Google Shape;905;p152"/>
          <p:cNvSpPr txBox="1"/>
          <p:nvPr>
            <p:ph idx="1" type="body"/>
          </p:nvPr>
        </p:nvSpPr>
        <p:spPr>
          <a:xfrm>
            <a:off x="3719226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6" name="Google Shape;906;p152"/>
          <p:cNvSpPr/>
          <p:nvPr>
            <p:ph idx="2" type="pic"/>
          </p:nvPr>
        </p:nvSpPr>
        <p:spPr>
          <a:xfrm>
            <a:off x="16155988" y="0"/>
            <a:ext cx="8231186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1">
  <p:cSld name="large image title 1">
    <p:spTree>
      <p:nvGrpSpPr>
        <p:cNvPr id="907" name="Shape 9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8" name="Google Shape;908;p153"/>
          <p:cNvSpPr txBox="1"/>
          <p:nvPr>
            <p:ph type="title"/>
          </p:nvPr>
        </p:nvSpPr>
        <p:spPr>
          <a:xfrm>
            <a:off x="16155988" y="3248640"/>
            <a:ext cx="6932613" cy="29235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9" name="Google Shape;909;p153"/>
          <p:cNvSpPr txBox="1"/>
          <p:nvPr>
            <p:ph idx="1" type="body"/>
          </p:nvPr>
        </p:nvSpPr>
        <p:spPr>
          <a:xfrm>
            <a:off x="16208375" y="6533454"/>
            <a:ext cx="6577014" cy="40148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0" name="Google Shape;910;p153"/>
          <p:cNvSpPr/>
          <p:nvPr>
            <p:ph idx="2" type="pic"/>
          </p:nvPr>
        </p:nvSpPr>
        <p:spPr>
          <a:xfrm>
            <a:off x="0" y="0"/>
            <a:ext cx="155082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2">
  <p:cSld name="large image title 2">
    <p:bg>
      <p:bgPr>
        <a:solidFill>
          <a:srgbClr val="FDFAF5"/>
        </a:solidFill>
      </p:bgPr>
    </p:bg>
    <p:spTree>
      <p:nvGrpSpPr>
        <p:cNvPr id="911" name="Shape 9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2" name="Google Shape;912;p154"/>
          <p:cNvSpPr txBox="1"/>
          <p:nvPr>
            <p:ph type="title"/>
          </p:nvPr>
        </p:nvSpPr>
        <p:spPr>
          <a:xfrm>
            <a:off x="1552802" y="3248640"/>
            <a:ext cx="6905398" cy="29235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3" name="Google Shape;913;p154"/>
          <p:cNvSpPr txBox="1"/>
          <p:nvPr>
            <p:ph idx="1" type="body"/>
          </p:nvPr>
        </p:nvSpPr>
        <p:spPr>
          <a:xfrm>
            <a:off x="1573552" y="6533454"/>
            <a:ext cx="6577014" cy="40148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4" name="Google Shape;914;p154"/>
          <p:cNvSpPr/>
          <p:nvPr>
            <p:ph idx="2" type="pic"/>
          </p:nvPr>
        </p:nvSpPr>
        <p:spPr>
          <a:xfrm>
            <a:off x="8840788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1">
  <p:cSld name="title description image 1">
    <p:spTree>
      <p:nvGrpSpPr>
        <p:cNvPr id="915" name="Shape 9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" name="Google Shape;916;p155"/>
          <p:cNvSpPr txBox="1"/>
          <p:nvPr>
            <p:ph type="title"/>
          </p:nvPr>
        </p:nvSpPr>
        <p:spPr>
          <a:xfrm>
            <a:off x="1448014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7" name="Google Shape;917;p155"/>
          <p:cNvSpPr txBox="1"/>
          <p:nvPr>
            <p:ph idx="1" type="body"/>
          </p:nvPr>
        </p:nvSpPr>
        <p:spPr>
          <a:xfrm>
            <a:off x="1441696" y="5386436"/>
            <a:ext cx="6745075" cy="5336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8" name="Google Shape;918;p155"/>
          <p:cNvSpPr/>
          <p:nvPr>
            <p:ph idx="2" type="pic"/>
          </p:nvPr>
        </p:nvSpPr>
        <p:spPr>
          <a:xfrm>
            <a:off x="8840787" y="2909778"/>
            <a:ext cx="15546388" cy="789644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2">
  <p:cSld name="title description image 2">
    <p:spTree>
      <p:nvGrpSpPr>
        <p:cNvPr id="919" name="Shape 9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0" name="Google Shape;920;p156"/>
          <p:cNvSpPr/>
          <p:nvPr>
            <p:ph idx="2" type="pic"/>
          </p:nvPr>
        </p:nvSpPr>
        <p:spPr>
          <a:xfrm>
            <a:off x="0" y="2909778"/>
            <a:ext cx="15546388" cy="789644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1" name="Google Shape;921;p156"/>
          <p:cNvSpPr txBox="1"/>
          <p:nvPr>
            <p:ph type="title"/>
          </p:nvPr>
        </p:nvSpPr>
        <p:spPr>
          <a:xfrm>
            <a:off x="16162306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2" name="Google Shape;922;p156"/>
          <p:cNvSpPr txBox="1"/>
          <p:nvPr>
            <p:ph idx="1" type="body"/>
          </p:nvPr>
        </p:nvSpPr>
        <p:spPr>
          <a:xfrm>
            <a:off x="16155988" y="5386436"/>
            <a:ext cx="6745075" cy="5336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collage ">
  <p:cSld name="title description image collage ">
    <p:spTree>
      <p:nvGrpSpPr>
        <p:cNvPr id="923" name="Shape 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" name="Google Shape;924;p157"/>
          <p:cNvSpPr txBox="1"/>
          <p:nvPr>
            <p:ph type="title"/>
          </p:nvPr>
        </p:nvSpPr>
        <p:spPr>
          <a:xfrm>
            <a:off x="1448014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5" name="Google Shape;925;p157"/>
          <p:cNvSpPr txBox="1"/>
          <p:nvPr>
            <p:ph idx="1" type="body"/>
          </p:nvPr>
        </p:nvSpPr>
        <p:spPr>
          <a:xfrm>
            <a:off x="1441697" y="5386436"/>
            <a:ext cx="6745074" cy="58096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26" name="Google Shape;926;p157"/>
          <p:cNvSpPr/>
          <p:nvPr>
            <p:ph idx="2" type="pic"/>
          </p:nvPr>
        </p:nvSpPr>
        <p:spPr>
          <a:xfrm>
            <a:off x="8840788" y="1524001"/>
            <a:ext cx="731520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7" name="Google Shape;927;p157"/>
          <p:cNvSpPr/>
          <p:nvPr>
            <p:ph idx="3" type="pic"/>
          </p:nvPr>
        </p:nvSpPr>
        <p:spPr>
          <a:xfrm>
            <a:off x="16501730" y="1524000"/>
            <a:ext cx="6283657" cy="312089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8" name="Google Shape;928;p157"/>
          <p:cNvSpPr/>
          <p:nvPr>
            <p:ph idx="4" type="pic"/>
          </p:nvPr>
        </p:nvSpPr>
        <p:spPr>
          <a:xfrm>
            <a:off x="16501730" y="4965895"/>
            <a:ext cx="6283658" cy="722610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2">
  <p:cSld name="darkamber_title 2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59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59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59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59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59"/>
          <p:cNvSpPr txBox="1"/>
          <p:nvPr>
            <p:ph idx="1" type="body"/>
          </p:nvPr>
        </p:nvSpPr>
        <p:spPr>
          <a:xfrm>
            <a:off x="5878513" y="6896066"/>
            <a:ext cx="887380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00" name="Google Shape;100;p5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image collage 1">
  <p:cSld name="titles image collage 1">
    <p:spTree>
      <p:nvGrpSpPr>
        <p:cNvPr id="929" name="Shape 9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0" name="Google Shape;930;p158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1" name="Google Shape;931;p158"/>
          <p:cNvSpPr txBox="1"/>
          <p:nvPr>
            <p:ph type="title"/>
          </p:nvPr>
        </p:nvSpPr>
        <p:spPr>
          <a:xfrm>
            <a:off x="1423990" y="4744995"/>
            <a:ext cx="7556724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2" name="Google Shape;932;p158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47272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33" name="Google Shape;933;p158"/>
          <p:cNvSpPr/>
          <p:nvPr>
            <p:ph idx="2" type="pic"/>
          </p:nvPr>
        </p:nvSpPr>
        <p:spPr>
          <a:xfrm>
            <a:off x="10720915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4" name="Google Shape;934;p158"/>
          <p:cNvSpPr/>
          <p:nvPr>
            <p:ph idx="3" type="pic"/>
          </p:nvPr>
        </p:nvSpPr>
        <p:spPr>
          <a:xfrm>
            <a:off x="14845044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5" name="Google Shape;935;p158"/>
          <p:cNvSpPr/>
          <p:nvPr>
            <p:ph idx="4" type="pic"/>
          </p:nvPr>
        </p:nvSpPr>
        <p:spPr>
          <a:xfrm>
            <a:off x="18990436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6" name="Google Shape;936;p158"/>
          <p:cNvSpPr/>
          <p:nvPr>
            <p:ph idx="5" type="pic"/>
          </p:nvPr>
        </p:nvSpPr>
        <p:spPr>
          <a:xfrm>
            <a:off x="10720915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7" name="Google Shape;937;p158"/>
          <p:cNvSpPr/>
          <p:nvPr>
            <p:ph idx="6" type="pic"/>
          </p:nvPr>
        </p:nvSpPr>
        <p:spPr>
          <a:xfrm>
            <a:off x="14866308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8" name="Google Shape;938;p158"/>
          <p:cNvSpPr/>
          <p:nvPr>
            <p:ph idx="7" type="pic"/>
          </p:nvPr>
        </p:nvSpPr>
        <p:spPr>
          <a:xfrm>
            <a:off x="19011702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9" name="Google Shape;939;p158"/>
          <p:cNvSpPr/>
          <p:nvPr>
            <p:ph idx="8" type="pic"/>
          </p:nvPr>
        </p:nvSpPr>
        <p:spPr>
          <a:xfrm>
            <a:off x="10720915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0" name="Google Shape;940;p158"/>
          <p:cNvSpPr/>
          <p:nvPr>
            <p:ph idx="9" type="pic"/>
          </p:nvPr>
        </p:nvSpPr>
        <p:spPr>
          <a:xfrm>
            <a:off x="14866308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1" name="Google Shape;941;p158"/>
          <p:cNvSpPr/>
          <p:nvPr>
            <p:ph idx="13" type="pic"/>
          </p:nvPr>
        </p:nvSpPr>
        <p:spPr>
          <a:xfrm>
            <a:off x="19011702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4 images (16:9)">
  <p:cSld name="title description 4 images (16:9)">
    <p:spTree>
      <p:nvGrpSpPr>
        <p:cNvPr id="942" name="Shape 9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3" name="Google Shape;943;p159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4" name="Google Shape;944;p159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45" name="Google Shape;945;p159"/>
          <p:cNvSpPr/>
          <p:nvPr>
            <p:ph idx="2" type="pic"/>
          </p:nvPr>
        </p:nvSpPr>
        <p:spPr>
          <a:xfrm>
            <a:off x="8840788" y="1524002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6" name="Google Shape;946;p159"/>
          <p:cNvSpPr/>
          <p:nvPr>
            <p:ph idx="3" type="pic"/>
          </p:nvPr>
        </p:nvSpPr>
        <p:spPr>
          <a:xfrm>
            <a:off x="8840788" y="6904076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7" name="Google Shape;947;p159"/>
          <p:cNvSpPr/>
          <p:nvPr>
            <p:ph idx="4" type="pic"/>
          </p:nvPr>
        </p:nvSpPr>
        <p:spPr>
          <a:xfrm>
            <a:off x="17835931" y="1524002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8" name="Google Shape;948;p159"/>
          <p:cNvSpPr/>
          <p:nvPr>
            <p:ph idx="5" type="pic"/>
          </p:nvPr>
        </p:nvSpPr>
        <p:spPr>
          <a:xfrm>
            <a:off x="17835931" y="6904076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description 4 images (vertical)">
  <p:cSld name="1_title description 4 images (vertical)">
    <p:spTree>
      <p:nvGrpSpPr>
        <p:cNvPr id="949" name="Shape 9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0" name="Google Shape;950;p160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1" name="Google Shape;951;p160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2" name="Google Shape;952;p160"/>
          <p:cNvSpPr/>
          <p:nvPr>
            <p:ph idx="2" type="pic"/>
          </p:nvPr>
        </p:nvSpPr>
        <p:spPr>
          <a:xfrm>
            <a:off x="8840788" y="1524002"/>
            <a:ext cx="6667500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53" name="Google Shape;953;p160"/>
          <p:cNvSpPr/>
          <p:nvPr>
            <p:ph idx="3" type="pic"/>
          </p:nvPr>
        </p:nvSpPr>
        <p:spPr>
          <a:xfrm>
            <a:off x="16157575" y="1524002"/>
            <a:ext cx="6627813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s (1:1)">
  <p:cSld name="title description images (1:1)">
    <p:spTree>
      <p:nvGrpSpPr>
        <p:cNvPr id="954" name="Shape 9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" name="Google Shape;955;p161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6" name="Google Shape;956;p161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7" name="Google Shape;957;p161"/>
          <p:cNvSpPr/>
          <p:nvPr>
            <p:ph idx="2" type="pic"/>
          </p:nvPr>
        </p:nvSpPr>
        <p:spPr>
          <a:xfrm>
            <a:off x="10440987" y="1524002"/>
            <a:ext cx="10670952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1">
  <p:cSld name="title collage 1">
    <p:spTree>
      <p:nvGrpSpPr>
        <p:cNvPr id="958" name="Shape 9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" name="Google Shape;959;p162"/>
          <p:cNvSpPr/>
          <p:nvPr>
            <p:ph idx="2" type="pic"/>
          </p:nvPr>
        </p:nvSpPr>
        <p:spPr>
          <a:xfrm>
            <a:off x="-31582" y="1524000"/>
            <a:ext cx="15546387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0" name="Google Shape;960;p162"/>
          <p:cNvSpPr/>
          <p:nvPr>
            <p:ph idx="3" type="pic"/>
          </p:nvPr>
        </p:nvSpPr>
        <p:spPr>
          <a:xfrm>
            <a:off x="16155988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2">
  <p:cSld name="title collage 2">
    <p:spTree>
      <p:nvGrpSpPr>
        <p:cNvPr id="96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p163"/>
          <p:cNvSpPr/>
          <p:nvPr>
            <p:ph idx="2" type="pic"/>
          </p:nvPr>
        </p:nvSpPr>
        <p:spPr>
          <a:xfrm>
            <a:off x="-31582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3" name="Google Shape;963;p163"/>
          <p:cNvSpPr/>
          <p:nvPr>
            <p:ph idx="3" type="pic"/>
          </p:nvPr>
        </p:nvSpPr>
        <p:spPr>
          <a:xfrm>
            <a:off x="16155988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3">
  <p:cSld name="title collage 3">
    <p:spTree>
      <p:nvGrpSpPr>
        <p:cNvPr id="964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" name="Google Shape;965;p164"/>
          <p:cNvSpPr/>
          <p:nvPr>
            <p:ph idx="2" type="pic"/>
          </p:nvPr>
        </p:nvSpPr>
        <p:spPr>
          <a:xfrm>
            <a:off x="8858373" y="1524000"/>
            <a:ext cx="15546387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6" name="Google Shape;966;p164"/>
          <p:cNvSpPr/>
          <p:nvPr>
            <p:ph idx="3" type="pic"/>
          </p:nvPr>
        </p:nvSpPr>
        <p:spPr>
          <a:xfrm>
            <a:off x="-2477905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4">
  <p:cSld name="title collage 4">
    <p:spTree>
      <p:nvGrpSpPr>
        <p:cNvPr id="967" name="Shape 9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8" name="Google Shape;968;p165"/>
          <p:cNvSpPr/>
          <p:nvPr>
            <p:ph idx="2" type="pic"/>
          </p:nvPr>
        </p:nvSpPr>
        <p:spPr>
          <a:xfrm>
            <a:off x="8858373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9" name="Google Shape;969;p165"/>
          <p:cNvSpPr/>
          <p:nvPr>
            <p:ph idx="3" type="pic"/>
          </p:nvPr>
        </p:nvSpPr>
        <p:spPr>
          <a:xfrm>
            <a:off x="-2477905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ull page image">
  <p:cSld name="full page image">
    <p:spTree>
      <p:nvGrpSpPr>
        <p:cNvPr id="970" name="Shape 9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1" name="Google Shape;971;p166"/>
          <p:cNvSpPr/>
          <p:nvPr>
            <p:ph idx="2" type="pic"/>
          </p:nvPr>
        </p:nvSpPr>
        <p:spPr>
          <a:xfrm>
            <a:off x="0" y="0"/>
            <a:ext cx="24387174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1">
  <p:cSld name="titles on full page image 1">
    <p:spTree>
      <p:nvGrpSpPr>
        <p:cNvPr id="972" name="Shape 9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" name="Google Shape;973;p167"/>
          <p:cNvSpPr/>
          <p:nvPr>
            <p:ph idx="2" type="pic"/>
          </p:nvPr>
        </p:nvSpPr>
        <p:spPr>
          <a:xfrm>
            <a:off x="-1" y="0"/>
            <a:ext cx="2438717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4" name="Google Shape;974;p167"/>
          <p:cNvSpPr txBox="1"/>
          <p:nvPr>
            <p:ph type="title"/>
          </p:nvPr>
        </p:nvSpPr>
        <p:spPr>
          <a:xfrm>
            <a:off x="3634722" y="4300151"/>
            <a:ext cx="6197593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5" name="Google Shape;975;p167"/>
          <p:cNvSpPr txBox="1"/>
          <p:nvPr>
            <p:ph idx="1" type="body"/>
          </p:nvPr>
        </p:nvSpPr>
        <p:spPr>
          <a:xfrm flipH="1">
            <a:off x="3691994" y="7086600"/>
            <a:ext cx="6140321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">
  <p:cSld name="green_title and image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60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60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60"/>
          <p:cNvSpPr txBox="1"/>
          <p:nvPr>
            <p:ph idx="1" type="body"/>
          </p:nvPr>
        </p:nvSpPr>
        <p:spPr>
          <a:xfrm>
            <a:off x="1525587" y="6976627"/>
            <a:ext cx="8015977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" name="Google Shape;105;p60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60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07" name="Google Shape;107;p6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2">
  <p:cSld name="titles on full page image 2">
    <p:spTree>
      <p:nvGrpSpPr>
        <p:cNvPr id="976" name="Shape 9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7" name="Google Shape;977;p168"/>
          <p:cNvSpPr/>
          <p:nvPr>
            <p:ph idx="2" type="pic"/>
          </p:nvPr>
        </p:nvSpPr>
        <p:spPr>
          <a:xfrm flipH="1">
            <a:off x="-2" y="0"/>
            <a:ext cx="2438717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8" name="Google Shape;978;p168"/>
          <p:cNvSpPr txBox="1"/>
          <p:nvPr>
            <p:ph type="title"/>
          </p:nvPr>
        </p:nvSpPr>
        <p:spPr>
          <a:xfrm>
            <a:off x="14588069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9" name="Google Shape;979;p168"/>
          <p:cNvSpPr txBox="1"/>
          <p:nvPr>
            <p:ph idx="1" type="body"/>
          </p:nvPr>
        </p:nvSpPr>
        <p:spPr>
          <a:xfrm flipH="1">
            <a:off x="14645340" y="7086600"/>
            <a:ext cx="6140321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1">
  <p:cSld name="titles on image and insight 1">
    <p:bg>
      <p:bgPr>
        <a:solidFill>
          <a:srgbClr val="FEFAF5"/>
        </a:solidFill>
      </p:bgPr>
    </p:bg>
    <p:spTree>
      <p:nvGrpSpPr>
        <p:cNvPr id="980" name="Shape 9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1" name="Google Shape;981;p169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2" name="Google Shape;982;p169"/>
          <p:cNvSpPr txBox="1"/>
          <p:nvPr>
            <p:ph type="title"/>
          </p:nvPr>
        </p:nvSpPr>
        <p:spPr>
          <a:xfrm>
            <a:off x="3262189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3" name="Google Shape;983;p169"/>
          <p:cNvSpPr txBox="1"/>
          <p:nvPr>
            <p:ph idx="1" type="body"/>
          </p:nvPr>
        </p:nvSpPr>
        <p:spPr>
          <a:xfrm flipH="1">
            <a:off x="3319463" y="7086600"/>
            <a:ext cx="605820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2">
  <p:cSld name="titles on image and insight 2">
    <p:bg>
      <p:bgPr>
        <a:solidFill>
          <a:srgbClr val="FEFAF5"/>
        </a:solidFill>
      </p:bgPr>
    </p:bg>
    <p:spTree>
      <p:nvGrpSpPr>
        <p:cNvPr id="984" name="Shape 9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5" name="Google Shape;985;p170"/>
          <p:cNvSpPr/>
          <p:nvPr>
            <p:ph idx="2" type="pic"/>
          </p:nvPr>
        </p:nvSpPr>
        <p:spPr>
          <a:xfrm>
            <a:off x="12193587" y="0"/>
            <a:ext cx="1219358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6" name="Google Shape;986;p170"/>
          <p:cNvSpPr txBox="1"/>
          <p:nvPr>
            <p:ph type="title"/>
          </p:nvPr>
        </p:nvSpPr>
        <p:spPr>
          <a:xfrm>
            <a:off x="15455775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7" name="Google Shape;987;p170"/>
          <p:cNvSpPr txBox="1"/>
          <p:nvPr>
            <p:ph idx="1" type="body"/>
          </p:nvPr>
        </p:nvSpPr>
        <p:spPr>
          <a:xfrm flipH="1">
            <a:off x="15513050" y="7086600"/>
            <a:ext cx="605820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88" name="Google Shape;988;p170"/>
          <p:cNvSpPr txBox="1"/>
          <p:nvPr/>
        </p:nvSpPr>
        <p:spPr>
          <a:xfrm>
            <a:off x="2815924" y="4300151"/>
            <a:ext cx="6198055" cy="583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 fontScale="92500" lnSpcReduction="100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Arial"/>
              <a:buNone/>
            </a:pPr>
            <a:r>
              <a:rPr b="0" i="0" lang="en-US" sz="96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Enter key insight or main idea, up to four lines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quare image collage">
  <p:cSld name="square image collage">
    <p:spTree>
      <p:nvGrpSpPr>
        <p:cNvPr id="989" name="Shape 9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0" name="Google Shape;990;p171"/>
          <p:cNvSpPr/>
          <p:nvPr>
            <p:ph idx="2" type="pic"/>
          </p:nvPr>
        </p:nvSpPr>
        <p:spPr>
          <a:xfrm>
            <a:off x="10311624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1" name="Google Shape;991;p171"/>
          <p:cNvSpPr/>
          <p:nvPr>
            <p:ph idx="3" type="pic"/>
          </p:nvPr>
        </p:nvSpPr>
        <p:spPr>
          <a:xfrm>
            <a:off x="14435752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2" name="Google Shape;992;p171"/>
          <p:cNvSpPr/>
          <p:nvPr>
            <p:ph idx="4" type="pic"/>
          </p:nvPr>
        </p:nvSpPr>
        <p:spPr>
          <a:xfrm>
            <a:off x="18581145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3" name="Google Shape;993;p171"/>
          <p:cNvSpPr/>
          <p:nvPr>
            <p:ph idx="5" type="pic"/>
          </p:nvPr>
        </p:nvSpPr>
        <p:spPr>
          <a:xfrm>
            <a:off x="10311624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4" name="Google Shape;994;p171"/>
          <p:cNvSpPr/>
          <p:nvPr>
            <p:ph idx="6" type="pic"/>
          </p:nvPr>
        </p:nvSpPr>
        <p:spPr>
          <a:xfrm>
            <a:off x="14457017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5" name="Google Shape;995;p171"/>
          <p:cNvSpPr/>
          <p:nvPr>
            <p:ph idx="7" type="pic"/>
          </p:nvPr>
        </p:nvSpPr>
        <p:spPr>
          <a:xfrm>
            <a:off x="18602409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6" name="Google Shape;996;p171"/>
          <p:cNvSpPr/>
          <p:nvPr>
            <p:ph idx="8" type="pic"/>
          </p:nvPr>
        </p:nvSpPr>
        <p:spPr>
          <a:xfrm>
            <a:off x="10311624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7" name="Google Shape;997;p171"/>
          <p:cNvSpPr/>
          <p:nvPr>
            <p:ph idx="9" type="pic"/>
          </p:nvPr>
        </p:nvSpPr>
        <p:spPr>
          <a:xfrm>
            <a:off x="14457017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8" name="Google Shape;998;p171"/>
          <p:cNvSpPr/>
          <p:nvPr>
            <p:ph idx="13" type="pic"/>
          </p:nvPr>
        </p:nvSpPr>
        <p:spPr>
          <a:xfrm>
            <a:off x="18602409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9" name="Google Shape;999;p171"/>
          <p:cNvSpPr/>
          <p:nvPr>
            <p:ph idx="14" type="pic"/>
          </p:nvPr>
        </p:nvSpPr>
        <p:spPr>
          <a:xfrm>
            <a:off x="6157066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0" name="Google Shape;1000;p171"/>
          <p:cNvSpPr/>
          <p:nvPr>
            <p:ph idx="15" type="pic"/>
          </p:nvPr>
        </p:nvSpPr>
        <p:spPr>
          <a:xfrm>
            <a:off x="6157066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1" name="Google Shape;1001;p171"/>
          <p:cNvSpPr/>
          <p:nvPr>
            <p:ph idx="16" type="pic"/>
          </p:nvPr>
        </p:nvSpPr>
        <p:spPr>
          <a:xfrm>
            <a:off x="6157066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2" name="Google Shape;1002;p171"/>
          <p:cNvSpPr/>
          <p:nvPr>
            <p:ph idx="17" type="pic"/>
          </p:nvPr>
        </p:nvSpPr>
        <p:spPr>
          <a:xfrm>
            <a:off x="2022387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3" name="Google Shape;1003;p171"/>
          <p:cNvSpPr/>
          <p:nvPr>
            <p:ph idx="18" type="pic"/>
          </p:nvPr>
        </p:nvSpPr>
        <p:spPr>
          <a:xfrm>
            <a:off x="2022387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4" name="Google Shape;1004;p171"/>
          <p:cNvSpPr/>
          <p:nvPr>
            <p:ph idx="19" type="pic"/>
          </p:nvPr>
        </p:nvSpPr>
        <p:spPr>
          <a:xfrm>
            <a:off x="2022387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rcle image collage">
  <p:cSld name="circle image collage">
    <p:spTree>
      <p:nvGrpSpPr>
        <p:cNvPr id="1005" name="Shape 10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" name="Google Shape;1006;p172"/>
          <p:cNvSpPr/>
          <p:nvPr>
            <p:ph idx="2" type="pic"/>
          </p:nvPr>
        </p:nvSpPr>
        <p:spPr>
          <a:xfrm>
            <a:off x="6023797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7" name="Google Shape;1007;p172"/>
          <p:cNvSpPr/>
          <p:nvPr>
            <p:ph idx="3" type="pic"/>
          </p:nvPr>
        </p:nvSpPr>
        <p:spPr>
          <a:xfrm>
            <a:off x="10379602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8" name="Google Shape;1008;p172"/>
          <p:cNvSpPr/>
          <p:nvPr>
            <p:ph idx="4" type="pic"/>
          </p:nvPr>
        </p:nvSpPr>
        <p:spPr>
          <a:xfrm>
            <a:off x="14735406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9" name="Google Shape;1009;p172"/>
          <p:cNvSpPr/>
          <p:nvPr>
            <p:ph idx="5" type="pic"/>
          </p:nvPr>
        </p:nvSpPr>
        <p:spPr>
          <a:xfrm>
            <a:off x="19091211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0" name="Google Shape;1010;p172"/>
          <p:cNvSpPr/>
          <p:nvPr>
            <p:ph idx="6" type="pic"/>
          </p:nvPr>
        </p:nvSpPr>
        <p:spPr>
          <a:xfrm>
            <a:off x="6023797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1" name="Google Shape;1011;p172"/>
          <p:cNvSpPr/>
          <p:nvPr>
            <p:ph idx="7" type="pic"/>
          </p:nvPr>
        </p:nvSpPr>
        <p:spPr>
          <a:xfrm>
            <a:off x="10379602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2" name="Google Shape;1012;p172"/>
          <p:cNvSpPr/>
          <p:nvPr>
            <p:ph idx="8" type="pic"/>
          </p:nvPr>
        </p:nvSpPr>
        <p:spPr>
          <a:xfrm>
            <a:off x="14735406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3" name="Google Shape;1013;p172"/>
          <p:cNvSpPr/>
          <p:nvPr>
            <p:ph idx="9" type="pic"/>
          </p:nvPr>
        </p:nvSpPr>
        <p:spPr>
          <a:xfrm>
            <a:off x="19091211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4" name="Google Shape;1014;p172"/>
          <p:cNvSpPr/>
          <p:nvPr>
            <p:ph idx="13" type="pic"/>
          </p:nvPr>
        </p:nvSpPr>
        <p:spPr>
          <a:xfrm>
            <a:off x="6023797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5" name="Google Shape;1015;p172"/>
          <p:cNvSpPr/>
          <p:nvPr>
            <p:ph idx="14" type="pic"/>
          </p:nvPr>
        </p:nvSpPr>
        <p:spPr>
          <a:xfrm>
            <a:off x="10379602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6" name="Google Shape;1016;p172"/>
          <p:cNvSpPr/>
          <p:nvPr>
            <p:ph idx="15" type="pic"/>
          </p:nvPr>
        </p:nvSpPr>
        <p:spPr>
          <a:xfrm>
            <a:off x="14735406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7" name="Google Shape;1017;p172"/>
          <p:cNvSpPr/>
          <p:nvPr>
            <p:ph idx="16" type="pic"/>
          </p:nvPr>
        </p:nvSpPr>
        <p:spPr>
          <a:xfrm>
            <a:off x="19091211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8" name="Google Shape;1018;p172"/>
          <p:cNvSpPr/>
          <p:nvPr>
            <p:ph idx="17" type="pic"/>
          </p:nvPr>
        </p:nvSpPr>
        <p:spPr>
          <a:xfrm>
            <a:off x="1719809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9" name="Google Shape;1019;p172"/>
          <p:cNvSpPr/>
          <p:nvPr>
            <p:ph idx="18" type="pic"/>
          </p:nvPr>
        </p:nvSpPr>
        <p:spPr>
          <a:xfrm>
            <a:off x="1719809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0" name="Google Shape;1020;p172"/>
          <p:cNvSpPr/>
          <p:nvPr>
            <p:ph idx="19" type="pic"/>
          </p:nvPr>
        </p:nvSpPr>
        <p:spPr>
          <a:xfrm>
            <a:off x="1719809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 vertical images">
  <p:cSld name="3 vertical images">
    <p:spTree>
      <p:nvGrpSpPr>
        <p:cNvPr id="1021" name="Shape 10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2" name="Google Shape;1022;p173"/>
          <p:cNvSpPr/>
          <p:nvPr>
            <p:ph idx="2" type="pic"/>
          </p:nvPr>
        </p:nvSpPr>
        <p:spPr>
          <a:xfrm>
            <a:off x="1526719" y="1524000"/>
            <a:ext cx="6666369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3" name="Google Shape;1023;p173"/>
          <p:cNvSpPr/>
          <p:nvPr>
            <p:ph idx="3" type="pic"/>
          </p:nvPr>
        </p:nvSpPr>
        <p:spPr>
          <a:xfrm>
            <a:off x="8853282" y="1524000"/>
            <a:ext cx="666637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4" name="Google Shape;1024;p173"/>
          <p:cNvSpPr/>
          <p:nvPr>
            <p:ph idx="4" type="pic"/>
          </p:nvPr>
        </p:nvSpPr>
        <p:spPr>
          <a:xfrm>
            <a:off x="16157119" y="1524000"/>
            <a:ext cx="666637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 side by side">
  <p:cSld name="titles 2 topic side by side">
    <p:bg>
      <p:bgPr>
        <a:solidFill>
          <a:schemeClr val="lt1"/>
        </a:solidFill>
      </p:bgPr>
    </p:bg>
    <p:spTree>
      <p:nvGrpSpPr>
        <p:cNvPr id="1025" name="Shape 10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1026;p17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7" name="Google Shape;1027;p174"/>
          <p:cNvSpPr/>
          <p:nvPr/>
        </p:nvSpPr>
        <p:spPr>
          <a:xfrm>
            <a:off x="12521856" y="3125973"/>
            <a:ext cx="10263532" cy="906602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8" name="Google Shape;1028;p174"/>
          <p:cNvSpPr/>
          <p:nvPr/>
        </p:nvSpPr>
        <p:spPr>
          <a:xfrm flipH="1" rot="10800000">
            <a:off x="13050001" y="482541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9" name="Google Shape;1029;p174"/>
          <p:cNvSpPr/>
          <p:nvPr/>
        </p:nvSpPr>
        <p:spPr>
          <a:xfrm>
            <a:off x="1525588" y="3125973"/>
            <a:ext cx="10371226" cy="9066026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0" name="Google Shape;1030;p174"/>
          <p:cNvSpPr/>
          <p:nvPr/>
        </p:nvSpPr>
        <p:spPr>
          <a:xfrm flipH="1" rot="10800000">
            <a:off x="2119369" y="482541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1" name="Google Shape;1031;p174"/>
          <p:cNvSpPr txBox="1"/>
          <p:nvPr>
            <p:ph idx="1" type="body"/>
          </p:nvPr>
        </p:nvSpPr>
        <p:spPr>
          <a:xfrm>
            <a:off x="2119369" y="3812094"/>
            <a:ext cx="6775136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2" name="Google Shape;1032;p174"/>
          <p:cNvSpPr txBox="1"/>
          <p:nvPr>
            <p:ph idx="2" type="body"/>
          </p:nvPr>
        </p:nvSpPr>
        <p:spPr>
          <a:xfrm>
            <a:off x="2119369" y="5271124"/>
            <a:ext cx="8984060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3" name="Google Shape;1033;p174"/>
          <p:cNvSpPr txBox="1"/>
          <p:nvPr>
            <p:ph idx="3" type="body"/>
          </p:nvPr>
        </p:nvSpPr>
        <p:spPr>
          <a:xfrm>
            <a:off x="13001423" y="3812094"/>
            <a:ext cx="67538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4" name="Google Shape;1034;p174"/>
          <p:cNvSpPr txBox="1"/>
          <p:nvPr>
            <p:ph idx="4" type="body"/>
          </p:nvPr>
        </p:nvSpPr>
        <p:spPr>
          <a:xfrm>
            <a:off x="13051710" y="5271124"/>
            <a:ext cx="8959204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percentages and description">
  <p:cSld name="two percentages and description">
    <p:bg>
      <p:bgPr>
        <a:solidFill>
          <a:srgbClr val="F2EDE6"/>
        </a:solidFill>
      </p:bgPr>
    </p:bg>
    <p:spTree>
      <p:nvGrpSpPr>
        <p:cNvPr id="1035" name="Shape 10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Google Shape;1036;p175"/>
          <p:cNvSpPr/>
          <p:nvPr/>
        </p:nvSpPr>
        <p:spPr>
          <a:xfrm>
            <a:off x="0" y="1"/>
            <a:ext cx="12193587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7" name="Google Shape;1037;p175"/>
          <p:cNvSpPr txBox="1"/>
          <p:nvPr>
            <p:ph type="title"/>
          </p:nvPr>
        </p:nvSpPr>
        <p:spPr>
          <a:xfrm>
            <a:off x="1" y="3741162"/>
            <a:ext cx="12193585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0000"/>
              <a:buFont typeface="Arial"/>
              <a:buNone/>
              <a:defRPr sz="400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8" name="Google Shape;1038;p175"/>
          <p:cNvSpPr txBox="1"/>
          <p:nvPr>
            <p:ph idx="1" type="body"/>
          </p:nvPr>
        </p:nvSpPr>
        <p:spPr>
          <a:xfrm>
            <a:off x="0" y="9383753"/>
            <a:ext cx="12193585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9" name="Google Shape;1039;p175"/>
          <p:cNvSpPr txBox="1"/>
          <p:nvPr>
            <p:ph idx="2" type="body"/>
          </p:nvPr>
        </p:nvSpPr>
        <p:spPr>
          <a:xfrm>
            <a:off x="12193589" y="3741162"/>
            <a:ext cx="12193585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0" name="Google Shape;1040;p175"/>
          <p:cNvSpPr txBox="1"/>
          <p:nvPr>
            <p:ph idx="3" type="body"/>
          </p:nvPr>
        </p:nvSpPr>
        <p:spPr>
          <a:xfrm>
            <a:off x="12193588" y="9383753"/>
            <a:ext cx="12193587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ree percentages and descriptions">
  <p:cSld name="three percentages and descriptions">
    <p:bg>
      <p:bgPr>
        <a:solidFill>
          <a:schemeClr val="lt1"/>
        </a:solidFill>
      </p:bgPr>
    </p:bg>
    <p:spTree>
      <p:nvGrpSpPr>
        <p:cNvPr id="1041" name="Shape 10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Google Shape;1042;p176"/>
          <p:cNvSpPr txBox="1"/>
          <p:nvPr>
            <p:ph type="title"/>
          </p:nvPr>
        </p:nvSpPr>
        <p:spPr>
          <a:xfrm>
            <a:off x="1525585" y="3022706"/>
            <a:ext cx="6667502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7500"/>
              <a:buFont typeface="Arial"/>
              <a:buNone/>
              <a:defRPr sz="275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3" name="Google Shape;1043;p176"/>
          <p:cNvSpPr txBox="1"/>
          <p:nvPr>
            <p:ph idx="1" type="body"/>
          </p:nvPr>
        </p:nvSpPr>
        <p:spPr>
          <a:xfrm>
            <a:off x="1525588" y="9383753"/>
            <a:ext cx="6667500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4" name="Google Shape;1044;p176"/>
          <p:cNvSpPr txBox="1"/>
          <p:nvPr>
            <p:ph idx="2" type="body"/>
          </p:nvPr>
        </p:nvSpPr>
        <p:spPr>
          <a:xfrm>
            <a:off x="8840788" y="3022706"/>
            <a:ext cx="666750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5"/>
              </a:buClr>
              <a:buSzPts val="27500"/>
              <a:buNone/>
              <a:defRPr sz="27500">
                <a:solidFill>
                  <a:schemeClr val="accent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5" name="Google Shape;1045;p176"/>
          <p:cNvSpPr txBox="1"/>
          <p:nvPr>
            <p:ph idx="3" type="body"/>
          </p:nvPr>
        </p:nvSpPr>
        <p:spPr>
          <a:xfrm>
            <a:off x="8840787" y="9383753"/>
            <a:ext cx="6667501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6" name="Google Shape;1046;p176"/>
          <p:cNvSpPr txBox="1"/>
          <p:nvPr>
            <p:ph idx="4" type="body"/>
          </p:nvPr>
        </p:nvSpPr>
        <p:spPr>
          <a:xfrm>
            <a:off x="16155989" y="3022706"/>
            <a:ext cx="6629399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7500"/>
              <a:buNone/>
              <a:defRPr sz="275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7" name="Google Shape;1047;p176"/>
          <p:cNvSpPr txBox="1"/>
          <p:nvPr>
            <p:ph idx="5" type="body"/>
          </p:nvPr>
        </p:nvSpPr>
        <p:spPr>
          <a:xfrm>
            <a:off x="16155988" y="9383753"/>
            <a:ext cx="6629401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1">
  <p:cSld name="cause + effect 1">
    <p:bg>
      <p:bgPr>
        <a:solidFill>
          <a:srgbClr val="FCE2BA"/>
        </a:solidFill>
      </p:bgPr>
    </p:bg>
    <p:spTree>
      <p:nvGrpSpPr>
        <p:cNvPr id="1048" name="Shape 10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Google Shape;1049;p177"/>
          <p:cNvSpPr/>
          <p:nvPr/>
        </p:nvSpPr>
        <p:spPr>
          <a:xfrm>
            <a:off x="0" y="1"/>
            <a:ext cx="12193587" cy="13715999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0" name="Google Shape;1050;p177"/>
          <p:cNvSpPr txBox="1"/>
          <p:nvPr>
            <p:ph idx="1" type="body"/>
          </p:nvPr>
        </p:nvSpPr>
        <p:spPr>
          <a:xfrm>
            <a:off x="298938" y="3741162"/>
            <a:ext cx="1158985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1" name="Google Shape;1051;p177"/>
          <p:cNvSpPr txBox="1"/>
          <p:nvPr>
            <p:ph idx="2" type="body"/>
          </p:nvPr>
        </p:nvSpPr>
        <p:spPr>
          <a:xfrm>
            <a:off x="12492525" y="3741162"/>
            <a:ext cx="11595712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2" name="Google Shape;1052;p177"/>
          <p:cNvSpPr txBox="1"/>
          <p:nvPr>
            <p:ph idx="3" type="body"/>
          </p:nvPr>
        </p:nvSpPr>
        <p:spPr>
          <a:xfrm>
            <a:off x="298938" y="9383753"/>
            <a:ext cx="11589850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3" name="Google Shape;1053;p177"/>
          <p:cNvSpPr txBox="1"/>
          <p:nvPr>
            <p:ph idx="4" type="body"/>
          </p:nvPr>
        </p:nvSpPr>
        <p:spPr>
          <a:xfrm>
            <a:off x="12498388" y="9383753"/>
            <a:ext cx="11589849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">
  <p:cSld name="amber_title and image">
    <p:bg>
      <p:bgPr>
        <a:solidFill>
          <a:srgbClr val="FDFAF5"/>
        </a:solid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61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61"/>
          <p:cNvSpPr txBox="1"/>
          <p:nvPr>
            <p:ph type="title"/>
          </p:nvPr>
        </p:nvSpPr>
        <p:spPr>
          <a:xfrm>
            <a:off x="1483161" y="4267200"/>
            <a:ext cx="7978891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61"/>
          <p:cNvSpPr txBox="1"/>
          <p:nvPr>
            <p:ph idx="1" type="body"/>
          </p:nvPr>
        </p:nvSpPr>
        <p:spPr>
          <a:xfrm>
            <a:off x="1525588" y="6976627"/>
            <a:ext cx="793646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2" name="Google Shape;112;p61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61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2">
  <p:cSld name="cause + effect 2">
    <p:bg>
      <p:bgPr>
        <a:solidFill>
          <a:srgbClr val="FCE2BA"/>
        </a:solidFill>
      </p:bgPr>
    </p:bg>
    <p:spTree>
      <p:nvGrpSpPr>
        <p:cNvPr id="1054" name="Shape 10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5" name="Google Shape;1055;p178"/>
          <p:cNvSpPr/>
          <p:nvPr/>
        </p:nvSpPr>
        <p:spPr>
          <a:xfrm>
            <a:off x="12193588" y="1"/>
            <a:ext cx="12193587" cy="13715999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6" name="Google Shape;1056;p178"/>
          <p:cNvSpPr txBox="1"/>
          <p:nvPr>
            <p:ph idx="1" type="body"/>
          </p:nvPr>
        </p:nvSpPr>
        <p:spPr>
          <a:xfrm>
            <a:off x="316523" y="3741162"/>
            <a:ext cx="11572266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7" name="Google Shape;1057;p178"/>
          <p:cNvSpPr txBox="1"/>
          <p:nvPr>
            <p:ph idx="2" type="body"/>
          </p:nvPr>
        </p:nvSpPr>
        <p:spPr>
          <a:xfrm>
            <a:off x="12498388" y="3741162"/>
            <a:ext cx="11572264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8" name="Google Shape;1058;p178"/>
          <p:cNvSpPr txBox="1"/>
          <p:nvPr>
            <p:ph idx="3" type="body"/>
          </p:nvPr>
        </p:nvSpPr>
        <p:spPr>
          <a:xfrm>
            <a:off x="316523" y="9383753"/>
            <a:ext cx="11572266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9" name="Google Shape;1059;p178"/>
          <p:cNvSpPr txBox="1"/>
          <p:nvPr>
            <p:ph idx="4" type="body"/>
          </p:nvPr>
        </p:nvSpPr>
        <p:spPr>
          <a:xfrm>
            <a:off x="12498389" y="9383753"/>
            <a:ext cx="11572264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labeled circles">
  <p:cSld name="titles 2 labeled circles">
    <p:bg>
      <p:bgPr>
        <a:solidFill>
          <a:schemeClr val="lt1"/>
        </a:solidFill>
      </p:bgPr>
    </p:bg>
    <p:spTree>
      <p:nvGrpSpPr>
        <p:cNvPr id="1060" name="Shape 10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1" name="Google Shape;1061;p179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2" name="Google Shape;1062;p179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b="0" i="0" sz="4400">
                <a:solidFill>
                  <a:srgbClr val="5B696B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3" name="Google Shape;1063;p179"/>
          <p:cNvSpPr txBox="1"/>
          <p:nvPr>
            <p:ph idx="2" type="body"/>
          </p:nvPr>
        </p:nvSpPr>
        <p:spPr>
          <a:xfrm>
            <a:off x="6442900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4" name="Google Shape;1064;p179"/>
          <p:cNvSpPr txBox="1"/>
          <p:nvPr>
            <p:ph idx="3" type="body"/>
          </p:nvPr>
        </p:nvSpPr>
        <p:spPr>
          <a:xfrm>
            <a:off x="137562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5" name="Google Shape;1065;p179"/>
          <p:cNvSpPr/>
          <p:nvPr/>
        </p:nvSpPr>
        <p:spPr>
          <a:xfrm flipH="1" rot="10800000">
            <a:off x="8139126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6" name="Google Shape;1066;p179"/>
          <p:cNvSpPr/>
          <p:nvPr/>
        </p:nvSpPr>
        <p:spPr>
          <a:xfrm flipH="1" rot="10800000">
            <a:off x="15452455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7" name="Google Shape;1067;p179"/>
          <p:cNvSpPr/>
          <p:nvPr/>
        </p:nvSpPr>
        <p:spPr>
          <a:xfrm>
            <a:off x="6482873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8" name="Google Shape;1068;p179"/>
          <p:cNvSpPr/>
          <p:nvPr/>
        </p:nvSpPr>
        <p:spPr>
          <a:xfrm>
            <a:off x="137962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 description">
  <p:cSld name="titles 3 labeled circles description">
    <p:bg>
      <p:bgPr>
        <a:solidFill>
          <a:schemeClr val="lt1"/>
        </a:solidFill>
      </p:bgPr>
    </p:bg>
    <p:spTree>
      <p:nvGrpSpPr>
        <p:cNvPr id="1069" name="Shape 10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Google Shape;1070;p180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1" name="Google Shape;1071;p180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2" name="Google Shape;1072;p180"/>
          <p:cNvSpPr txBox="1"/>
          <p:nvPr>
            <p:ph idx="2" type="body"/>
          </p:nvPr>
        </p:nvSpPr>
        <p:spPr>
          <a:xfrm>
            <a:off x="2666978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3" name="Google Shape;1073;p180"/>
          <p:cNvSpPr txBox="1"/>
          <p:nvPr>
            <p:ph idx="3" type="body"/>
          </p:nvPr>
        </p:nvSpPr>
        <p:spPr>
          <a:xfrm>
            <a:off x="1525588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4" name="Google Shape;1074;p180"/>
          <p:cNvSpPr txBox="1"/>
          <p:nvPr>
            <p:ph idx="4" type="body"/>
          </p:nvPr>
        </p:nvSpPr>
        <p:spPr>
          <a:xfrm>
            <a:off x="10113866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5" name="Google Shape;1075;p180"/>
          <p:cNvSpPr txBox="1"/>
          <p:nvPr>
            <p:ph idx="5" type="body"/>
          </p:nvPr>
        </p:nvSpPr>
        <p:spPr>
          <a:xfrm>
            <a:off x="8840787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6" name="Google Shape;1076;p180"/>
          <p:cNvSpPr txBox="1"/>
          <p:nvPr>
            <p:ph idx="6" type="body"/>
          </p:nvPr>
        </p:nvSpPr>
        <p:spPr>
          <a:xfrm>
            <a:off x="17600728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7" name="Google Shape;1077;p180"/>
          <p:cNvSpPr txBox="1"/>
          <p:nvPr>
            <p:ph idx="7" type="body"/>
          </p:nvPr>
        </p:nvSpPr>
        <p:spPr>
          <a:xfrm>
            <a:off x="16155988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">
  <p:cSld name="titles 3 labeled circles">
    <p:bg>
      <p:bgPr>
        <a:solidFill>
          <a:schemeClr val="lt1"/>
        </a:solidFill>
      </p:bgPr>
    </p:bg>
    <p:spTree>
      <p:nvGrpSpPr>
        <p:cNvPr id="1078" name="Shape 10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" name="Google Shape;1079;p181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0" name="Google Shape;1080;p181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1" name="Google Shape;1081;p181"/>
          <p:cNvSpPr txBox="1"/>
          <p:nvPr>
            <p:ph idx="2" type="body"/>
          </p:nvPr>
        </p:nvSpPr>
        <p:spPr>
          <a:xfrm>
            <a:off x="266697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2" name="Google Shape;1082;p181"/>
          <p:cNvSpPr txBox="1"/>
          <p:nvPr>
            <p:ph idx="3" type="body"/>
          </p:nvPr>
        </p:nvSpPr>
        <p:spPr>
          <a:xfrm>
            <a:off x="10113866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3" name="Google Shape;1083;p181"/>
          <p:cNvSpPr txBox="1"/>
          <p:nvPr>
            <p:ph idx="4" type="body"/>
          </p:nvPr>
        </p:nvSpPr>
        <p:spPr>
          <a:xfrm>
            <a:off x="176007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4" name="Google Shape;1084;p181"/>
          <p:cNvSpPr/>
          <p:nvPr/>
        </p:nvSpPr>
        <p:spPr>
          <a:xfrm flipH="1" rot="10800000">
            <a:off x="4363204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5" name="Google Shape;1085;p181"/>
          <p:cNvSpPr/>
          <p:nvPr/>
        </p:nvSpPr>
        <p:spPr>
          <a:xfrm flipH="1" rot="10800000">
            <a:off x="19296955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6" name="Google Shape;1086;p181"/>
          <p:cNvSpPr/>
          <p:nvPr/>
        </p:nvSpPr>
        <p:spPr>
          <a:xfrm flipH="1" rot="10800000">
            <a:off x="11810092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7" name="Google Shape;1087;p181"/>
          <p:cNvSpPr/>
          <p:nvPr/>
        </p:nvSpPr>
        <p:spPr>
          <a:xfrm>
            <a:off x="2706951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8" name="Google Shape;1088;p181"/>
          <p:cNvSpPr/>
          <p:nvPr/>
        </p:nvSpPr>
        <p:spPr>
          <a:xfrm>
            <a:off x="176407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9" name="Google Shape;1089;p181"/>
          <p:cNvSpPr/>
          <p:nvPr/>
        </p:nvSpPr>
        <p:spPr>
          <a:xfrm>
            <a:off x="10153839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timeline">
  <p:cSld name="titles 3 labeled timeline">
    <p:bg>
      <p:bgPr>
        <a:solidFill>
          <a:schemeClr val="lt1"/>
        </a:solidFill>
      </p:bgPr>
    </p:bg>
    <p:spTree>
      <p:nvGrpSpPr>
        <p:cNvPr id="1090" name="Shape 10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1" name="Google Shape;1091;p182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2" name="Google Shape;1092;p182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3" name="Google Shape;1093;p182"/>
          <p:cNvSpPr txBox="1"/>
          <p:nvPr>
            <p:ph idx="2" type="body"/>
          </p:nvPr>
        </p:nvSpPr>
        <p:spPr>
          <a:xfrm>
            <a:off x="266697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4" name="Google Shape;1094;p182"/>
          <p:cNvSpPr txBox="1"/>
          <p:nvPr>
            <p:ph idx="3" type="body"/>
          </p:nvPr>
        </p:nvSpPr>
        <p:spPr>
          <a:xfrm>
            <a:off x="10113866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5" name="Google Shape;1095;p182"/>
          <p:cNvSpPr txBox="1"/>
          <p:nvPr>
            <p:ph idx="4" type="body"/>
          </p:nvPr>
        </p:nvSpPr>
        <p:spPr>
          <a:xfrm>
            <a:off x="176007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6" name="Google Shape;1096;p182"/>
          <p:cNvSpPr/>
          <p:nvPr/>
        </p:nvSpPr>
        <p:spPr>
          <a:xfrm flipH="1" rot="10800000">
            <a:off x="4558347" y="10733308"/>
            <a:ext cx="15453361" cy="53208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7" name="Google Shape;1097;p182"/>
          <p:cNvSpPr/>
          <p:nvPr/>
        </p:nvSpPr>
        <p:spPr>
          <a:xfrm>
            <a:off x="2706951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8" name="Google Shape;1098;p182"/>
          <p:cNvSpPr/>
          <p:nvPr/>
        </p:nvSpPr>
        <p:spPr>
          <a:xfrm>
            <a:off x="176407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9" name="Google Shape;1099;p182"/>
          <p:cNvSpPr/>
          <p:nvPr/>
        </p:nvSpPr>
        <p:spPr>
          <a:xfrm>
            <a:off x="10153839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headshots">
  <p:cSld name="titles 3 labeled headshots">
    <p:spTree>
      <p:nvGrpSpPr>
        <p:cNvPr id="1100" name="Shape 1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1" name="Google Shape;1101;p183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2" name="Google Shape;1102;p183"/>
          <p:cNvSpPr txBox="1"/>
          <p:nvPr>
            <p:ph idx="1" type="body"/>
          </p:nvPr>
        </p:nvSpPr>
        <p:spPr>
          <a:xfrm>
            <a:off x="1441696" y="2429313"/>
            <a:ext cx="21611907" cy="9049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3" name="Google Shape;1103;p183"/>
          <p:cNvSpPr txBox="1"/>
          <p:nvPr>
            <p:ph idx="2" type="body"/>
          </p:nvPr>
        </p:nvSpPr>
        <p:spPr>
          <a:xfrm>
            <a:off x="1563687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4" name="Google Shape;1104;p183"/>
          <p:cNvSpPr txBox="1"/>
          <p:nvPr>
            <p:ph idx="3" type="body"/>
          </p:nvPr>
        </p:nvSpPr>
        <p:spPr>
          <a:xfrm>
            <a:off x="1599728" y="10820400"/>
            <a:ext cx="6667499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5" name="Google Shape;1105;p183"/>
          <p:cNvSpPr txBox="1"/>
          <p:nvPr>
            <p:ph idx="4" type="body"/>
          </p:nvPr>
        </p:nvSpPr>
        <p:spPr>
          <a:xfrm>
            <a:off x="8859838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6" name="Google Shape;1106;p183"/>
          <p:cNvSpPr txBox="1"/>
          <p:nvPr>
            <p:ph idx="5" type="body"/>
          </p:nvPr>
        </p:nvSpPr>
        <p:spPr>
          <a:xfrm>
            <a:off x="8914926" y="10820400"/>
            <a:ext cx="6667501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7" name="Google Shape;1107;p183"/>
          <p:cNvSpPr txBox="1"/>
          <p:nvPr>
            <p:ph idx="6" type="body"/>
          </p:nvPr>
        </p:nvSpPr>
        <p:spPr>
          <a:xfrm>
            <a:off x="16194088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8" name="Google Shape;1108;p183"/>
          <p:cNvSpPr txBox="1"/>
          <p:nvPr>
            <p:ph idx="7" type="body"/>
          </p:nvPr>
        </p:nvSpPr>
        <p:spPr>
          <a:xfrm>
            <a:off x="16230127" y="10820400"/>
            <a:ext cx="6629401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9" name="Google Shape;1109;p183"/>
          <p:cNvSpPr/>
          <p:nvPr>
            <p:ph idx="8" type="pic"/>
          </p:nvPr>
        </p:nvSpPr>
        <p:spPr>
          <a:xfrm>
            <a:off x="261143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0" name="Google Shape;1110;p183"/>
          <p:cNvSpPr/>
          <p:nvPr>
            <p:ph idx="9" type="pic"/>
          </p:nvPr>
        </p:nvSpPr>
        <p:spPr>
          <a:xfrm>
            <a:off x="990758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1" name="Google Shape;1111;p183"/>
          <p:cNvSpPr/>
          <p:nvPr>
            <p:ph idx="13" type="pic"/>
          </p:nvPr>
        </p:nvSpPr>
        <p:spPr>
          <a:xfrm>
            <a:off x="17203738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grid (3x6)">
  <p:cSld name="title grid (3x6)">
    <p:bg>
      <p:bgPr>
        <a:solidFill>
          <a:schemeClr val="lt1"/>
        </a:solidFill>
      </p:bgPr>
    </p:bg>
    <p:spTree>
      <p:nvGrpSpPr>
        <p:cNvPr id="1112" name="Shape 1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3" name="Google Shape;1113;p184"/>
          <p:cNvSpPr txBox="1"/>
          <p:nvPr>
            <p:ph type="title"/>
          </p:nvPr>
        </p:nvSpPr>
        <p:spPr>
          <a:xfrm>
            <a:off x="1448013" y="1524001"/>
            <a:ext cx="21343554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1114" name="Google Shape;1114;p184"/>
          <p:cNvGrpSpPr/>
          <p:nvPr/>
        </p:nvGrpSpPr>
        <p:grpSpPr>
          <a:xfrm>
            <a:off x="1525588" y="3056020"/>
            <a:ext cx="21265981" cy="9380455"/>
            <a:chOff x="1525588" y="3056020"/>
            <a:chExt cx="21265981" cy="9380455"/>
          </a:xfrm>
        </p:grpSpPr>
        <p:cxnSp>
          <p:nvCxnSpPr>
            <p:cNvPr id="1115" name="Google Shape;1115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6" name="Google Shape;1116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7" name="Google Shape;1117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8" name="Google Shape;1118;p184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9" name="Google Shape;1119;p184"/>
            <p:cNvCxnSpPr/>
            <p:nvPr/>
          </p:nvCxnSpPr>
          <p:spPr>
            <a:xfrm>
              <a:off x="1525588" y="9309657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0" name="Google Shape;1120;p184"/>
            <p:cNvCxnSpPr/>
            <p:nvPr/>
          </p:nvCxnSpPr>
          <p:spPr>
            <a:xfrm>
              <a:off x="1525588" y="6182839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1" name="Google Shape;1121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2" name="Google Shape;1122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3" name="Google Shape;1123;p184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4" name="Google Shape;1124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5" name="Google Shape;1125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6" name="Google Shape;1126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7" name="Google Shape;1127;p184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8" name="Google Shape;1128;p184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9" name="Google Shape;1129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0" name="Google Shape;1130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1" name="Google Shape;1131;p184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2" name="Google Shape;1132;p184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3" name="Google Shape;1133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4" name="Google Shape;1134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5" name="Google Shape;1135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6" name="Google Shape;1136;p184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7" name="Google Shape;1137;p184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8" name="Google Shape;1138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9" name="Google Shape;1139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world map BG">
  <p:cSld name="titles world map BG">
    <p:spTree>
      <p:nvGrpSpPr>
        <p:cNvPr id="1140" name="Shape 1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orld map as background" id="1141" name="Google Shape;1141;p185"/>
          <p:cNvPicPr preferRelativeResize="0"/>
          <p:nvPr/>
        </p:nvPicPr>
        <p:blipFill rotWithShape="1">
          <a:blip r:embed="rId2">
            <a:alphaModFix amt="30000"/>
          </a:blip>
          <a:srcRect b="0" l="0" r="0" t="0"/>
          <a:stretch/>
        </p:blipFill>
        <p:spPr>
          <a:xfrm>
            <a:off x="8432574" y="2067001"/>
            <a:ext cx="15080569" cy="9734546"/>
          </a:xfrm>
          <a:prstGeom prst="rect">
            <a:avLst/>
          </a:prstGeom>
          <a:noFill/>
          <a:ln>
            <a:noFill/>
          </a:ln>
        </p:spPr>
      </p:pic>
      <p:sp>
        <p:nvSpPr>
          <p:cNvPr id="1142" name="Google Shape;1142;p185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3" name="Google Shape;1143;p185"/>
          <p:cNvSpPr txBox="1"/>
          <p:nvPr>
            <p:ph type="title"/>
          </p:nvPr>
        </p:nvSpPr>
        <p:spPr>
          <a:xfrm>
            <a:off x="1423990" y="4744995"/>
            <a:ext cx="7008584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4" name="Google Shape;1144;p185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centered">
  <p:cSld name="green_big idea centered">
    <p:bg>
      <p:bgPr>
        <a:solidFill>
          <a:srgbClr val="FDE3BA"/>
        </a:solidFill>
      </p:bgPr>
    </p:bg>
    <p:spTree>
      <p:nvGrpSpPr>
        <p:cNvPr id="1145" name="Shape 1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" name="Google Shape;1146;p186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7" name="Google Shape;1147;p186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8" name="Google Shape;1148;p186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centered">
  <p:cSld name="amber_big idea centered">
    <p:bg>
      <p:bgPr>
        <a:solidFill>
          <a:srgbClr val="FCE2BA"/>
        </a:solidFill>
      </p:bgPr>
    </p:bg>
    <p:spTree>
      <p:nvGrpSpPr>
        <p:cNvPr id="1149" name="Shape 1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" name="Google Shape;1150;p187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rgbClr val="FCF9F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1" name="Google Shape;1151;p187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1500"/>
              <a:buFont typeface="Arial"/>
              <a:buNone/>
              <a:defRPr sz="1150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2" name="Google Shape;1152;p187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">
  <p:cSld name="red_title and image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2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62"/>
          <p:cNvSpPr txBox="1"/>
          <p:nvPr>
            <p:ph type="title"/>
          </p:nvPr>
        </p:nvSpPr>
        <p:spPr>
          <a:xfrm>
            <a:off x="1483161" y="4267200"/>
            <a:ext cx="8137917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62"/>
          <p:cNvSpPr txBox="1"/>
          <p:nvPr>
            <p:ph idx="1" type="body"/>
          </p:nvPr>
        </p:nvSpPr>
        <p:spPr>
          <a:xfrm>
            <a:off x="1525588" y="6976627"/>
            <a:ext cx="805573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" name="Google Shape;118;p62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62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centered">
  <p:cSld name="red_big idea centered">
    <p:bg>
      <p:bgPr>
        <a:solidFill>
          <a:srgbClr val="FCE2BA"/>
        </a:solidFill>
      </p:bgPr>
    </p:bg>
    <p:spTree>
      <p:nvGrpSpPr>
        <p:cNvPr id="1153" name="Shape 1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4" name="Google Shape;1154;p188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5" name="Google Shape;1155;p188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6" name="Google Shape;1156;p188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centered">
  <p:cSld name="blue_big idea centered">
    <p:bg>
      <p:bgPr>
        <a:solidFill>
          <a:srgbClr val="FCE2BA"/>
        </a:solidFill>
      </p:bgPr>
    </p:bg>
    <p:spTree>
      <p:nvGrpSpPr>
        <p:cNvPr id="1157" name="Shape 1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8" name="Google Shape;1158;p189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9" name="Google Shape;1159;p189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0" name="Google Shape;1160;p189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centered">
  <p:cSld name="darkamber_big idea centered">
    <p:bg>
      <p:bgPr>
        <a:solidFill>
          <a:srgbClr val="FCE2BA"/>
        </a:solidFill>
      </p:bgPr>
    </p:bg>
    <p:spTree>
      <p:nvGrpSpPr>
        <p:cNvPr id="1161" name="Shape 1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2" name="Google Shape;1162;p190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3" name="Google Shape;1163;p190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4" name="Google Shape;1164;p190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1">
  <p:cSld name="divider slide 1">
    <p:bg>
      <p:bgPr>
        <a:solidFill>
          <a:srgbClr val="F2EDE6"/>
        </a:solidFill>
      </p:bgPr>
    </p:bg>
    <p:spTree>
      <p:nvGrpSpPr>
        <p:cNvPr id="1165" name="Shape 1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6" name="Google Shape;1166;p191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2">
  <p:cSld name="divider slide 2">
    <p:bg>
      <p:bgPr>
        <a:solidFill>
          <a:srgbClr val="FDE3BA"/>
        </a:solidFill>
      </p:bgPr>
    </p:bg>
    <p:spTree>
      <p:nvGrpSpPr>
        <p:cNvPr id="1167" name="Shape 1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8" name="Google Shape;1168;p192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1">
  <p:cSld name="one big line 1">
    <p:bg>
      <p:bgPr>
        <a:solidFill>
          <a:srgbClr val="F2EDE6"/>
        </a:solidFill>
      </p:bgPr>
    </p:bg>
    <p:spTree>
      <p:nvGrpSpPr>
        <p:cNvPr id="1169" name="Shape 1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0" name="Google Shape;1170;p193"/>
          <p:cNvSpPr txBox="1"/>
          <p:nvPr>
            <p:ph idx="1" type="body"/>
          </p:nvPr>
        </p:nvSpPr>
        <p:spPr>
          <a:xfrm>
            <a:off x="1525588" y="6234689"/>
            <a:ext cx="21259799" cy="50864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2">
  <p:cSld name="one big line 2">
    <p:bg>
      <p:bgPr>
        <a:solidFill>
          <a:srgbClr val="FCE2BA"/>
        </a:solidFill>
      </p:bgPr>
    </p:bg>
    <p:spTree>
      <p:nvGrpSpPr>
        <p:cNvPr id="1171" name="Shape 1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2" name="Google Shape;1172;p194"/>
          <p:cNvSpPr txBox="1"/>
          <p:nvPr>
            <p:ph idx="1" type="body"/>
          </p:nvPr>
        </p:nvSpPr>
        <p:spPr>
          <a:xfrm>
            <a:off x="1525588" y="6234690"/>
            <a:ext cx="21259799" cy="50211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40000"/>
              <a:buNone/>
              <a:defRPr sz="40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1">
  <p:cSld name="big statement 1">
    <p:bg>
      <p:bgPr>
        <a:solidFill>
          <a:srgbClr val="F2EDE6"/>
        </a:solidFill>
      </p:bgPr>
    </p:bg>
    <p:spTree>
      <p:nvGrpSpPr>
        <p:cNvPr id="1173" name="Shape 1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4" name="Google Shape;1174;p195"/>
          <p:cNvSpPr txBox="1"/>
          <p:nvPr>
            <p:ph idx="1" type="body"/>
          </p:nvPr>
        </p:nvSpPr>
        <p:spPr>
          <a:xfrm>
            <a:off x="1438656" y="3259322"/>
            <a:ext cx="17597488" cy="677108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2">
  <p:cSld name="big statement 2">
    <p:bg>
      <p:bgPr>
        <a:solidFill>
          <a:srgbClr val="FCE2BA"/>
        </a:solidFill>
      </p:bgPr>
    </p:bg>
    <p:spTree>
      <p:nvGrpSpPr>
        <p:cNvPr id="1175" name="Shape 1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6" name="Google Shape;1176;p196"/>
          <p:cNvSpPr txBox="1"/>
          <p:nvPr>
            <p:ph idx="1" type="body"/>
          </p:nvPr>
        </p:nvSpPr>
        <p:spPr>
          <a:xfrm>
            <a:off x="1438656" y="3259322"/>
            <a:ext cx="17597488" cy="677108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1">
  <p:cSld name="big stat 1">
    <p:bg>
      <p:bgPr>
        <a:solidFill>
          <a:srgbClr val="E9E5DF"/>
        </a:solidFill>
      </p:bgPr>
    </p:bg>
    <p:spTree>
      <p:nvGrpSpPr>
        <p:cNvPr id="1177" name="Shape 1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8" name="Google Shape;1178;p197"/>
          <p:cNvSpPr txBox="1"/>
          <p:nvPr>
            <p:ph idx="1" type="body"/>
          </p:nvPr>
        </p:nvSpPr>
        <p:spPr>
          <a:xfrm>
            <a:off x="1588168" y="3167883"/>
            <a:ext cx="21363273" cy="100263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75000"/>
              <a:buNone/>
              <a:defRPr sz="7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79" name="Google Shape;1179;p197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">
  <p:cSld name="blue_title and image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63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63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63"/>
          <p:cNvSpPr txBox="1"/>
          <p:nvPr>
            <p:ph idx="1" type="body"/>
          </p:nvPr>
        </p:nvSpPr>
        <p:spPr>
          <a:xfrm>
            <a:off x="1525588" y="6976627"/>
            <a:ext cx="805573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" name="Google Shape;124;p63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63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2">
  <p:cSld name="big stat 2">
    <p:bg>
      <p:bgPr>
        <a:solidFill>
          <a:srgbClr val="FCE2BA"/>
        </a:solidFill>
      </p:bgPr>
    </p:bg>
    <p:spTree>
      <p:nvGrpSpPr>
        <p:cNvPr id="1180" name="Shape 1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1" name="Google Shape;1181;p198"/>
          <p:cNvSpPr txBox="1"/>
          <p:nvPr>
            <p:ph idx="1" type="body"/>
          </p:nvPr>
        </p:nvSpPr>
        <p:spPr>
          <a:xfrm>
            <a:off x="1588168" y="3167883"/>
            <a:ext cx="21363273" cy="100263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75000"/>
              <a:buNone/>
              <a:defRPr sz="75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2" name="Google Shape;1182;p198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circle">
  <p:cSld name="titles on circle">
    <p:bg>
      <p:bgPr>
        <a:solidFill>
          <a:schemeClr val="lt1"/>
        </a:solidFill>
      </p:bgPr>
    </p:bg>
    <p:spTree>
      <p:nvGrpSpPr>
        <p:cNvPr id="1183" name="Shape 1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4" name="Google Shape;1184;p199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5" name="Google Shape;1185;p199"/>
          <p:cNvSpPr txBox="1"/>
          <p:nvPr>
            <p:ph type="title"/>
          </p:nvPr>
        </p:nvSpPr>
        <p:spPr>
          <a:xfrm>
            <a:off x="1468437" y="5659394"/>
            <a:ext cx="14039851" cy="156410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6" name="Google Shape;1186;p199"/>
          <p:cNvSpPr txBox="1"/>
          <p:nvPr>
            <p:ph idx="1" type="body"/>
          </p:nvPr>
        </p:nvSpPr>
        <p:spPr>
          <a:xfrm>
            <a:off x="1524216" y="7430079"/>
            <a:ext cx="10364572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6 section titles">
  <p:cSld name="titles 6 section titles">
    <p:bg>
      <p:bgPr>
        <a:solidFill>
          <a:srgbClr val="FEFAF5"/>
        </a:solidFill>
      </p:bgPr>
    </p:bg>
    <p:spTree>
      <p:nvGrpSpPr>
        <p:cNvPr id="1187" name="Shape 1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8" name="Google Shape;1188;p200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9" name="Google Shape;1189;p200"/>
          <p:cNvSpPr txBox="1"/>
          <p:nvPr>
            <p:ph type="title"/>
          </p:nvPr>
        </p:nvSpPr>
        <p:spPr>
          <a:xfrm>
            <a:off x="1394296" y="4843849"/>
            <a:ext cx="6410761" cy="23796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0" name="Google Shape;1190;p200"/>
          <p:cNvSpPr txBox="1"/>
          <p:nvPr>
            <p:ph idx="1" type="body"/>
          </p:nvPr>
        </p:nvSpPr>
        <p:spPr>
          <a:xfrm>
            <a:off x="1474788" y="7430079"/>
            <a:ext cx="6092280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1" name="Google Shape;1191;p200"/>
          <p:cNvSpPr txBox="1"/>
          <p:nvPr>
            <p:ph idx="2" type="body"/>
          </p:nvPr>
        </p:nvSpPr>
        <p:spPr>
          <a:xfrm>
            <a:off x="884562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2" name="Google Shape;1192;p200"/>
          <p:cNvSpPr txBox="1"/>
          <p:nvPr>
            <p:ph idx="3" type="body"/>
          </p:nvPr>
        </p:nvSpPr>
        <p:spPr>
          <a:xfrm>
            <a:off x="12414097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3" name="Google Shape;1193;p200"/>
          <p:cNvSpPr txBox="1"/>
          <p:nvPr>
            <p:ph idx="4" type="body"/>
          </p:nvPr>
        </p:nvSpPr>
        <p:spPr>
          <a:xfrm>
            <a:off x="1593353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4" name="Google Shape;1194;p200"/>
          <p:cNvSpPr txBox="1"/>
          <p:nvPr>
            <p:ph idx="5" type="body"/>
          </p:nvPr>
        </p:nvSpPr>
        <p:spPr>
          <a:xfrm>
            <a:off x="8845628" y="9170272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5" name="Google Shape;1195;p200"/>
          <p:cNvSpPr txBox="1"/>
          <p:nvPr>
            <p:ph idx="6" type="body"/>
          </p:nvPr>
        </p:nvSpPr>
        <p:spPr>
          <a:xfrm>
            <a:off x="12414096" y="9170272"/>
            <a:ext cx="309419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6" name="Google Shape;1196;p200"/>
          <p:cNvSpPr txBox="1"/>
          <p:nvPr>
            <p:ph idx="7" type="body"/>
          </p:nvPr>
        </p:nvSpPr>
        <p:spPr>
          <a:xfrm>
            <a:off x="15933538" y="9170272"/>
            <a:ext cx="3171695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8 section titles">
  <p:cSld name="titles 8 section titles">
    <p:spTree>
      <p:nvGrpSpPr>
        <p:cNvPr id="1197" name="Shape 1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" name="Google Shape;1198;p201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9" name="Google Shape;1199;p201"/>
          <p:cNvSpPr txBox="1"/>
          <p:nvPr>
            <p:ph type="title"/>
          </p:nvPr>
        </p:nvSpPr>
        <p:spPr>
          <a:xfrm>
            <a:off x="1423990" y="4744995"/>
            <a:ext cx="6237199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0" name="Google Shape;1200;p201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1" name="Google Shape;1201;p201"/>
          <p:cNvSpPr txBox="1"/>
          <p:nvPr/>
        </p:nvSpPr>
        <p:spPr>
          <a:xfrm>
            <a:off x="8748583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2" name="Google Shape;1202;p201"/>
          <p:cNvSpPr txBox="1"/>
          <p:nvPr>
            <p:ph idx="2" type="body"/>
          </p:nvPr>
        </p:nvSpPr>
        <p:spPr>
          <a:xfrm>
            <a:off x="8771486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3" name="Google Shape;1203;p201"/>
          <p:cNvSpPr txBox="1"/>
          <p:nvPr/>
        </p:nvSpPr>
        <p:spPr>
          <a:xfrm>
            <a:off x="12345987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4" name="Google Shape;1204;p201"/>
          <p:cNvSpPr txBox="1"/>
          <p:nvPr>
            <p:ph idx="3" type="body"/>
          </p:nvPr>
        </p:nvSpPr>
        <p:spPr>
          <a:xfrm>
            <a:off x="12414097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5" name="Google Shape;1205;p201"/>
          <p:cNvSpPr txBox="1"/>
          <p:nvPr/>
        </p:nvSpPr>
        <p:spPr>
          <a:xfrm>
            <a:off x="16382523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6" name="Google Shape;1206;p201"/>
          <p:cNvSpPr txBox="1"/>
          <p:nvPr>
            <p:ph idx="4" type="body"/>
          </p:nvPr>
        </p:nvSpPr>
        <p:spPr>
          <a:xfrm>
            <a:off x="16353673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7" name="Google Shape;1207;p201"/>
          <p:cNvSpPr txBox="1"/>
          <p:nvPr/>
        </p:nvSpPr>
        <p:spPr>
          <a:xfrm>
            <a:off x="20276961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8" name="Google Shape;1208;p201"/>
          <p:cNvSpPr txBox="1"/>
          <p:nvPr>
            <p:ph idx="5" type="body"/>
          </p:nvPr>
        </p:nvSpPr>
        <p:spPr>
          <a:xfrm>
            <a:off x="2030823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9" name="Google Shape;1209;p201"/>
          <p:cNvSpPr txBox="1"/>
          <p:nvPr/>
        </p:nvSpPr>
        <p:spPr>
          <a:xfrm>
            <a:off x="8713101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0" name="Google Shape;1210;p201"/>
          <p:cNvSpPr txBox="1"/>
          <p:nvPr>
            <p:ph idx="6" type="body"/>
          </p:nvPr>
        </p:nvSpPr>
        <p:spPr>
          <a:xfrm>
            <a:off x="8771486" y="9170272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1" name="Google Shape;1211;p201"/>
          <p:cNvSpPr txBox="1"/>
          <p:nvPr/>
        </p:nvSpPr>
        <p:spPr>
          <a:xfrm>
            <a:off x="12370701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2" name="Google Shape;1212;p201"/>
          <p:cNvSpPr txBox="1"/>
          <p:nvPr>
            <p:ph idx="7" type="body"/>
          </p:nvPr>
        </p:nvSpPr>
        <p:spPr>
          <a:xfrm>
            <a:off x="12414096" y="9170272"/>
            <a:ext cx="309419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3" name="Google Shape;1213;p201"/>
          <p:cNvSpPr txBox="1"/>
          <p:nvPr/>
        </p:nvSpPr>
        <p:spPr>
          <a:xfrm>
            <a:off x="16382523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4" name="Google Shape;1214;p201"/>
          <p:cNvSpPr txBox="1"/>
          <p:nvPr>
            <p:ph idx="8" type="body"/>
          </p:nvPr>
        </p:nvSpPr>
        <p:spPr>
          <a:xfrm>
            <a:off x="16353673" y="9170272"/>
            <a:ext cx="3171695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5" name="Google Shape;1215;p201"/>
          <p:cNvSpPr txBox="1"/>
          <p:nvPr/>
        </p:nvSpPr>
        <p:spPr>
          <a:xfrm>
            <a:off x="20279020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6" name="Google Shape;1216;p201"/>
          <p:cNvSpPr txBox="1"/>
          <p:nvPr>
            <p:ph idx="9" type="body"/>
          </p:nvPr>
        </p:nvSpPr>
        <p:spPr>
          <a:xfrm>
            <a:off x="20308238" y="9170272"/>
            <a:ext cx="312888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bullet list side by side">
  <p:cSld name="titles bullet list side by side">
    <p:spTree>
      <p:nvGrpSpPr>
        <p:cNvPr id="1217" name="Shape 1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" name="Google Shape;1218;p202"/>
          <p:cNvSpPr txBox="1"/>
          <p:nvPr>
            <p:ph type="title"/>
          </p:nvPr>
        </p:nvSpPr>
        <p:spPr>
          <a:xfrm>
            <a:off x="1525587" y="4382266"/>
            <a:ext cx="8740418" cy="2769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9" name="Google Shape;1219;p202"/>
          <p:cNvSpPr txBox="1"/>
          <p:nvPr>
            <p:ph idx="1" type="body"/>
          </p:nvPr>
        </p:nvSpPr>
        <p:spPr>
          <a:xfrm>
            <a:off x="1576384" y="7358577"/>
            <a:ext cx="8679724" cy="3233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0" name="Google Shape;1220;p202"/>
          <p:cNvSpPr/>
          <p:nvPr/>
        </p:nvSpPr>
        <p:spPr>
          <a:xfrm>
            <a:off x="12193588" y="0"/>
            <a:ext cx="12193585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1" name="Google Shape;1221;p202"/>
          <p:cNvSpPr txBox="1"/>
          <p:nvPr>
            <p:ph idx="2" type="body"/>
          </p:nvPr>
        </p:nvSpPr>
        <p:spPr>
          <a:xfrm>
            <a:off x="13504236" y="4382265"/>
            <a:ext cx="7665704" cy="6895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bullet list side by side">
  <p:cSld name="1_titles bullet list side by side">
    <p:spTree>
      <p:nvGrpSpPr>
        <p:cNvPr id="1222" name="Shape 1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" name="Google Shape;1223;p203"/>
          <p:cNvSpPr txBox="1"/>
          <p:nvPr>
            <p:ph type="title"/>
          </p:nvPr>
        </p:nvSpPr>
        <p:spPr>
          <a:xfrm>
            <a:off x="1525587" y="4382266"/>
            <a:ext cx="8740418" cy="2769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4" name="Google Shape;1224;p203"/>
          <p:cNvSpPr txBox="1"/>
          <p:nvPr>
            <p:ph idx="1" type="body"/>
          </p:nvPr>
        </p:nvSpPr>
        <p:spPr>
          <a:xfrm>
            <a:off x="1576384" y="7358577"/>
            <a:ext cx="8679724" cy="3233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5" name="Google Shape;1225;p203"/>
          <p:cNvSpPr/>
          <p:nvPr/>
        </p:nvSpPr>
        <p:spPr>
          <a:xfrm>
            <a:off x="12193588" y="0"/>
            <a:ext cx="12193585" cy="13716000"/>
          </a:xfrm>
          <a:prstGeom prst="rect">
            <a:avLst/>
          </a:prstGeom>
          <a:solidFill>
            <a:srgbClr val="F1EDE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6" name="Google Shape;1226;p203"/>
          <p:cNvSpPr txBox="1"/>
          <p:nvPr>
            <p:ph idx="2" type="body"/>
          </p:nvPr>
        </p:nvSpPr>
        <p:spPr>
          <a:xfrm>
            <a:off x="13504236" y="4382265"/>
            <a:ext cx="7665704" cy="6895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">
  <p:cSld name="big number descriptor">
    <p:bg>
      <p:bgPr>
        <a:solidFill>
          <a:srgbClr val="FEFAF5"/>
        </a:solidFill>
      </p:bgPr>
    </p:bg>
    <p:spTree>
      <p:nvGrpSpPr>
        <p:cNvPr id="1227" name="Shape 1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" name="Google Shape;1228;p204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9" name="Google Shape;1229;p204"/>
          <p:cNvSpPr txBox="1"/>
          <p:nvPr>
            <p:ph type="title"/>
          </p:nvPr>
        </p:nvSpPr>
        <p:spPr>
          <a:xfrm>
            <a:off x="1464421" y="3781176"/>
            <a:ext cx="8593980" cy="3763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7800"/>
              <a:buFont typeface="Arial"/>
              <a:buNone/>
              <a:defRPr b="0" i="0" sz="27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0" name="Google Shape;1230;p204"/>
          <p:cNvSpPr txBox="1"/>
          <p:nvPr>
            <p:ph idx="1" type="body"/>
          </p:nvPr>
        </p:nvSpPr>
        <p:spPr>
          <a:xfrm>
            <a:off x="1519919" y="7755111"/>
            <a:ext cx="8542644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1" name="Google Shape;1231;p204"/>
          <p:cNvSpPr txBox="1"/>
          <p:nvPr>
            <p:ph idx="2" type="body"/>
          </p:nvPr>
        </p:nvSpPr>
        <p:spPr>
          <a:xfrm>
            <a:off x="14267281" y="4533900"/>
            <a:ext cx="7656512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 2">
  <p:cSld name="big number descriptor 2">
    <p:bg>
      <p:bgPr>
        <a:solidFill>
          <a:srgbClr val="FEFAF5"/>
        </a:solidFill>
      </p:bgPr>
    </p:bg>
    <p:spTree>
      <p:nvGrpSpPr>
        <p:cNvPr id="1232" name="Shape 1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3" name="Google Shape;1233;p205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4" name="Google Shape;1234;p205"/>
          <p:cNvSpPr txBox="1"/>
          <p:nvPr>
            <p:ph type="title"/>
          </p:nvPr>
        </p:nvSpPr>
        <p:spPr>
          <a:xfrm>
            <a:off x="1464421" y="3781176"/>
            <a:ext cx="8593980" cy="3763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7800"/>
              <a:buFont typeface="Arial"/>
              <a:buNone/>
              <a:defRPr b="0" i="0" sz="27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5" name="Google Shape;1235;p205"/>
          <p:cNvSpPr txBox="1"/>
          <p:nvPr>
            <p:ph idx="1" type="body"/>
          </p:nvPr>
        </p:nvSpPr>
        <p:spPr>
          <a:xfrm>
            <a:off x="1519919" y="7755111"/>
            <a:ext cx="8542644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6" name="Google Shape;1236;p205"/>
          <p:cNvSpPr txBox="1"/>
          <p:nvPr>
            <p:ph idx="2" type="body"/>
          </p:nvPr>
        </p:nvSpPr>
        <p:spPr>
          <a:xfrm>
            <a:off x="14267281" y="4533900"/>
            <a:ext cx="7656512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3 stats with labels">
  <p:cSld name="titles + 3 stats with labels">
    <p:bg>
      <p:bgPr>
        <a:solidFill>
          <a:schemeClr val="lt1"/>
        </a:solidFill>
      </p:bgPr>
    </p:bg>
    <p:spTree>
      <p:nvGrpSpPr>
        <p:cNvPr id="1237" name="Shape 1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8" name="Google Shape;1238;p206"/>
          <p:cNvSpPr/>
          <p:nvPr/>
        </p:nvSpPr>
        <p:spPr>
          <a:xfrm>
            <a:off x="9435104" y="3810000"/>
            <a:ext cx="5486400" cy="5486400"/>
          </a:xfrm>
          <a:prstGeom prst="ellipse">
            <a:avLst/>
          </a:prstGeom>
          <a:solidFill>
            <a:srgbClr val="7E8F1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9" name="Google Shape;1239;p206"/>
          <p:cNvSpPr/>
          <p:nvPr/>
        </p:nvSpPr>
        <p:spPr>
          <a:xfrm>
            <a:off x="16706761" y="3810000"/>
            <a:ext cx="5486400" cy="5486400"/>
          </a:xfrm>
          <a:prstGeom prst="ellipse">
            <a:avLst/>
          </a:prstGeom>
          <a:solidFill>
            <a:srgbClr val="E7A33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0" name="Google Shape;1240;p206"/>
          <p:cNvSpPr/>
          <p:nvPr/>
        </p:nvSpPr>
        <p:spPr>
          <a:xfrm>
            <a:off x="2163447" y="3810000"/>
            <a:ext cx="5486400" cy="54864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1" name="Google Shape;1241;p20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2" name="Google Shape;1242;p20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3" name="Google Shape;1243;p206"/>
          <p:cNvSpPr txBox="1"/>
          <p:nvPr>
            <p:ph idx="2" type="body"/>
          </p:nvPr>
        </p:nvSpPr>
        <p:spPr>
          <a:xfrm>
            <a:off x="2205011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4" name="Google Shape;1244;p206"/>
          <p:cNvSpPr txBox="1"/>
          <p:nvPr>
            <p:ph idx="3" type="body"/>
          </p:nvPr>
        </p:nvSpPr>
        <p:spPr>
          <a:xfrm>
            <a:off x="1525588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5" name="Google Shape;1245;p206"/>
          <p:cNvSpPr txBox="1"/>
          <p:nvPr>
            <p:ph idx="4" type="body"/>
          </p:nvPr>
        </p:nvSpPr>
        <p:spPr>
          <a:xfrm>
            <a:off x="9435104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6" name="Google Shape;1246;p206"/>
          <p:cNvSpPr txBox="1"/>
          <p:nvPr>
            <p:ph idx="5" type="body"/>
          </p:nvPr>
        </p:nvSpPr>
        <p:spPr>
          <a:xfrm>
            <a:off x="8840787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7" name="Google Shape;1247;p206"/>
          <p:cNvSpPr txBox="1"/>
          <p:nvPr>
            <p:ph idx="6" type="body"/>
          </p:nvPr>
        </p:nvSpPr>
        <p:spPr>
          <a:xfrm>
            <a:off x="16706761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8" name="Google Shape;1248;p206"/>
          <p:cNvSpPr txBox="1"/>
          <p:nvPr>
            <p:ph idx="7" type="body"/>
          </p:nvPr>
        </p:nvSpPr>
        <p:spPr>
          <a:xfrm>
            <a:off x="16155988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title 2 topics side by side">
  <p:cSld name="large title 2 topics side by side">
    <p:bg>
      <p:bgPr>
        <a:solidFill>
          <a:schemeClr val="lt1"/>
        </a:solidFill>
      </p:bgPr>
    </p:bg>
    <p:spTree>
      <p:nvGrpSpPr>
        <p:cNvPr id="1249" name="Shape 1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0" name="Google Shape;1250;p207"/>
          <p:cNvSpPr txBox="1"/>
          <p:nvPr>
            <p:ph type="title"/>
          </p:nvPr>
        </p:nvSpPr>
        <p:spPr>
          <a:xfrm>
            <a:off x="1545372" y="2490930"/>
            <a:ext cx="10468149" cy="26874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6687A"/>
              </a:buClr>
              <a:buSzPts val="8800"/>
              <a:buFont typeface="Arial"/>
              <a:buNone/>
              <a:defRPr b="0" i="0" sz="88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1" name="Google Shape;1251;p207"/>
          <p:cNvSpPr/>
          <p:nvPr/>
        </p:nvSpPr>
        <p:spPr>
          <a:xfrm flipH="1" rot="10800000">
            <a:off x="1545372" y="6974399"/>
            <a:ext cx="1170359" cy="63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2" name="Google Shape;1252;p207"/>
          <p:cNvSpPr/>
          <p:nvPr/>
        </p:nvSpPr>
        <p:spPr>
          <a:xfrm flipH="1" rot="10800000">
            <a:off x="12518172" y="6974399"/>
            <a:ext cx="1170359" cy="63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3" name="Google Shape;1253;p207"/>
          <p:cNvSpPr txBox="1"/>
          <p:nvPr>
            <p:ph idx="1" type="body"/>
          </p:nvPr>
        </p:nvSpPr>
        <p:spPr>
          <a:xfrm>
            <a:off x="1544638" y="5931539"/>
            <a:ext cx="1026795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4" name="Google Shape;1254;p207"/>
          <p:cNvSpPr txBox="1"/>
          <p:nvPr>
            <p:ph idx="2" type="body"/>
          </p:nvPr>
        </p:nvSpPr>
        <p:spPr>
          <a:xfrm>
            <a:off x="1525588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5" name="Google Shape;1255;p207"/>
          <p:cNvSpPr txBox="1"/>
          <p:nvPr>
            <p:ph idx="3" type="body"/>
          </p:nvPr>
        </p:nvSpPr>
        <p:spPr>
          <a:xfrm>
            <a:off x="12517438" y="5931539"/>
            <a:ext cx="1026795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6" name="Google Shape;1256;p207"/>
          <p:cNvSpPr txBox="1"/>
          <p:nvPr>
            <p:ph idx="4" type="body"/>
          </p:nvPr>
        </p:nvSpPr>
        <p:spPr>
          <a:xfrm>
            <a:off x="12498387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">
  <p:cSld name="darkamber_title and image"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64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64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64"/>
          <p:cNvSpPr txBox="1"/>
          <p:nvPr>
            <p:ph idx="1" type="body"/>
          </p:nvPr>
        </p:nvSpPr>
        <p:spPr>
          <a:xfrm>
            <a:off x="1525587" y="6976627"/>
            <a:ext cx="8015977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" name="Google Shape;130;p64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64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" name="Google Shape;132;p6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large image">
  <p:cSld name="titles on large image">
    <p:spTree>
      <p:nvGrpSpPr>
        <p:cNvPr id="1257" name="Shape 1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8" name="Google Shape;1258;p208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Image placeholder" id="1259" name="Google Shape;1259;p208"/>
          <p:cNvSpPr/>
          <p:nvPr>
            <p:ph idx="2" type="pic"/>
          </p:nvPr>
        </p:nvSpPr>
        <p:spPr>
          <a:xfrm>
            <a:off x="9530817" y="-1"/>
            <a:ext cx="14856359" cy="1371600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0" name="Google Shape;1260;p208"/>
          <p:cNvSpPr txBox="1"/>
          <p:nvPr>
            <p:ph type="title"/>
          </p:nvPr>
        </p:nvSpPr>
        <p:spPr>
          <a:xfrm>
            <a:off x="1440940" y="4816476"/>
            <a:ext cx="9235215" cy="20415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1" name="Google Shape;1261;p208"/>
          <p:cNvSpPr txBox="1"/>
          <p:nvPr>
            <p:ph idx="1" type="body"/>
          </p:nvPr>
        </p:nvSpPr>
        <p:spPr>
          <a:xfrm>
            <a:off x="1421062" y="7285545"/>
            <a:ext cx="9235215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one speaker">
  <p:cSld name="title slide: one speaker">
    <p:spTree>
      <p:nvGrpSpPr>
        <p:cNvPr id="1262" name="Shape 1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3" name="Google Shape;1263;p209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64" name="Google Shape;1264;p20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65" name="Google Shape;1265;p209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6" name="Google Shape;1266;p209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7" name="Google Shape;1267;p209"/>
          <p:cNvSpPr/>
          <p:nvPr>
            <p:ph idx="2" type="pic"/>
          </p:nvPr>
        </p:nvSpPr>
        <p:spPr>
          <a:xfrm>
            <a:off x="202428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8" name="Google Shape;1268;p209"/>
          <p:cNvSpPr txBox="1"/>
          <p:nvPr>
            <p:ph idx="3" type="body"/>
          </p:nvPr>
        </p:nvSpPr>
        <p:spPr>
          <a:xfrm>
            <a:off x="1573249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9" name="Google Shape;1269;p209"/>
          <p:cNvSpPr txBox="1"/>
          <p:nvPr>
            <p:ph idx="4" type="body"/>
          </p:nvPr>
        </p:nvSpPr>
        <p:spPr>
          <a:xfrm>
            <a:off x="1573249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2 speakers">
  <p:cSld name="title slide: 2 speakers">
    <p:bg>
      <p:bgPr>
        <a:solidFill>
          <a:srgbClr val="FDFAF5"/>
        </a:solidFill>
      </p:bgPr>
    </p:bg>
    <p:spTree>
      <p:nvGrpSpPr>
        <p:cNvPr id="1270" name="Shape 1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1" name="Google Shape;1271;p210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72" name="Google Shape;1272;p2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73" name="Google Shape;1273;p210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4" name="Google Shape;1274;p210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5" name="Google Shape;1275;p210"/>
          <p:cNvSpPr/>
          <p:nvPr>
            <p:ph idx="2" type="pic"/>
          </p:nvPr>
        </p:nvSpPr>
        <p:spPr>
          <a:xfrm>
            <a:off x="2024286" y="7343355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6" name="Google Shape;1276;p210"/>
          <p:cNvSpPr txBox="1"/>
          <p:nvPr>
            <p:ph idx="3" type="body"/>
          </p:nvPr>
        </p:nvSpPr>
        <p:spPr>
          <a:xfrm>
            <a:off x="1573249" y="11073260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7" name="Google Shape;1277;p210"/>
          <p:cNvSpPr txBox="1"/>
          <p:nvPr>
            <p:ph idx="4" type="body"/>
          </p:nvPr>
        </p:nvSpPr>
        <p:spPr>
          <a:xfrm>
            <a:off x="1573249" y="1170501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8" name="Google Shape;1278;p210"/>
          <p:cNvSpPr/>
          <p:nvPr>
            <p:ph idx="5" type="pic"/>
          </p:nvPr>
        </p:nvSpPr>
        <p:spPr>
          <a:xfrm>
            <a:off x="7778356" y="7343355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9" name="Google Shape;1279;p210"/>
          <p:cNvSpPr txBox="1"/>
          <p:nvPr>
            <p:ph idx="6" type="body"/>
          </p:nvPr>
        </p:nvSpPr>
        <p:spPr>
          <a:xfrm>
            <a:off x="7403435" y="11073259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0" name="Google Shape;1280;p210"/>
          <p:cNvSpPr txBox="1"/>
          <p:nvPr>
            <p:ph idx="7" type="body"/>
          </p:nvPr>
        </p:nvSpPr>
        <p:spPr>
          <a:xfrm>
            <a:off x="7403435" y="1170501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3 speakers">
  <p:cSld name="title slide: 3 speakers">
    <p:spTree>
      <p:nvGrpSpPr>
        <p:cNvPr id="1281" name="Shape 1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2" name="Google Shape;1282;p211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83" name="Google Shape;1283;p2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84" name="Google Shape;1284;p211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5" name="Google Shape;1285;p211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6" name="Google Shape;1286;p211"/>
          <p:cNvSpPr/>
          <p:nvPr>
            <p:ph idx="2" type="pic"/>
          </p:nvPr>
        </p:nvSpPr>
        <p:spPr>
          <a:xfrm>
            <a:off x="202428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7" name="Google Shape;1287;p211"/>
          <p:cNvSpPr/>
          <p:nvPr>
            <p:ph idx="3" type="pic"/>
          </p:nvPr>
        </p:nvSpPr>
        <p:spPr>
          <a:xfrm>
            <a:off x="777835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8" name="Google Shape;1288;p211"/>
          <p:cNvSpPr/>
          <p:nvPr>
            <p:ph idx="4" type="pic"/>
          </p:nvPr>
        </p:nvSpPr>
        <p:spPr>
          <a:xfrm>
            <a:off x="13663394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9" name="Google Shape;1289;p211"/>
          <p:cNvSpPr txBox="1"/>
          <p:nvPr>
            <p:ph idx="5" type="body"/>
          </p:nvPr>
        </p:nvSpPr>
        <p:spPr>
          <a:xfrm>
            <a:off x="1573249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0" name="Google Shape;1290;p211"/>
          <p:cNvSpPr txBox="1"/>
          <p:nvPr>
            <p:ph idx="6" type="body"/>
          </p:nvPr>
        </p:nvSpPr>
        <p:spPr>
          <a:xfrm>
            <a:off x="1573249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1" name="Google Shape;1291;p211"/>
          <p:cNvSpPr txBox="1"/>
          <p:nvPr>
            <p:ph idx="7" type="body"/>
          </p:nvPr>
        </p:nvSpPr>
        <p:spPr>
          <a:xfrm>
            <a:off x="7403435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2" name="Google Shape;1292;p211"/>
          <p:cNvSpPr txBox="1"/>
          <p:nvPr>
            <p:ph idx="8" type="body"/>
          </p:nvPr>
        </p:nvSpPr>
        <p:spPr>
          <a:xfrm>
            <a:off x="7403435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3" name="Google Shape;1293;p211"/>
          <p:cNvSpPr txBox="1"/>
          <p:nvPr>
            <p:ph idx="9" type="body"/>
          </p:nvPr>
        </p:nvSpPr>
        <p:spPr>
          <a:xfrm>
            <a:off x="13212356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4" name="Google Shape;1294;p211"/>
          <p:cNvSpPr txBox="1"/>
          <p:nvPr>
            <p:ph idx="13" type="body"/>
          </p:nvPr>
        </p:nvSpPr>
        <p:spPr>
          <a:xfrm>
            <a:off x="13212356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4 speakers">
  <p:cSld name="title slide: 4 speakers">
    <p:spTree>
      <p:nvGrpSpPr>
        <p:cNvPr id="1295" name="Shape 1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6" name="Google Shape;1296;p212"/>
          <p:cNvSpPr/>
          <p:nvPr/>
        </p:nvSpPr>
        <p:spPr>
          <a:xfrm>
            <a:off x="0" y="0"/>
            <a:ext cx="24387174" cy="6361754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97" name="Google Shape;1297;p2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98" name="Google Shape;1298;p212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9" name="Google Shape;1299;p212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0" name="Google Shape;1300;p212"/>
          <p:cNvSpPr/>
          <p:nvPr>
            <p:ph idx="2" type="pic"/>
          </p:nvPr>
        </p:nvSpPr>
        <p:spPr>
          <a:xfrm>
            <a:off x="2024286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1" name="Google Shape;1301;p212"/>
          <p:cNvSpPr/>
          <p:nvPr>
            <p:ph idx="3" type="pic"/>
          </p:nvPr>
        </p:nvSpPr>
        <p:spPr>
          <a:xfrm>
            <a:off x="7778356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2" name="Google Shape;1302;p212"/>
          <p:cNvSpPr/>
          <p:nvPr>
            <p:ph idx="4" type="pic"/>
          </p:nvPr>
        </p:nvSpPr>
        <p:spPr>
          <a:xfrm>
            <a:off x="13663394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3" name="Google Shape;1303;p212"/>
          <p:cNvSpPr/>
          <p:nvPr>
            <p:ph idx="5" type="pic"/>
          </p:nvPr>
        </p:nvSpPr>
        <p:spPr>
          <a:xfrm>
            <a:off x="19493580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4" name="Google Shape;1304;p212"/>
          <p:cNvSpPr txBox="1"/>
          <p:nvPr>
            <p:ph idx="6" type="body"/>
          </p:nvPr>
        </p:nvSpPr>
        <p:spPr>
          <a:xfrm>
            <a:off x="1573249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5" name="Google Shape;1305;p212"/>
          <p:cNvSpPr txBox="1"/>
          <p:nvPr>
            <p:ph idx="7" type="body"/>
          </p:nvPr>
        </p:nvSpPr>
        <p:spPr>
          <a:xfrm>
            <a:off x="1573249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6" name="Google Shape;1306;p212"/>
          <p:cNvSpPr txBox="1"/>
          <p:nvPr>
            <p:ph idx="8" type="body"/>
          </p:nvPr>
        </p:nvSpPr>
        <p:spPr>
          <a:xfrm>
            <a:off x="7403435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7" name="Google Shape;1307;p212"/>
          <p:cNvSpPr txBox="1"/>
          <p:nvPr>
            <p:ph idx="9" type="body"/>
          </p:nvPr>
        </p:nvSpPr>
        <p:spPr>
          <a:xfrm>
            <a:off x="7403435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8" name="Google Shape;1308;p212"/>
          <p:cNvSpPr txBox="1"/>
          <p:nvPr>
            <p:ph idx="13" type="body"/>
          </p:nvPr>
        </p:nvSpPr>
        <p:spPr>
          <a:xfrm>
            <a:off x="13212356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9" name="Google Shape;1309;p212"/>
          <p:cNvSpPr txBox="1"/>
          <p:nvPr>
            <p:ph idx="14" type="body"/>
          </p:nvPr>
        </p:nvSpPr>
        <p:spPr>
          <a:xfrm>
            <a:off x="13212356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0" name="Google Shape;1310;p212"/>
          <p:cNvSpPr txBox="1"/>
          <p:nvPr>
            <p:ph idx="15" type="body"/>
          </p:nvPr>
        </p:nvSpPr>
        <p:spPr>
          <a:xfrm>
            <a:off x="19042542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1" name="Google Shape;1311;p212"/>
          <p:cNvSpPr txBox="1"/>
          <p:nvPr>
            <p:ph idx="16" type="body"/>
          </p:nvPr>
        </p:nvSpPr>
        <p:spPr>
          <a:xfrm>
            <a:off x="19042542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idea full bleed image bg">
  <p:cSld name="big idea full bleed image bg">
    <p:spTree>
      <p:nvGrpSpPr>
        <p:cNvPr id="1312" name="Shape 1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3" name="Google Shape;1313;p213"/>
          <p:cNvSpPr txBox="1"/>
          <p:nvPr>
            <p:ph type="title"/>
          </p:nvPr>
        </p:nvSpPr>
        <p:spPr>
          <a:xfrm>
            <a:off x="6576559" y="4414157"/>
            <a:ext cx="11234057" cy="48876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915907"/>
              </a:buClr>
              <a:buSzPts val="8700"/>
              <a:buFont typeface="Arial"/>
              <a:buNone/>
              <a:defRPr sz="87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4" name="Google Shape;1314;p213"/>
          <p:cNvSpPr/>
          <p:nvPr>
            <p:ph idx="2" type="pic"/>
          </p:nvPr>
        </p:nvSpPr>
        <p:spPr>
          <a:xfrm>
            <a:off x="15099436" y="0"/>
            <a:ext cx="9284273" cy="1381330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15" name="Google Shape;1315;p213"/>
          <p:cNvSpPr/>
          <p:nvPr>
            <p:ph idx="3" type="pic"/>
          </p:nvPr>
        </p:nvSpPr>
        <p:spPr>
          <a:xfrm>
            <a:off x="0" y="0"/>
            <a:ext cx="9287739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obile title">
  <p:cSld name="mobile title">
    <p:bg>
      <p:bgPr>
        <a:solidFill>
          <a:schemeClr val="lt1"/>
        </a:solidFill>
      </p:bgPr>
    </p:bg>
    <p:spTree>
      <p:nvGrpSpPr>
        <p:cNvPr id="1316" name="Shape 1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7" name="Google Shape;1317;p214"/>
          <p:cNvSpPr/>
          <p:nvPr/>
        </p:nvSpPr>
        <p:spPr>
          <a:xfrm>
            <a:off x="25400" y="635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8" name="Google Shape;1318;p214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pple laptop device" id="1319" name="Google Shape;1319;p2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4085773" y="1328658"/>
            <a:ext cx="16035168" cy="8865598"/>
          </a:xfrm>
          <a:prstGeom prst="rect">
            <a:avLst/>
          </a:prstGeom>
          <a:noFill/>
          <a:ln>
            <a:noFill/>
          </a:ln>
        </p:spPr>
      </p:pic>
      <p:sp>
        <p:nvSpPr>
          <p:cNvPr id="1320" name="Google Shape;1320;p214"/>
          <p:cNvSpPr/>
          <p:nvPr>
            <p:ph idx="2" type="pic"/>
          </p:nvPr>
        </p:nvSpPr>
        <p:spPr>
          <a:xfrm>
            <a:off x="16190366" y="1935554"/>
            <a:ext cx="11849098" cy="710579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descr="Samsung mobile device" id="1321" name="Google Shape;1321;p2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5400000">
            <a:off x="18788365" y="6361250"/>
            <a:ext cx="3701143" cy="774657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pple mobile device" id="1322" name="Google Shape;1322;p2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2572114" y="3859277"/>
            <a:ext cx="3550536" cy="7440547"/>
          </a:xfrm>
          <a:prstGeom prst="rect">
            <a:avLst/>
          </a:prstGeom>
          <a:noFill/>
          <a:ln>
            <a:noFill/>
          </a:ln>
        </p:spPr>
      </p:pic>
      <p:sp>
        <p:nvSpPr>
          <p:cNvPr id="1323" name="Google Shape;1323;p214"/>
          <p:cNvSpPr/>
          <p:nvPr>
            <p:ph idx="3" type="pic"/>
          </p:nvPr>
        </p:nvSpPr>
        <p:spPr>
          <a:xfrm>
            <a:off x="12689881" y="3952931"/>
            <a:ext cx="3318297" cy="723058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24" name="Google Shape;1324;p214"/>
          <p:cNvSpPr/>
          <p:nvPr>
            <p:ph idx="4" type="pic"/>
          </p:nvPr>
        </p:nvSpPr>
        <p:spPr>
          <a:xfrm>
            <a:off x="17140209" y="8554645"/>
            <a:ext cx="6913630" cy="335849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5" name="Google Shape;1325;p21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iphone x + galaxy s9">
  <p:cSld name="title iphone x + galaxy s9">
    <p:bg>
      <p:bgPr>
        <a:solidFill>
          <a:schemeClr val="lt1"/>
        </a:solidFill>
      </p:bgPr>
    </p:bg>
    <p:spTree>
      <p:nvGrpSpPr>
        <p:cNvPr id="1326" name="Shape 1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7" name="Google Shape;1327;p2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9883956" y="557785"/>
            <a:ext cx="6046956" cy="12656418"/>
          </a:xfrm>
          <a:prstGeom prst="rect">
            <a:avLst/>
          </a:prstGeom>
          <a:noFill/>
          <a:ln>
            <a:noFill/>
          </a:ln>
        </p:spPr>
      </p:pic>
      <p:sp>
        <p:nvSpPr>
          <p:cNvPr id="1328" name="Google Shape;1328;p215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9" name="Google Shape;1329;p215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0" name="Google Shape;1330;p2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434353" y="870672"/>
            <a:ext cx="5919316" cy="12351048"/>
          </a:xfrm>
          <a:prstGeom prst="rect">
            <a:avLst/>
          </a:prstGeom>
          <a:noFill/>
          <a:ln>
            <a:noFill/>
          </a:ln>
        </p:spPr>
      </p:pic>
      <p:sp>
        <p:nvSpPr>
          <p:cNvPr id="1331" name="Google Shape;1331;p215"/>
          <p:cNvSpPr/>
          <p:nvPr>
            <p:ph idx="2" type="pic"/>
          </p:nvPr>
        </p:nvSpPr>
        <p:spPr>
          <a:xfrm>
            <a:off x="13635903" y="1028039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32" name="Google Shape;1332;p215"/>
          <p:cNvSpPr/>
          <p:nvPr>
            <p:ph idx="3" type="pic"/>
          </p:nvPr>
        </p:nvSpPr>
        <p:spPr>
          <a:xfrm>
            <a:off x="20116031" y="1219715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3" name="Google Shape;1333;p2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iphone x + macbook air">
  <p:cSld name="title + iphone x + macbook air">
    <p:bg>
      <p:bgPr>
        <a:solidFill>
          <a:schemeClr val="lt1"/>
        </a:solidFill>
      </p:bgPr>
    </p:bg>
    <p:spTree>
      <p:nvGrpSpPr>
        <p:cNvPr id="1334" name="Shape 1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5" name="Google Shape;1335;p216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6" name="Google Shape;1336;p216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7" name="Google Shape;1337;p2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6961" y="447675"/>
            <a:ext cx="23134308" cy="12790604"/>
          </a:xfrm>
          <a:prstGeom prst="rect">
            <a:avLst/>
          </a:prstGeom>
          <a:noFill/>
          <a:ln>
            <a:noFill/>
          </a:ln>
        </p:spPr>
      </p:pic>
      <p:sp>
        <p:nvSpPr>
          <p:cNvPr id="1338" name="Google Shape;1338;p216"/>
          <p:cNvSpPr/>
          <p:nvPr>
            <p:ph idx="2" type="pic"/>
          </p:nvPr>
        </p:nvSpPr>
        <p:spPr>
          <a:xfrm>
            <a:off x="19295313" y="1324971"/>
            <a:ext cx="17121705" cy="1026773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9" name="Google Shape;1339;p2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856396" y="2365957"/>
            <a:ext cx="5131568" cy="10707358"/>
          </a:xfrm>
          <a:prstGeom prst="rect">
            <a:avLst/>
          </a:prstGeom>
          <a:noFill/>
          <a:ln>
            <a:noFill/>
          </a:ln>
        </p:spPr>
      </p:pic>
      <p:sp>
        <p:nvSpPr>
          <p:cNvPr id="1340" name="Google Shape;1340;p216"/>
          <p:cNvSpPr/>
          <p:nvPr>
            <p:ph idx="3" type="pic"/>
          </p:nvPr>
        </p:nvSpPr>
        <p:spPr>
          <a:xfrm>
            <a:off x="13036458" y="2493791"/>
            <a:ext cx="4777124" cy="1040937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1" name="Google Shape;1341;p2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samsung s9 + macbook air">
  <p:cSld name="title + samsung s9 + macbook air">
    <p:bg>
      <p:bgPr>
        <a:solidFill>
          <a:schemeClr val="lt1"/>
        </a:solidFill>
      </p:bgPr>
    </p:bg>
    <p:spTree>
      <p:nvGrpSpPr>
        <p:cNvPr id="1342" name="Shape 1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3" name="Google Shape;1343;p217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4" name="Google Shape;1344;p217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45" name="Google Shape;1345;p2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9258" y="448945"/>
            <a:ext cx="23129714" cy="12788064"/>
          </a:xfrm>
          <a:prstGeom prst="rect">
            <a:avLst/>
          </a:prstGeom>
          <a:noFill/>
          <a:ln>
            <a:noFill/>
          </a:ln>
        </p:spPr>
      </p:pic>
      <p:sp>
        <p:nvSpPr>
          <p:cNvPr id="1346" name="Google Shape;1346;p217"/>
          <p:cNvSpPr/>
          <p:nvPr>
            <p:ph idx="2" type="pic"/>
          </p:nvPr>
        </p:nvSpPr>
        <p:spPr>
          <a:xfrm>
            <a:off x="19295313" y="1324971"/>
            <a:ext cx="17121705" cy="1026773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7" name="Google Shape;1347;p2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551206" y="2049137"/>
            <a:ext cx="5309128" cy="11112128"/>
          </a:xfrm>
          <a:prstGeom prst="rect">
            <a:avLst/>
          </a:prstGeom>
          <a:noFill/>
          <a:ln>
            <a:noFill/>
          </a:ln>
        </p:spPr>
      </p:pic>
      <p:sp>
        <p:nvSpPr>
          <p:cNvPr id="1348" name="Google Shape;1348;p217"/>
          <p:cNvSpPr/>
          <p:nvPr>
            <p:ph idx="3" type="pic"/>
          </p:nvPr>
        </p:nvSpPr>
        <p:spPr>
          <a:xfrm>
            <a:off x="12755111" y="2623883"/>
            <a:ext cx="4895033" cy="1005631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9" name="Google Shape;1349;p2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2">
  <p:cSld name="green_title and image 2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65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65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65"/>
          <p:cNvSpPr txBox="1"/>
          <p:nvPr>
            <p:ph idx="1" type="body"/>
          </p:nvPr>
        </p:nvSpPr>
        <p:spPr>
          <a:xfrm>
            <a:off x="13661994" y="6761748"/>
            <a:ext cx="651576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" name="Google Shape;137;p65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rgbClr val="44712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65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9" name="Google Shape;139;p6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macbook air">
  <p:cSld name="titles + macbook air">
    <p:bg>
      <p:bgPr>
        <a:solidFill>
          <a:srgbClr val="FDFAF5"/>
        </a:solidFill>
      </p:bgPr>
    </p:bg>
    <p:spTree>
      <p:nvGrpSpPr>
        <p:cNvPr id="1350" name="Shape 1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" name="Google Shape;1351;p21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2" name="Google Shape;1352;p218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3" name="Google Shape;1353;p218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54" name="Google Shape;1354;p2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55" name="Google Shape;1355;p218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+ macbook air">
  <p:cSld name="4_titles + macbook air">
    <p:bg>
      <p:bgPr>
        <a:solidFill>
          <a:srgbClr val="FDFAF5"/>
        </a:solidFill>
      </p:bgPr>
    </p:bg>
    <p:spTree>
      <p:nvGrpSpPr>
        <p:cNvPr id="1356" name="Shape 1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7" name="Google Shape;1357;p219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8" name="Google Shape;1358;p219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9" name="Google Shape;1359;p219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+ macbook air">
  <p:cSld name="1_titles + macbook air">
    <p:bg>
      <p:bgPr>
        <a:solidFill>
          <a:srgbClr val="FDFAF5"/>
        </a:solidFill>
      </p:bgPr>
    </p:bg>
    <p:spTree>
      <p:nvGrpSpPr>
        <p:cNvPr id="1360" name="Shape 1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" name="Google Shape;1361;p220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2" name="Google Shape;1362;p220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3" name="Google Shape;1363;p220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64" name="Google Shape;1364;p2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65" name="Google Shape;1365;p220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+ macbook air">
  <p:cSld name="3_titles + macbook air">
    <p:bg>
      <p:bgPr>
        <a:solidFill>
          <a:srgbClr val="FDFAF5"/>
        </a:solidFill>
      </p:bgPr>
    </p:bg>
    <p:spTree>
      <p:nvGrpSpPr>
        <p:cNvPr id="1366" name="Shape 1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7" name="Google Shape;1367;p221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8" name="Google Shape;1368;p221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9" name="Google Shape;1369;p221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70" name="Google Shape;1370;p2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71" name="Google Shape;1371;p221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x vertical">
  <p:cSld name="titles + iphone x vertical">
    <p:spTree>
      <p:nvGrpSpPr>
        <p:cNvPr id="1372" name="Shape 1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3" name="Google Shape;1373;p222"/>
          <p:cNvSpPr txBox="1"/>
          <p:nvPr>
            <p:ph type="title"/>
          </p:nvPr>
        </p:nvSpPr>
        <p:spPr>
          <a:xfrm>
            <a:off x="1441695" y="4343400"/>
            <a:ext cx="73430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4" name="Google Shape;1374;p222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5" name="Google Shape;1375;p222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76" name="Google Shape;1376;p2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77" name="Google Shape;1377;p222"/>
          <p:cNvSpPr/>
          <p:nvPr>
            <p:ph idx="2" type="pic"/>
          </p:nvPr>
        </p:nvSpPr>
        <p:spPr>
          <a:xfrm>
            <a:off x="12883128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7_titles + iphone x vertical">
  <p:cSld name="7_titles + iphone x vertical">
    <p:spTree>
      <p:nvGrpSpPr>
        <p:cNvPr id="1378" name="Shape 1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9" name="Google Shape;1379;p223"/>
          <p:cNvSpPr txBox="1"/>
          <p:nvPr>
            <p:ph type="title"/>
          </p:nvPr>
        </p:nvSpPr>
        <p:spPr>
          <a:xfrm>
            <a:off x="1441695" y="4343400"/>
            <a:ext cx="7147133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0" name="Google Shape;1380;p223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1" name="Google Shape;1381;p223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82" name="Google Shape;1382;p2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3" name="Google Shape;1383;p223"/>
          <p:cNvSpPr/>
          <p:nvPr>
            <p:ph idx="2" type="pic"/>
          </p:nvPr>
        </p:nvSpPr>
        <p:spPr>
          <a:xfrm>
            <a:off x="12883128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84" name="Google Shape;1384;p2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984045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5" name="Google Shape;1385;p223"/>
          <p:cNvSpPr/>
          <p:nvPr>
            <p:ph idx="3" type="pic"/>
          </p:nvPr>
        </p:nvSpPr>
        <p:spPr>
          <a:xfrm>
            <a:off x="19155913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">
  <p:cSld name="titles + iphone horizontal">
    <p:spTree>
      <p:nvGrpSpPr>
        <p:cNvPr id="1386" name="Shape 1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7" name="Google Shape;1387;p224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8" name="Google Shape;1388;p224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9" name="Google Shape;1389;p224"/>
          <p:cNvSpPr/>
          <p:nvPr/>
        </p:nvSpPr>
        <p:spPr>
          <a:xfrm>
            <a:off x="11335768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0" name="Google Shape;1390;p2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658166" y="715348"/>
            <a:ext cx="5886670" cy="12338242"/>
          </a:xfrm>
          <a:prstGeom prst="rect">
            <a:avLst/>
          </a:prstGeom>
          <a:noFill/>
          <a:ln>
            <a:noFill/>
          </a:ln>
        </p:spPr>
      </p:pic>
      <p:sp>
        <p:nvSpPr>
          <p:cNvPr id="1391" name="Google Shape;1391;p224"/>
          <p:cNvSpPr/>
          <p:nvPr>
            <p:ph idx="2" type="pic"/>
          </p:nvPr>
        </p:nvSpPr>
        <p:spPr>
          <a:xfrm rot="5400000">
            <a:off x="13834930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2" name="Google Shape;1392;p224"/>
          <p:cNvSpPr txBox="1"/>
          <p:nvPr/>
        </p:nvSpPr>
        <p:spPr>
          <a:xfrm>
            <a:off x="10585277" y="4109773"/>
            <a:ext cx="12011822" cy="55125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200" lIns="457200" spcFirstLastPara="1" rIns="457200" wrap="square" tIns="25603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iPhone X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vertical detail">
  <p:cSld name="titles + iphone vertical detail">
    <p:spTree>
      <p:nvGrpSpPr>
        <p:cNvPr id="1393" name="Shape 1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4" name="Google Shape;1394;p225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5" name="Google Shape;1395;p225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96" name="Google Shape;1396;p225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7" name="Google Shape;1397;p22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62907" y="-1529976"/>
            <a:ext cx="8042978" cy="16782216"/>
          </a:xfrm>
          <a:prstGeom prst="rect">
            <a:avLst/>
          </a:prstGeom>
          <a:noFill/>
          <a:ln>
            <a:noFill/>
          </a:ln>
        </p:spPr>
      </p:pic>
      <p:sp>
        <p:nvSpPr>
          <p:cNvPr id="1398" name="Google Shape;1398;p225"/>
          <p:cNvSpPr/>
          <p:nvPr>
            <p:ph idx="2" type="pic"/>
          </p:nvPr>
        </p:nvSpPr>
        <p:spPr>
          <a:xfrm>
            <a:off x="12835464" y="-1290625"/>
            <a:ext cx="7504470" cy="1635227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9" name="Google Shape;1399;p225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 detail">
  <p:cSld name="titles + iphone horizontal detail">
    <p:spTree>
      <p:nvGrpSpPr>
        <p:cNvPr id="1400" name="Shape 1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1" name="Google Shape;1401;p226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2" name="Google Shape;1402;p226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03" name="Google Shape;1403;p226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04" name="Google Shape;1404;p22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4686145" y="-1517990"/>
            <a:ext cx="8037218" cy="16770198"/>
          </a:xfrm>
          <a:prstGeom prst="rect">
            <a:avLst/>
          </a:prstGeom>
          <a:noFill/>
          <a:ln>
            <a:noFill/>
          </a:ln>
        </p:spPr>
      </p:pic>
      <p:sp>
        <p:nvSpPr>
          <p:cNvPr id="1405" name="Google Shape;1405;p226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6" name="Google Shape;1406;p226"/>
          <p:cNvSpPr/>
          <p:nvPr>
            <p:ph idx="2" type="pic"/>
          </p:nvPr>
        </p:nvSpPr>
        <p:spPr>
          <a:xfrm>
            <a:off x="10569386" y="3122625"/>
            <a:ext cx="16324210" cy="7491591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vertical">
  <p:cSld name="samsung vertical">
    <p:spTree>
      <p:nvGrpSpPr>
        <p:cNvPr id="1407" name="Shape 1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8" name="Google Shape;1408;p227"/>
          <p:cNvSpPr txBox="1"/>
          <p:nvPr>
            <p:ph type="title"/>
          </p:nvPr>
        </p:nvSpPr>
        <p:spPr>
          <a:xfrm>
            <a:off x="1441695" y="4343400"/>
            <a:ext cx="7212447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9" name="Google Shape;1409;p227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0" name="Google Shape;1410;p227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1" name="Google Shape;1411;p2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2" name="Google Shape;1412;p227"/>
          <p:cNvSpPr/>
          <p:nvPr>
            <p:ph idx="2" type="pic"/>
          </p:nvPr>
        </p:nvSpPr>
        <p:spPr>
          <a:xfrm>
            <a:off x="12847319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2">
  <p:cSld name="amber_title and image 2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66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66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66"/>
          <p:cNvSpPr txBox="1"/>
          <p:nvPr>
            <p:ph idx="1" type="body"/>
          </p:nvPr>
        </p:nvSpPr>
        <p:spPr>
          <a:xfrm>
            <a:off x="13661994" y="6761748"/>
            <a:ext cx="657672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4" name="Google Shape;144;p66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66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6" name="Google Shape;146;p6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samsungs vertical">
  <p:cSld name="2 samsungs vertical">
    <p:spTree>
      <p:nvGrpSpPr>
        <p:cNvPr id="1413" name="Shape 1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4" name="Google Shape;1414;p228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5" name="Google Shape;1415;p228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6" name="Google Shape;1416;p22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7" name="Google Shape;1417;p2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8" name="Google Shape;1418;p228"/>
          <p:cNvSpPr/>
          <p:nvPr>
            <p:ph idx="2" type="pic"/>
          </p:nvPr>
        </p:nvSpPr>
        <p:spPr>
          <a:xfrm>
            <a:off x="12847319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19" name="Google Shape;1419;p2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887350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20" name="Google Shape;1420;p228"/>
          <p:cNvSpPr/>
          <p:nvPr>
            <p:ph idx="3" type="pic"/>
          </p:nvPr>
        </p:nvSpPr>
        <p:spPr>
          <a:xfrm>
            <a:off x="19100525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9 vertical">
  <p:cSld name="samsung 9 vertical">
    <p:spTree>
      <p:nvGrpSpPr>
        <p:cNvPr id="1421" name="Shape 1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2" name="Google Shape;1422;p229"/>
          <p:cNvSpPr txBox="1"/>
          <p:nvPr>
            <p:ph type="title"/>
          </p:nvPr>
        </p:nvSpPr>
        <p:spPr>
          <a:xfrm>
            <a:off x="1441695" y="4343400"/>
            <a:ext cx="7168037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3" name="Google Shape;1423;p229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24" name="Google Shape;1424;p229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25" name="Google Shape;1425;p22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490452" y="465715"/>
            <a:ext cx="5999378" cy="12556836"/>
          </a:xfrm>
          <a:prstGeom prst="rect">
            <a:avLst/>
          </a:prstGeom>
          <a:noFill/>
          <a:ln>
            <a:noFill/>
          </a:ln>
        </p:spPr>
      </p:pic>
      <p:sp>
        <p:nvSpPr>
          <p:cNvPr id="1426" name="Google Shape;1426;p229"/>
          <p:cNvSpPr/>
          <p:nvPr>
            <p:ph idx="2" type="pic"/>
          </p:nvPr>
        </p:nvSpPr>
        <p:spPr>
          <a:xfrm rot="5400000">
            <a:off x="13524688" y="101797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427" name="Google Shape;1427;p229"/>
          <p:cNvSpPr txBox="1"/>
          <p:nvPr/>
        </p:nvSpPr>
        <p:spPr>
          <a:xfrm>
            <a:off x="10583699" y="3958925"/>
            <a:ext cx="11460480" cy="5578529"/>
          </a:xfrm>
          <a:prstGeom prst="rect">
            <a:avLst/>
          </a:prstGeom>
          <a:noFill/>
          <a:ln>
            <a:noFill/>
          </a:ln>
        </p:spPr>
        <p:txBody>
          <a:bodyPr anchorCtr="0" anchor="t" bIns="640075" lIns="731500" spcFirstLastPara="1" rIns="548625" wrap="square" tIns="219455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b="0" i="0" lang="en-US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Samsung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s9 vertical detail">
  <p:cSld name="samsung s9 vertical detail">
    <p:spTree>
      <p:nvGrpSpPr>
        <p:cNvPr id="1428" name="Shape 1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9" name="Google Shape;1429;p230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0" name="Google Shape;1430;p2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73296" y="-2454782"/>
            <a:ext cx="8822428" cy="18465546"/>
          </a:xfrm>
          <a:prstGeom prst="rect">
            <a:avLst/>
          </a:prstGeom>
          <a:noFill/>
          <a:ln>
            <a:noFill/>
          </a:ln>
        </p:spPr>
      </p:pic>
      <p:sp>
        <p:nvSpPr>
          <p:cNvPr id="1431" name="Google Shape;1431;p230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2" name="Google Shape;1432;p230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3" name="Google Shape;1433;p230"/>
          <p:cNvSpPr/>
          <p:nvPr>
            <p:ph idx="2" type="pic"/>
          </p:nvPr>
        </p:nvSpPr>
        <p:spPr>
          <a:xfrm>
            <a:off x="12896721" y="-1573557"/>
            <a:ext cx="8154036" cy="1678549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detail">
  <p:cSld name="samsung detail">
    <p:spTree>
      <p:nvGrpSpPr>
        <p:cNvPr id="1434" name="Shape 1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" name="Google Shape;1435;p231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6" name="Google Shape;1436;p23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5089193" y="-2455763"/>
            <a:ext cx="8823366" cy="18467510"/>
          </a:xfrm>
          <a:prstGeom prst="rect">
            <a:avLst/>
          </a:prstGeom>
          <a:noFill/>
          <a:ln>
            <a:noFill/>
          </a:ln>
        </p:spPr>
      </p:pic>
      <p:sp>
        <p:nvSpPr>
          <p:cNvPr id="1437" name="Google Shape;1437;p231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8" name="Google Shape;1438;p231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9" name="Google Shape;1439;p231"/>
          <p:cNvSpPr/>
          <p:nvPr>
            <p:ph idx="2" type="pic"/>
          </p:nvPr>
        </p:nvSpPr>
        <p:spPr>
          <a:xfrm>
            <a:off x="11100672" y="2742173"/>
            <a:ext cx="16785497" cy="815403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 image">
  <p:cSld name="green_thank you image">
    <p:spTree>
      <p:nvGrpSpPr>
        <p:cNvPr id="1440" name="Shape 1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1" name="Google Shape;1441;p232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2" name="Google Shape;1442;p232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0"/>
              <a:buFont typeface="Arial"/>
              <a:buNone/>
              <a:defRPr sz="220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3" name="Google Shape;1443;p23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4" name="Google Shape;1444;p2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45" name="Google Shape;1445;p232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hank you image">
  <p:cSld name="1_red_thank you image">
    <p:spTree>
      <p:nvGrpSpPr>
        <p:cNvPr id="1446" name="Shape 1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7" name="Google Shape;1447;p233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8" name="Google Shape;1448;p233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9" name="Google Shape;1449;p23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0" name="Google Shape;1450;p2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1" name="Google Shape;1451;p233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you image">
  <p:cSld name="red_thankyou image">
    <p:spTree>
      <p:nvGrpSpPr>
        <p:cNvPr id="1452" name="Shape 1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3" name="Google Shape;1453;p234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4" name="Google Shape;1454;p234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0"/>
              <a:buFont typeface="Arial"/>
              <a:buNone/>
              <a:defRPr sz="220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55" name="Google Shape;1455;p23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6" name="Google Shape;1456;p2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7" name="Google Shape;1457;p234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 image">
  <p:cSld name="blue_thank you image">
    <p:spTree>
      <p:nvGrpSpPr>
        <p:cNvPr id="1458" name="Shape 1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9" name="Google Shape;1459;p235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0" name="Google Shape;1460;p235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2000"/>
              <a:buFont typeface="Arial"/>
              <a:buNone/>
              <a:defRPr sz="220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1" name="Google Shape;1461;p23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2" name="Google Shape;1462;p2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3" name="Google Shape;1463;p235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 image">
  <p:cSld name="darkamber_thank you image">
    <p:spTree>
      <p:nvGrpSpPr>
        <p:cNvPr id="1464" name="Shape 1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5" name="Google Shape;1465;p236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6" name="Google Shape;1466;p236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7" name="Google Shape;1467;p23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8" name="Google Shape;1468;p2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9" name="Google Shape;1469;p236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">
  <p:cSld name="green_thank you">
    <p:spTree>
      <p:nvGrpSpPr>
        <p:cNvPr id="1470" name="Shape 1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1" name="Google Shape;1471;p237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2" name="Google Shape;1472;p237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3" name="Google Shape;1473;p237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0000"/>
              <a:buNone/>
              <a:defRPr b="0" sz="200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74" name="Google Shape;1474;p237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5" name="Google Shape;1475;p237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6" name="Google Shape;1476;p237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77" name="Google Shape;1477;p23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2">
  <p:cSld name="red_title and image 2"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67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67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p67"/>
          <p:cNvSpPr txBox="1"/>
          <p:nvPr>
            <p:ph idx="1" type="body"/>
          </p:nvPr>
        </p:nvSpPr>
        <p:spPr>
          <a:xfrm>
            <a:off x="13661994" y="6761748"/>
            <a:ext cx="639384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1" name="Google Shape;151;p67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67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53" name="Google Shape;153;p6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hank you">
  <p:cSld name="amber_thank you">
    <p:spTree>
      <p:nvGrpSpPr>
        <p:cNvPr id="1478" name="Shape 1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9" name="Google Shape;1479;p238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0" name="Google Shape;1480;p238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1" name="Google Shape;1481;p238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82" name="Google Shape;1482;p238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3" name="Google Shape;1483;p238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4" name="Google Shape;1484;p238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85" name="Google Shape;1485;p23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 you">
  <p:cSld name="red_thank you">
    <p:spTree>
      <p:nvGrpSpPr>
        <p:cNvPr id="1486" name="Shape 1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7" name="Google Shape;1487;p239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8" name="Google Shape;1488;p239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9" name="Google Shape;1489;p239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0000"/>
              <a:buNone/>
              <a:defRPr b="0" sz="200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0" name="Google Shape;1490;p239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1" name="Google Shape;1491;p239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2" name="Google Shape;1492;p239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93" name="Google Shape;1493;p2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">
  <p:cSld name="blue_thank you">
    <p:spTree>
      <p:nvGrpSpPr>
        <p:cNvPr id="1494" name="Shape 1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" name="Google Shape;1495;p240"/>
          <p:cNvSpPr/>
          <p:nvPr/>
        </p:nvSpPr>
        <p:spPr>
          <a:xfrm>
            <a:off x="0" y="10134601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6" name="Google Shape;1496;p240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7" name="Google Shape;1497;p240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20000"/>
              <a:buNone/>
              <a:defRPr b="0" sz="200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8" name="Google Shape;1498;p240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9" name="Google Shape;1499;p240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0" name="Google Shape;1500;p240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1" name="Google Shape;1501;p2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">
  <p:cSld name="darkamber_thank you">
    <p:spTree>
      <p:nvGrpSpPr>
        <p:cNvPr id="1502" name="Shape 1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3" name="Google Shape;1503;p241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4" name="Google Shape;1504;p241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5" name="Google Shape;1505;p241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06" name="Google Shape;1506;p241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7" name="Google Shape;1507;p241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8" name="Google Shape;1508;p241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9" name="Google Shape;1509;p2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center">
  <p:cSld name="logo center">
    <p:bg>
      <p:bgPr>
        <a:solidFill>
          <a:srgbClr val="FDFAF5"/>
        </a:solidFill>
      </p:bgPr>
    </p:bg>
    <p:spTree>
      <p:nvGrpSpPr>
        <p:cNvPr id="1510" name="Shape 1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1" name="Google Shape;1511;p2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840788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left">
  <p:cSld name="logo left">
    <p:bg>
      <p:bgPr>
        <a:solidFill>
          <a:srgbClr val="FDFAF5"/>
        </a:solidFill>
      </p:bgPr>
    </p:bg>
    <p:spTree>
      <p:nvGrpSpPr>
        <p:cNvPr id="1512" name="Shape 1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3" name="Google Shape;1513;p24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right">
  <p:cSld name="logo right">
    <p:bg>
      <p:bgPr>
        <a:solidFill>
          <a:srgbClr val="FDFAF5"/>
        </a:solidFill>
      </p:bgPr>
    </p:bg>
    <p:spTree>
      <p:nvGrpSpPr>
        <p:cNvPr id="1514" name="Shape 1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5" name="Google Shape;1515;p24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177850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id">
  <p:cSld name="grid">
    <p:bg>
      <p:bgPr>
        <a:solidFill>
          <a:schemeClr val="lt1">
            <a:alpha val="49019"/>
          </a:schemeClr>
        </a:solidFill>
      </p:bgPr>
    </p:bg>
    <p:spTree>
      <p:nvGrpSpPr>
        <p:cNvPr id="1516" name="Shape 1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7" name="Google Shape;1517;p245"/>
          <p:cNvSpPr/>
          <p:nvPr/>
        </p:nvSpPr>
        <p:spPr>
          <a:xfrm>
            <a:off x="1587" y="0"/>
            <a:ext cx="24384001" cy="1371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divider slide 1">
  <p:cSld name="1_divider slide 1">
    <p:bg>
      <p:bgPr>
        <a:solidFill>
          <a:srgbClr val="F2EDE6"/>
        </a:solidFill>
      </p:bgPr>
    </p:bg>
    <p:spTree>
      <p:nvGrpSpPr>
        <p:cNvPr id="1518" name="Shape 1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9" name="Google Shape;1519;p9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5600"/>
              <a:buNone/>
              <a:defRPr b="0" i="0"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8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0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5pPr>
            <a:lvl6pPr indent="-4572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6pPr>
            <a:lvl7pPr indent="-4572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7pPr>
            <a:lvl8pPr indent="-4572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8pPr>
            <a:lvl9pPr indent="-4572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1">
  <p:cSld name="green_title 1">
    <p:bg>
      <p:bgPr>
        <a:solidFill>
          <a:srgbClr val="FDFAF5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oogle Shape;17;p50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18" name="Google Shape;18;p50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9" name="Google Shape;19;p50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20" name="Google Shape;20;p50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" name="Google Shape;21;p50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22" name="Google Shape;22;p5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50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50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" name="Google Shape;25;p50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2">
  <p:cSld name="blue_title and image 2"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68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68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68"/>
          <p:cNvSpPr txBox="1"/>
          <p:nvPr>
            <p:ph idx="1" type="body"/>
          </p:nvPr>
        </p:nvSpPr>
        <p:spPr>
          <a:xfrm>
            <a:off x="13661994" y="6761748"/>
            <a:ext cx="651576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8" name="Google Shape;158;p68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68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0" name="Google Shape;160;p6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2">
  <p:cSld name="darkamber_title and image 2"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69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69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4" name="Google Shape;164;p69"/>
          <p:cNvSpPr txBox="1"/>
          <p:nvPr>
            <p:ph idx="1" type="body"/>
          </p:nvPr>
        </p:nvSpPr>
        <p:spPr>
          <a:xfrm>
            <a:off x="13661994" y="6761748"/>
            <a:ext cx="6494564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5" name="Google Shape;165;p69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69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7" name="Google Shape;167;p6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3">
  <p:cSld name="green_title and image 3">
    <p:bg>
      <p:bgPr>
        <a:solidFill>
          <a:srgbClr val="FCE2BA"/>
        </a:solidFill>
      </p:bgPr>
    </p:bg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70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70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1" name="Google Shape;171;p70"/>
          <p:cNvSpPr txBox="1"/>
          <p:nvPr>
            <p:ph idx="1" type="body"/>
          </p:nvPr>
        </p:nvSpPr>
        <p:spPr>
          <a:xfrm>
            <a:off x="10307403" y="7246430"/>
            <a:ext cx="691379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2" name="Google Shape;172;p70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70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74" name="Google Shape;174;p7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3">
  <p:cSld name="amber_title and image 3">
    <p:bg>
      <p:bgPr>
        <a:solidFill>
          <a:srgbClr val="FCE2BA"/>
        </a:solidFill>
      </p:bgPr>
    </p:bg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71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71"/>
          <p:cNvSpPr txBox="1"/>
          <p:nvPr>
            <p:ph type="title"/>
          </p:nvPr>
        </p:nvSpPr>
        <p:spPr>
          <a:xfrm>
            <a:off x="10247437" y="4171949"/>
            <a:ext cx="9489949" cy="297129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8" name="Google Shape;178;p71"/>
          <p:cNvSpPr txBox="1"/>
          <p:nvPr>
            <p:ph idx="1" type="body"/>
          </p:nvPr>
        </p:nvSpPr>
        <p:spPr>
          <a:xfrm>
            <a:off x="10307403" y="7246430"/>
            <a:ext cx="6791877" cy="2183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9" name="Google Shape;179;p71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71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1" name="Google Shape;181;p7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3">
  <p:cSld name="red_title and image 3">
    <p:bg>
      <p:bgPr>
        <a:solidFill>
          <a:srgbClr val="FCE2BA"/>
        </a:solidFill>
      </p:bgPr>
    </p:bg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72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72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5" name="Google Shape;185;p72"/>
          <p:cNvSpPr txBox="1"/>
          <p:nvPr>
            <p:ph idx="1" type="body"/>
          </p:nvPr>
        </p:nvSpPr>
        <p:spPr>
          <a:xfrm>
            <a:off x="10307403" y="7246430"/>
            <a:ext cx="688331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6" name="Google Shape;186;p72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72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8" name="Google Shape;188;p7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3">
  <p:cSld name="blue_title and image 3">
    <p:bg>
      <p:bgPr>
        <a:solidFill>
          <a:srgbClr val="FCE2BA"/>
        </a:solidFill>
      </p:bgPr>
    </p:bg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73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p73"/>
          <p:cNvSpPr txBox="1"/>
          <p:nvPr>
            <p:ph type="title"/>
          </p:nvPr>
        </p:nvSpPr>
        <p:spPr>
          <a:xfrm>
            <a:off x="10247437" y="3505201"/>
            <a:ext cx="95661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9600"/>
              <a:buFont typeface="Arial"/>
              <a:buNone/>
              <a:defRPr sz="96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2" name="Google Shape;192;p73"/>
          <p:cNvSpPr txBox="1"/>
          <p:nvPr>
            <p:ph idx="1" type="body"/>
          </p:nvPr>
        </p:nvSpPr>
        <p:spPr>
          <a:xfrm>
            <a:off x="10307403" y="7246430"/>
            <a:ext cx="654803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3" name="Google Shape;193;p73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73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95" name="Google Shape;195;p7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3">
  <p:cSld name="darkamber_title and image 3">
    <p:bg>
      <p:bgPr>
        <a:solidFill>
          <a:srgbClr val="FCE2BA"/>
        </a:solidFill>
      </p:bgPr>
    </p:bg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74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74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9" name="Google Shape;199;p74"/>
          <p:cNvSpPr txBox="1"/>
          <p:nvPr>
            <p:ph idx="1" type="body"/>
          </p:nvPr>
        </p:nvSpPr>
        <p:spPr>
          <a:xfrm>
            <a:off x="10307403" y="7246430"/>
            <a:ext cx="679187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0" name="Google Shape;200;p74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74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02" name="Google Shape;202;p7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4">
  <p:cSld name="green_title and image 4"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75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75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06" name="Google Shape;206;p75"/>
          <p:cNvSpPr/>
          <p:nvPr/>
        </p:nvSpPr>
        <p:spPr>
          <a:xfrm>
            <a:off x="2261507" y="3141824"/>
            <a:ext cx="1506929" cy="7432353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75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8" name="Google Shape;208;p75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209" name="Google Shape;209;p7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4">
  <p:cSld name="amber_title and image 4"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1" name="Google Shape;211;p76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12" name="Google Shape;212;p76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" name="Google Shape;213;p76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4" name="Google Shape;214;p76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5" name="Google Shape;215;p76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6" name="Google Shape;216;p76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17" name="Google Shape;217;p7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4">
  <p:cSld name="red_title and image 4"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oogle Shape;219;p77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20" name="Google Shape;220;p77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" name="Google Shape;221;p77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22" name="Google Shape;222;p77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3" name="Google Shape;223;p77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24" name="Google Shape;224;p77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25" name="Google Shape;225;p7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1">
  <p:cSld name="amber_title 1">
    <p:bg>
      <p:bgPr>
        <a:solidFill>
          <a:srgbClr val="FDFAF5"/>
        </a:solid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51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28" name="Google Shape;28;p51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9" name="Google Shape;29;p51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30" name="Google Shape;30;p51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" name="Google Shape;31;p51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32" name="Google Shape;32;p5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51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1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p51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4">
  <p:cSld name="blue_title and image 4"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7" name="Google Shape;227;p78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28" name="Google Shape;228;p78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" name="Google Shape;229;p78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0" name="Google Shape;230;p78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1" name="Google Shape;231;p78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32" name="Google Shape;232;p78"/>
          <p:cNvSpPr txBox="1"/>
          <p:nvPr/>
        </p:nvSpPr>
        <p:spPr>
          <a:xfrm>
            <a:off x="34386253" y="-8373979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p78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34" name="Google Shape;234;p7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4">
  <p:cSld name="darkamber_title and image 4"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6" name="Google Shape;236;p79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37" name="Google Shape;237;p79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" name="Google Shape;238;p79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9" name="Google Shape;239;p79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0" name="Google Shape;240;p79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1" name="Google Shape;241;p79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42" name="Google Shape;242;p7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5">
  <p:cSld name="green_title and image 5"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80"/>
          <p:cNvSpPr/>
          <p:nvPr/>
        </p:nvSpPr>
        <p:spPr>
          <a:xfrm flipH="1">
            <a:off x="374396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Google Shape;245;p80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b="0" i="0"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6" name="Google Shape;246;p80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7" name="Google Shape;247;p80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48" name="Google Shape;248;p80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9" name="Google Shape;249;p8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5">
  <p:cSld name="amber_title and image 5"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81"/>
          <p:cNvSpPr/>
          <p:nvPr/>
        </p:nvSpPr>
        <p:spPr>
          <a:xfrm flipH="1">
            <a:off x="3740188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" name="Google Shape;252;p81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3" name="Google Shape;253;p81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p81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5" name="Google Shape;255;p81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56" name="Google Shape;256;p8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5">
  <p:cSld name="red_title and image 5"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82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" name="Google Shape;259;p82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0" name="Google Shape;260;p82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1" name="Google Shape;261;p82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p82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63" name="Google Shape;263;p82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4" name="Google Shape;264;p8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itle and image 5">
  <p:cSld name="1_red_title and image 5"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83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p83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8" name="Google Shape;268;p83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9" name="Google Shape;269;p83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Google Shape;270;p83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71" name="Google Shape;271;p83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5">
  <p:cSld name="blue_title and image 5"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84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Google Shape;274;p84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b="0" i="0"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5" name="Google Shape;275;p84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6" name="Google Shape;276;p84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84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78" name="Google Shape;278;p8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5">
  <p:cSld name="darkamber_title and image 5"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85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85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2" name="Google Shape;282;p85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3" name="Google Shape;283;p85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Google Shape;284;p85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85" name="Google Shape;285;p8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6">
  <p:cSld name="green_title and image 6"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86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8" name="Google Shape;288;p86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9" name="Google Shape;289;p86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0" name="Google Shape;290;p86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p86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2" name="Google Shape;292;p8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6">
  <p:cSld name="amber_title and image 6"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87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5" name="Google Shape;295;p87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96" name="Google Shape;296;p87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7" name="Google Shape;297;p87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8" name="Google Shape;298;p87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9" name="Google Shape;299;p8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1">
  <p:cSld name="red_title 1">
    <p:bg>
      <p:bgPr>
        <a:solidFill>
          <a:srgbClr val="FDFAF5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oogle Shape;37;p52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38" name="Google Shape;38;p52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9" name="Google Shape;39;p52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40" name="Google Shape;40;p52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" name="Google Shape;41;p52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42" name="Google Shape;42;p5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52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52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52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6">
  <p:cSld name="red_title and image 6"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88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2" name="Google Shape;302;p88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3" name="Google Shape;303;p88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04" name="Google Shape;304;p88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Google Shape;305;p88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6" name="Google Shape;306;p8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6">
  <p:cSld name="blue_title and image 6"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89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9" name="Google Shape;309;p89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0" name="Google Shape;310;p89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1" name="Google Shape;311;p89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Google Shape;312;p89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13" name="Google Shape;313;p8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6">
  <p:cSld name="darkamber_title and image 6"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90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6" name="Google Shape;316;p90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7" name="Google Shape;317;p90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8" name="Google Shape;318;p90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Google Shape;319;p90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20" name="Google Shape;320;p9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list image 6">
  <p:cSld name="green_title list image 6"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91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3" name="Google Shape;323;p91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4" name="Google Shape;324;p91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5" name="Google Shape;325;p91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p91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27" name="Google Shape;327;p91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list image 6">
  <p:cSld name="amber_title list image 6"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92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0" name="Google Shape;330;p92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1" name="Google Shape;331;p92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2" name="Google Shape;332;p92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3" name="Google Shape;333;p92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34" name="Google Shape;334;p92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list image 6">
  <p:cSld name="red_title list image 6"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93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7" name="Google Shape;337;p93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8" name="Google Shape;338;p93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9" name="Google Shape;339;p93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0" name="Google Shape;340;p93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1" name="Google Shape;341;p93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list image 6">
  <p:cSld name="blue_title list image 6"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94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4" name="Google Shape;344;p94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5" name="Google Shape;345;p94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6" name="Google Shape;346;p94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7" name="Google Shape;347;p94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8" name="Google Shape;348;p94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list image 6">
  <p:cSld name="darkamber_title list image 6"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95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1" name="Google Shape;351;p95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2" name="Google Shape;352;p95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3" name="Google Shape;353;p95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4" name="Google Shape;354;p95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55" name="Google Shape;355;p95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image title speaker 1">
  <p:cSld name="green_image title speaker 1"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7" name="Google Shape;357;p96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58" name="Google Shape;358;p96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9" name="Google Shape;359;p96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0" name="Google Shape;360;p96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61" name="Google Shape;361;p96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2" name="Google Shape;362;p96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3" name="Google Shape;363;p96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64" name="Google Shape;364;p9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image title speaker 1">
  <p:cSld name="amber_image title speaker 1"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6" name="Google Shape;366;p97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67" name="Google Shape;367;p97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8" name="Google Shape;368;p97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9" name="Google Shape;369;p97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0" name="Google Shape;370;p97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1" name="Google Shape;371;p97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2" name="Google Shape;372;p97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73" name="Google Shape;373;p9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1">
  <p:cSld name="blue_title 1">
    <p:bg>
      <p:bgPr>
        <a:solidFill>
          <a:srgbClr val="FDFAF5"/>
        </a:solidFill>
      </p:bgPr>
    </p:bg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oogle Shape;47;p53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48" name="Google Shape;48;p53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9" name="Google Shape;49;p53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50" name="Google Shape;50;p53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" name="Google Shape;51;p53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52" name="Google Shape;52;p5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53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53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p53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image title speaker 1">
  <p:cSld name="red_image title speaker 1"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5" name="Google Shape;375;p98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76" name="Google Shape;376;p98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7" name="Google Shape;377;p98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78" name="Google Shape;378;p98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9" name="Google Shape;379;p98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0" name="Google Shape;380;p98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1" name="Google Shape;381;p98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82" name="Google Shape;382;p9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image title speaker 1">
  <p:cSld name="blue_image title speaker 1"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99"/>
          <p:cNvSpPr/>
          <p:nvPr/>
        </p:nvSpPr>
        <p:spPr>
          <a:xfrm>
            <a:off x="0" y="0"/>
            <a:ext cx="7123712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85" name="Google Shape;385;p99"/>
          <p:cNvGrpSpPr/>
          <p:nvPr/>
        </p:nvGrpSpPr>
        <p:grpSpPr>
          <a:xfrm>
            <a:off x="7123711" y="0"/>
            <a:ext cx="17263464" cy="13716000"/>
            <a:chOff x="7123711" y="0"/>
            <a:chExt cx="17263464" cy="13716000"/>
          </a:xfrm>
        </p:grpSpPr>
        <p:sp>
          <p:nvSpPr>
            <p:cNvPr id="386" name="Google Shape;386;p99"/>
            <p:cNvSpPr/>
            <p:nvPr/>
          </p:nvSpPr>
          <p:spPr>
            <a:xfrm>
              <a:off x="7123711" y="0"/>
              <a:ext cx="17263464" cy="13716000"/>
            </a:xfrm>
            <a:prstGeom prst="rect">
              <a:avLst/>
            </a:prstGeom>
            <a:solidFill>
              <a:srgbClr val="FDFAF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7" name="Google Shape;387;p99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8" name="Google Shape;388;p99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89" name="Google Shape;389;p99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0" name="Google Shape;390;p99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1" name="Google Shape;391;p99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2" name="Google Shape;392;p99"/>
          <p:cNvSpPr txBox="1"/>
          <p:nvPr/>
        </p:nvSpPr>
        <p:spPr>
          <a:xfrm>
            <a:off x="2165684" y="1275347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93" name="Google Shape;393;p9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image title speaker 1">
  <p:cSld name="darkamber_image title speaker 1"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5" name="Google Shape;395;p100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96" name="Google Shape;396;p100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7" name="Google Shape;397;p100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98" name="Google Shape;398;p100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99" name="Google Shape;399;p100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0" name="Google Shape;400;p100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1" name="Google Shape;401;p100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402" name="Google Shape;402;p10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quote 1">
  <p:cSld name="green_big quote 1">
    <p:spTree>
      <p:nvGrpSpPr>
        <p:cNvPr id="403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4" name="Google Shape;404;p101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05" name="Google Shape;405;p101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6" name="Google Shape;406;p101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7" name="Google Shape;407;p101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8" name="Google Shape;408;p101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09" name="Google Shape;409;p101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0" name="Google Shape;410;p101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quote 1">
  <p:cSld name="amber_big quote 1">
    <p:spTree>
      <p:nvGrpSpPr>
        <p:cNvPr id="41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2" name="Google Shape;412;p102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13" name="Google Shape;413;p102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4" name="Google Shape;414;p102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5" name="Google Shape;415;p102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6" name="Google Shape;416;p102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17" name="Google Shape;417;p102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8" name="Google Shape;418;p102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quote 1">
  <p:cSld name="red_big quote 1">
    <p:spTree>
      <p:nvGrpSpPr>
        <p:cNvPr id="419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0" name="Google Shape;420;p103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21" name="Google Shape;421;p103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2" name="Google Shape;422;p103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3" name="Google Shape;423;p103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4" name="Google Shape;424;p103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25" name="Google Shape;425;p103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6" name="Google Shape;426;p103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quote 1">
  <p:cSld name="blue_big quote 1">
    <p:spTree>
      <p:nvGrpSpPr>
        <p:cNvPr id="427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8" name="Google Shape;428;p104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29" name="Google Shape;429;p104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0" name="Google Shape;430;p104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CE6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1" name="Google Shape;431;p104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2" name="Google Shape;432;p104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33" name="Google Shape;433;p104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4" name="Google Shape;434;p104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quote 1">
  <p:cSld name="darkamber_big quote 1">
    <p:spTree>
      <p:nvGrpSpPr>
        <p:cNvPr id="435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6" name="Google Shape;436;p105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37" name="Google Shape;437;p105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8" name="Google Shape;438;p105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9" name="Google Shape;439;p105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0" name="Google Shape;440;p105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41" name="Google Shape;441;p105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2" name="Google Shape;442;p105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1">
  <p:cSld name="green_big idea 1">
    <p:spTree>
      <p:nvGrpSpPr>
        <p:cNvPr id="443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p106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D7EBC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45" name="Google Shape;445;p106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46" name="Google Shape;446;p106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7" name="Google Shape;447;p106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48" name="Google Shape;448;p106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1">
  <p:cSld name="amber_big idea 1">
    <p:spTree>
      <p:nvGrpSpPr>
        <p:cNvPr id="449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p107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1" name="Google Shape;451;p107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52" name="Google Shape;452;p107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3" name="Google Shape;453;p107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54" name="Google Shape;454;p107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1">
  <p:cSld name="darkamber_title 1">
    <p:bg>
      <p:bgPr>
        <a:solidFill>
          <a:srgbClr val="FDFAF5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54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58" name="Google Shape;58;p54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9" name="Google Shape;59;p54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60" name="Google Shape;60;p54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" name="Google Shape;61;p54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62" name="Google Shape;62;p5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54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54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" name="Google Shape;65;p54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1">
  <p:cSld name="red_big idea 1">
    <p:spTree>
      <p:nvGrpSpPr>
        <p:cNvPr id="455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p108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FBE9E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7" name="Google Shape;457;p108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58" name="Google Shape;458;p108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9" name="Google Shape;459;p108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rgbClr val="B2402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0" name="Google Shape;460;p108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1">
  <p:cSld name="blue_big idea 1">
    <p:spTree>
      <p:nvGrpSpPr>
        <p:cNvPr id="46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109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DCE6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3" name="Google Shape;463;p109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64" name="Google Shape;464;p109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5" name="Google Shape;465;p109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6" name="Google Shape;466;p109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1">
  <p:cSld name="darkamber_big idea 1">
    <p:spTree>
      <p:nvGrpSpPr>
        <p:cNvPr id="467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p110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9" name="Google Shape;469;p110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70" name="Google Shape;470;p110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1" name="Google Shape;471;p110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72" name="Google Shape;472;p110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key words 1">
  <p:cSld name="green_key words 1">
    <p:spTree>
      <p:nvGrpSpPr>
        <p:cNvPr id="473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4" name="Google Shape;474;p111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75" name="Google Shape;475;p111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6" name="Google Shape;476;p111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7" name="Google Shape;477;p111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78" name="Google Shape;478;p111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key words 1">
  <p:cSld name="amber_key words 1">
    <p:spTree>
      <p:nvGrpSpPr>
        <p:cNvPr id="479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0" name="Google Shape;480;p112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81" name="Google Shape;481;p112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2" name="Google Shape;482;p112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3" name="Google Shape;483;p112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84" name="Google Shape;484;p112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key words 1">
  <p:cSld name="red_key words 1">
    <p:spTree>
      <p:nvGrpSpPr>
        <p:cNvPr id="485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6" name="Google Shape;486;p113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87" name="Google Shape;487;p113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8" name="Google Shape;488;p113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9" name="Google Shape;489;p113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0" name="Google Shape;490;p113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key words 1">
  <p:cSld name="blue_key words 1">
    <p:spTree>
      <p:nvGrpSpPr>
        <p:cNvPr id="49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2" name="Google Shape;492;p114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93" name="Google Shape;493;p114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CE6F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4" name="Google Shape;494;p114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5" name="Google Shape;495;p114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6" name="Google Shape;496;p114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key words 1">
  <p:cSld name="darkamber_key words 1">
    <p:spTree>
      <p:nvGrpSpPr>
        <p:cNvPr id="497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8" name="Google Shape;498;p115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99" name="Google Shape;499;p115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0" name="Google Shape;500;p115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1" name="Google Shape;501;p115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02" name="Google Shape;502;p115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large image title 1">
  <p:cSld name="green_large image title 1">
    <p:spTree>
      <p:nvGrpSpPr>
        <p:cNvPr id="503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Google Shape;504;p116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05" name="Google Shape;505;p116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6" name="Google Shape;506;p116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7" name="Google Shape;507;p116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08" name="Google Shape;508;p1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large image title 1">
  <p:cSld name="amber_large image title 1">
    <p:bg>
      <p:bgPr>
        <a:solidFill>
          <a:srgbClr val="FDFAF5"/>
        </a:solidFill>
      </p:bgPr>
    </p:bg>
    <p:spTree>
      <p:nvGrpSpPr>
        <p:cNvPr id="509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p117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1" name="Google Shape;511;p117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2" name="Google Shape;512;p117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3" name="Google Shape;513;p117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14" name="Google Shape;514;p1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2">
  <p:cSld name="green_title 2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55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55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D7EBC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55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55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55"/>
          <p:cNvSpPr txBox="1"/>
          <p:nvPr>
            <p:ph idx="1" type="body"/>
          </p:nvPr>
        </p:nvSpPr>
        <p:spPr>
          <a:xfrm>
            <a:off x="5878513" y="6896066"/>
            <a:ext cx="893476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2" name="Google Shape;72;p5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large image title 1">
  <p:cSld name="red_large image title 1">
    <p:spTree>
      <p:nvGrpSpPr>
        <p:cNvPr id="515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p118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7" name="Google Shape;517;p118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8" name="Google Shape;518;p118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9" name="Google Shape;519;p118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0" name="Google Shape;520;p1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large image title 1">
  <p:cSld name="blue_large image title 1">
    <p:spTree>
      <p:nvGrpSpPr>
        <p:cNvPr id="52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p119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3" name="Google Shape;523;p119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4" name="Google Shape;524;p119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25" name="Google Shape;525;p119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6" name="Google Shape;526;p1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large image title 1">
  <p:cSld name="darkamber_large image title 1">
    <p:spTree>
      <p:nvGrpSpPr>
        <p:cNvPr id="527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Google Shape;528;p120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9" name="Google Shape;529;p120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0" name="Google Shape;530;p120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1" name="Google Shape;531;p120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32" name="Google Shape;532;p1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statement 1">
  <p:cSld name="green_statement 1">
    <p:bg>
      <p:bgPr>
        <a:solidFill>
          <a:srgbClr val="D7EBCE"/>
        </a:solidFill>
      </p:bgPr>
    </p:bg>
    <p:spTree>
      <p:nvGrpSpPr>
        <p:cNvPr id="533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Google Shape;534;p121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5" name="Google Shape;535;p121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statement 1">
  <p:cSld name="amber_statement 1">
    <p:bg>
      <p:bgPr>
        <a:solidFill>
          <a:srgbClr val="FDE3BA"/>
        </a:solidFill>
      </p:bgPr>
    </p:bg>
    <p:spTree>
      <p:nvGrpSpPr>
        <p:cNvPr id="536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p122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8" name="Google Shape;538;p122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statement 1">
  <p:cSld name="red_statement 1">
    <p:bg>
      <p:bgPr>
        <a:solidFill>
          <a:srgbClr val="FDE3BA"/>
        </a:solidFill>
      </p:bgPr>
    </p:bg>
    <p:spTree>
      <p:nvGrpSpPr>
        <p:cNvPr id="539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Google Shape;540;p123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1" name="Google Shape;541;p123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statement 1">
  <p:cSld name="blue_statement 1">
    <p:bg>
      <p:bgPr>
        <a:solidFill>
          <a:srgbClr val="DCE6F1"/>
        </a:solidFill>
      </p:bgPr>
    </p:bg>
    <p:spTree>
      <p:nvGrpSpPr>
        <p:cNvPr id="542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p124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4" name="Google Shape;544;p124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statement 1">
  <p:cSld name="darkamber_statement 1">
    <p:bg>
      <p:bgPr>
        <a:solidFill>
          <a:srgbClr val="FDE3BA"/>
        </a:solidFill>
      </p:bgPr>
    </p:bg>
    <p:spTree>
      <p:nvGrpSpPr>
        <p:cNvPr id="545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Google Shape;546;p125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7" name="Google Shape;547;p125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side by side">
  <p:cSld name="title description side by side">
    <p:spTree>
      <p:nvGrpSpPr>
        <p:cNvPr id="548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p126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0" name="Google Shape;550;p126"/>
          <p:cNvSpPr txBox="1"/>
          <p:nvPr>
            <p:ph type="title"/>
          </p:nvPr>
        </p:nvSpPr>
        <p:spPr>
          <a:xfrm>
            <a:off x="2206991" y="4772151"/>
            <a:ext cx="8994409" cy="40765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1" name="Google Shape;551;p126"/>
          <p:cNvSpPr txBox="1"/>
          <p:nvPr>
            <p:ph idx="1" type="body"/>
          </p:nvPr>
        </p:nvSpPr>
        <p:spPr>
          <a:xfrm>
            <a:off x="13412788" y="4772151"/>
            <a:ext cx="9372602" cy="41057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33958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3 topics">
  <p:cSld name="agenda 3 topics">
    <p:bg>
      <p:bgPr>
        <a:solidFill>
          <a:schemeClr val="lt1"/>
        </a:solidFill>
      </p:bgPr>
    </p:bg>
    <p:spTree>
      <p:nvGrpSpPr>
        <p:cNvPr id="552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Google Shape;553;p127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4" name="Google Shape;554;p127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5" name="Google Shape;555;p127"/>
          <p:cNvSpPr/>
          <p:nvPr/>
        </p:nvSpPr>
        <p:spPr>
          <a:xfrm>
            <a:off x="11785944" y="3255258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6" name="Google Shape;556;p127"/>
          <p:cNvSpPr/>
          <p:nvPr/>
        </p:nvSpPr>
        <p:spPr>
          <a:xfrm>
            <a:off x="11785944" y="6136899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7" name="Google Shape;557;p127"/>
          <p:cNvSpPr/>
          <p:nvPr/>
        </p:nvSpPr>
        <p:spPr>
          <a:xfrm>
            <a:off x="11785944" y="9045001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8" name="Google Shape;558;p127"/>
          <p:cNvSpPr txBox="1"/>
          <p:nvPr>
            <p:ph idx="1" type="body"/>
          </p:nvPr>
        </p:nvSpPr>
        <p:spPr>
          <a:xfrm>
            <a:off x="13156116" y="3397793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9" name="Google Shape;559;p127"/>
          <p:cNvSpPr txBox="1"/>
          <p:nvPr>
            <p:ph idx="2" type="body"/>
          </p:nvPr>
        </p:nvSpPr>
        <p:spPr>
          <a:xfrm>
            <a:off x="13156116" y="631324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0" name="Google Shape;560;p127"/>
          <p:cNvSpPr txBox="1"/>
          <p:nvPr>
            <p:ph idx="3" type="body"/>
          </p:nvPr>
        </p:nvSpPr>
        <p:spPr>
          <a:xfrm>
            <a:off x="13156116" y="918753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2">
  <p:cSld name="amber_title 2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56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56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56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56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56"/>
          <p:cNvSpPr txBox="1"/>
          <p:nvPr>
            <p:ph idx="1" type="body"/>
          </p:nvPr>
        </p:nvSpPr>
        <p:spPr>
          <a:xfrm>
            <a:off x="5878513" y="6896066"/>
            <a:ext cx="887380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" name="Google Shape;79;p5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4 topics">
  <p:cSld name="agenda 4 topics">
    <p:bg>
      <p:bgPr>
        <a:solidFill>
          <a:schemeClr val="lt1"/>
        </a:solidFill>
      </p:bgPr>
    </p:bg>
    <p:spTree>
      <p:nvGrpSpPr>
        <p:cNvPr id="56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Google Shape;562;p128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3" name="Google Shape;563;p128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4" name="Google Shape;564;p128"/>
          <p:cNvSpPr txBox="1"/>
          <p:nvPr>
            <p:ph idx="1" type="body"/>
          </p:nvPr>
        </p:nvSpPr>
        <p:spPr>
          <a:xfrm>
            <a:off x="13156116" y="1902575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5" name="Google Shape;565;p128"/>
          <p:cNvSpPr txBox="1"/>
          <p:nvPr>
            <p:ph idx="2" type="body"/>
          </p:nvPr>
        </p:nvSpPr>
        <p:spPr>
          <a:xfrm>
            <a:off x="13156116" y="4818030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6" name="Google Shape;566;p128"/>
          <p:cNvSpPr txBox="1"/>
          <p:nvPr>
            <p:ph idx="3" type="body"/>
          </p:nvPr>
        </p:nvSpPr>
        <p:spPr>
          <a:xfrm>
            <a:off x="13156116" y="766945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7" name="Google Shape;567;p128"/>
          <p:cNvSpPr txBox="1"/>
          <p:nvPr>
            <p:ph idx="4" type="body"/>
          </p:nvPr>
        </p:nvSpPr>
        <p:spPr>
          <a:xfrm>
            <a:off x="13156116" y="1031640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5 topics">
  <p:cSld name="agenda 5 topics">
    <p:bg>
      <p:bgPr>
        <a:solidFill>
          <a:schemeClr val="lt1"/>
        </a:solidFill>
      </p:bgPr>
    </p:bg>
    <p:spTree>
      <p:nvGrpSpPr>
        <p:cNvPr id="568" name="Shape 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Google Shape;569;p129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0" name="Google Shape;570;p129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1" name="Google Shape;571;p129"/>
          <p:cNvSpPr/>
          <p:nvPr/>
        </p:nvSpPr>
        <p:spPr>
          <a:xfrm>
            <a:off x="11785944" y="1441984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2" name="Google Shape;572;p129"/>
          <p:cNvSpPr/>
          <p:nvPr/>
        </p:nvSpPr>
        <p:spPr>
          <a:xfrm>
            <a:off x="11785944" y="3687519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3" name="Google Shape;573;p129"/>
          <p:cNvSpPr/>
          <p:nvPr/>
        </p:nvSpPr>
        <p:spPr>
          <a:xfrm>
            <a:off x="11785944" y="6016167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4" name="Google Shape;574;p129"/>
          <p:cNvSpPr/>
          <p:nvPr/>
        </p:nvSpPr>
        <p:spPr>
          <a:xfrm>
            <a:off x="11785944" y="8345061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5" name="Google Shape;575;p129"/>
          <p:cNvSpPr txBox="1"/>
          <p:nvPr>
            <p:ph idx="1" type="body"/>
          </p:nvPr>
        </p:nvSpPr>
        <p:spPr>
          <a:xfrm>
            <a:off x="13156116" y="1584519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6" name="Google Shape;576;p129"/>
          <p:cNvSpPr txBox="1"/>
          <p:nvPr>
            <p:ph idx="2" type="body"/>
          </p:nvPr>
        </p:nvSpPr>
        <p:spPr>
          <a:xfrm>
            <a:off x="13156116" y="386386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7" name="Google Shape;577;p129"/>
          <p:cNvSpPr txBox="1"/>
          <p:nvPr>
            <p:ph idx="3" type="body"/>
          </p:nvPr>
        </p:nvSpPr>
        <p:spPr>
          <a:xfrm>
            <a:off x="13156116" y="6158702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8" name="Google Shape;578;p129"/>
          <p:cNvSpPr txBox="1"/>
          <p:nvPr>
            <p:ph idx="4" type="body"/>
          </p:nvPr>
        </p:nvSpPr>
        <p:spPr>
          <a:xfrm>
            <a:off x="13156116" y="848759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9" name="Google Shape;579;p129"/>
          <p:cNvSpPr/>
          <p:nvPr/>
        </p:nvSpPr>
        <p:spPr>
          <a:xfrm>
            <a:off x="11785944" y="10531673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0" name="Google Shape;580;p129"/>
          <p:cNvSpPr txBox="1"/>
          <p:nvPr>
            <p:ph idx="5" type="body"/>
          </p:nvPr>
        </p:nvSpPr>
        <p:spPr>
          <a:xfrm>
            <a:off x="13156116" y="1067420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1">
  <p:cSld name="title for speakers 1">
    <p:spTree>
      <p:nvGrpSpPr>
        <p:cNvPr id="58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2" name="Google Shape;582;p130"/>
          <p:cNvGrpSpPr/>
          <p:nvPr/>
        </p:nvGrpSpPr>
        <p:grpSpPr>
          <a:xfrm>
            <a:off x="-23928" y="-2"/>
            <a:ext cx="24411103" cy="13742053"/>
            <a:chOff x="-23928" y="-2"/>
            <a:chExt cx="24411103" cy="13742053"/>
          </a:xfrm>
        </p:grpSpPr>
        <p:sp>
          <p:nvSpPr>
            <p:cNvPr id="583" name="Google Shape;583;p130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4" name="Google Shape;584;p130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5" name="Google Shape;585;p130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586" name="Google Shape;586;p130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87" name="Google Shape;587;p130"/>
          <p:cNvSpPr txBox="1"/>
          <p:nvPr>
            <p:ph type="title"/>
          </p:nvPr>
        </p:nvSpPr>
        <p:spPr>
          <a:xfrm>
            <a:off x="2274262" y="3256365"/>
            <a:ext cx="13234026" cy="1703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8" name="Google Shape;588;p130"/>
          <p:cNvSpPr txBox="1"/>
          <p:nvPr>
            <p:ph idx="1" type="body"/>
          </p:nvPr>
        </p:nvSpPr>
        <p:spPr>
          <a:xfrm>
            <a:off x="2363787" y="5185409"/>
            <a:ext cx="5918826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89" name="Google Shape;589;p130"/>
          <p:cNvSpPr/>
          <p:nvPr>
            <p:ph idx="2" type="pic"/>
          </p:nvPr>
        </p:nvSpPr>
        <p:spPr>
          <a:xfrm>
            <a:off x="226412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0" name="Google Shape;590;p130"/>
          <p:cNvSpPr txBox="1"/>
          <p:nvPr>
            <p:ph idx="3" type="body"/>
          </p:nvPr>
        </p:nvSpPr>
        <p:spPr>
          <a:xfrm>
            <a:off x="1813089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1" name="Google Shape;591;p130"/>
          <p:cNvSpPr txBox="1"/>
          <p:nvPr>
            <p:ph idx="4" type="body"/>
          </p:nvPr>
        </p:nvSpPr>
        <p:spPr>
          <a:xfrm>
            <a:off x="1813089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2" name="Google Shape;592;p130"/>
          <p:cNvSpPr/>
          <p:nvPr>
            <p:ph idx="5" type="pic"/>
          </p:nvPr>
        </p:nvSpPr>
        <p:spPr>
          <a:xfrm>
            <a:off x="777228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3" name="Google Shape;593;p130"/>
          <p:cNvSpPr txBox="1"/>
          <p:nvPr>
            <p:ph idx="6" type="body"/>
          </p:nvPr>
        </p:nvSpPr>
        <p:spPr>
          <a:xfrm>
            <a:off x="7397365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4" name="Google Shape;594;p130"/>
          <p:cNvSpPr txBox="1"/>
          <p:nvPr>
            <p:ph idx="7" type="body"/>
          </p:nvPr>
        </p:nvSpPr>
        <p:spPr>
          <a:xfrm>
            <a:off x="7397365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5" name="Google Shape;595;p130"/>
          <p:cNvSpPr/>
          <p:nvPr>
            <p:ph idx="8" type="pic"/>
          </p:nvPr>
        </p:nvSpPr>
        <p:spPr>
          <a:xfrm>
            <a:off x="13663394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6" name="Google Shape;596;p130"/>
          <p:cNvSpPr txBox="1"/>
          <p:nvPr>
            <p:ph idx="9" type="body"/>
          </p:nvPr>
        </p:nvSpPr>
        <p:spPr>
          <a:xfrm>
            <a:off x="13212356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7" name="Google Shape;597;p130"/>
          <p:cNvSpPr txBox="1"/>
          <p:nvPr>
            <p:ph idx="13" type="body"/>
          </p:nvPr>
        </p:nvSpPr>
        <p:spPr>
          <a:xfrm>
            <a:off x="13212356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2">
  <p:cSld name="title for speakers 2">
    <p:spTree>
      <p:nvGrpSpPr>
        <p:cNvPr id="598" name="Shape 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9" name="Google Shape;599;p131"/>
          <p:cNvGrpSpPr/>
          <p:nvPr/>
        </p:nvGrpSpPr>
        <p:grpSpPr>
          <a:xfrm>
            <a:off x="-23928" y="-2"/>
            <a:ext cx="24411103" cy="13742053"/>
            <a:chOff x="-23928" y="-2"/>
            <a:chExt cx="24411103" cy="13742053"/>
          </a:xfrm>
        </p:grpSpPr>
        <p:sp>
          <p:nvSpPr>
            <p:cNvPr id="600" name="Google Shape;600;p131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1" name="Google Shape;601;p131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2" name="Google Shape;602;p131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603" name="Google Shape;603;p131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04" name="Google Shape;604;p131"/>
          <p:cNvSpPr txBox="1"/>
          <p:nvPr>
            <p:ph type="title"/>
          </p:nvPr>
        </p:nvSpPr>
        <p:spPr>
          <a:xfrm>
            <a:off x="2274262" y="3256365"/>
            <a:ext cx="13234026" cy="1703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5" name="Google Shape;605;p131"/>
          <p:cNvSpPr txBox="1"/>
          <p:nvPr>
            <p:ph idx="1" type="body"/>
          </p:nvPr>
        </p:nvSpPr>
        <p:spPr>
          <a:xfrm>
            <a:off x="2363787" y="5185409"/>
            <a:ext cx="5918826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6" name="Google Shape;606;p131"/>
          <p:cNvSpPr/>
          <p:nvPr>
            <p:ph idx="2" type="pic"/>
          </p:nvPr>
        </p:nvSpPr>
        <p:spPr>
          <a:xfrm>
            <a:off x="226412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07" name="Google Shape;607;p131"/>
          <p:cNvSpPr txBox="1"/>
          <p:nvPr>
            <p:ph idx="3" type="body"/>
          </p:nvPr>
        </p:nvSpPr>
        <p:spPr>
          <a:xfrm>
            <a:off x="1813089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8" name="Google Shape;608;p131"/>
          <p:cNvSpPr txBox="1"/>
          <p:nvPr>
            <p:ph idx="4" type="body"/>
          </p:nvPr>
        </p:nvSpPr>
        <p:spPr>
          <a:xfrm>
            <a:off x="1813089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9" name="Google Shape;609;p131"/>
          <p:cNvSpPr/>
          <p:nvPr>
            <p:ph idx="5" type="pic"/>
          </p:nvPr>
        </p:nvSpPr>
        <p:spPr>
          <a:xfrm>
            <a:off x="777228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0" name="Google Shape;610;p131"/>
          <p:cNvSpPr txBox="1"/>
          <p:nvPr>
            <p:ph idx="6" type="body"/>
          </p:nvPr>
        </p:nvSpPr>
        <p:spPr>
          <a:xfrm>
            <a:off x="7397365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1" name="Google Shape;611;p131"/>
          <p:cNvSpPr txBox="1"/>
          <p:nvPr>
            <p:ph idx="7" type="body"/>
          </p:nvPr>
        </p:nvSpPr>
        <p:spPr>
          <a:xfrm>
            <a:off x="7397365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2" name="Google Shape;612;p131"/>
          <p:cNvSpPr/>
          <p:nvPr>
            <p:ph idx="8" type="pic"/>
          </p:nvPr>
        </p:nvSpPr>
        <p:spPr>
          <a:xfrm>
            <a:off x="13663394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3" name="Google Shape;613;p131"/>
          <p:cNvSpPr txBox="1"/>
          <p:nvPr>
            <p:ph idx="9" type="body"/>
          </p:nvPr>
        </p:nvSpPr>
        <p:spPr>
          <a:xfrm>
            <a:off x="13212356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4" name="Google Shape;614;p131"/>
          <p:cNvSpPr txBox="1"/>
          <p:nvPr>
            <p:ph idx="13" type="body"/>
          </p:nvPr>
        </p:nvSpPr>
        <p:spPr>
          <a:xfrm>
            <a:off x="13212356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">
  <p:cSld name="org chart split">
    <p:spTree>
      <p:nvGrpSpPr>
        <p:cNvPr id="615" name="Shape 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" name="Google Shape;616;p132"/>
          <p:cNvSpPr/>
          <p:nvPr/>
        </p:nvSpPr>
        <p:spPr>
          <a:xfrm>
            <a:off x="8198219" y="0"/>
            <a:ext cx="16194087" cy="13716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7" name="Google Shape;617;p132"/>
          <p:cNvSpPr txBox="1"/>
          <p:nvPr>
            <p:ph type="title"/>
          </p:nvPr>
        </p:nvSpPr>
        <p:spPr>
          <a:xfrm>
            <a:off x="1404746" y="7467600"/>
            <a:ext cx="4997641" cy="20254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sz="6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8" name="Google Shape;618;p132"/>
          <p:cNvSpPr txBox="1"/>
          <p:nvPr>
            <p:ph idx="1" type="body"/>
          </p:nvPr>
        </p:nvSpPr>
        <p:spPr>
          <a:xfrm>
            <a:off x="1398428" y="9788405"/>
            <a:ext cx="4997642" cy="19472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9" name="Google Shape;619;p132"/>
          <p:cNvSpPr/>
          <p:nvPr>
            <p:ph idx="2" type="pic"/>
          </p:nvPr>
        </p:nvSpPr>
        <p:spPr>
          <a:xfrm>
            <a:off x="1609817" y="1598067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20" name="Google Shape;620;p132"/>
          <p:cNvSpPr txBox="1"/>
          <p:nvPr>
            <p:ph idx="3" type="body"/>
          </p:nvPr>
        </p:nvSpPr>
        <p:spPr>
          <a:xfrm>
            <a:off x="1525587" y="5264888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1" name="Google Shape;621;p132"/>
          <p:cNvSpPr txBox="1"/>
          <p:nvPr>
            <p:ph idx="4" type="body"/>
          </p:nvPr>
        </p:nvSpPr>
        <p:spPr>
          <a:xfrm>
            <a:off x="1525587" y="5896639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2" name="Google Shape;622;p132"/>
          <p:cNvSpPr txBox="1"/>
          <p:nvPr>
            <p:ph idx="5" type="body"/>
          </p:nvPr>
        </p:nvSpPr>
        <p:spPr>
          <a:xfrm>
            <a:off x="8916987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3" name="Google Shape;623;p132"/>
          <p:cNvSpPr txBox="1"/>
          <p:nvPr>
            <p:ph idx="6" type="body"/>
          </p:nvPr>
        </p:nvSpPr>
        <p:spPr>
          <a:xfrm>
            <a:off x="8916987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4" name="Google Shape;624;p132"/>
          <p:cNvSpPr txBox="1"/>
          <p:nvPr>
            <p:ph idx="7" type="body"/>
          </p:nvPr>
        </p:nvSpPr>
        <p:spPr>
          <a:xfrm>
            <a:off x="12653690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5" name="Google Shape;625;p132"/>
          <p:cNvSpPr txBox="1"/>
          <p:nvPr>
            <p:ph idx="8" type="body"/>
          </p:nvPr>
        </p:nvSpPr>
        <p:spPr>
          <a:xfrm>
            <a:off x="12653690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6" name="Google Shape;626;p132"/>
          <p:cNvSpPr txBox="1"/>
          <p:nvPr>
            <p:ph idx="9" type="body"/>
          </p:nvPr>
        </p:nvSpPr>
        <p:spPr>
          <a:xfrm>
            <a:off x="16393045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7" name="Google Shape;627;p132"/>
          <p:cNvSpPr txBox="1"/>
          <p:nvPr>
            <p:ph idx="13" type="body"/>
          </p:nvPr>
        </p:nvSpPr>
        <p:spPr>
          <a:xfrm>
            <a:off x="16393045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8" name="Google Shape;628;p132"/>
          <p:cNvSpPr txBox="1"/>
          <p:nvPr>
            <p:ph idx="14" type="body"/>
          </p:nvPr>
        </p:nvSpPr>
        <p:spPr>
          <a:xfrm>
            <a:off x="20127095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9" name="Google Shape;629;p132"/>
          <p:cNvSpPr txBox="1"/>
          <p:nvPr>
            <p:ph idx="15" type="body"/>
          </p:nvPr>
        </p:nvSpPr>
        <p:spPr>
          <a:xfrm>
            <a:off x="20127095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0" name="Google Shape;630;p132"/>
          <p:cNvSpPr txBox="1"/>
          <p:nvPr>
            <p:ph idx="16" type="body"/>
          </p:nvPr>
        </p:nvSpPr>
        <p:spPr>
          <a:xfrm>
            <a:off x="8916987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1" name="Google Shape;631;p132"/>
          <p:cNvSpPr txBox="1"/>
          <p:nvPr>
            <p:ph idx="17" type="body"/>
          </p:nvPr>
        </p:nvSpPr>
        <p:spPr>
          <a:xfrm>
            <a:off x="8916987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2" name="Google Shape;632;p132"/>
          <p:cNvSpPr txBox="1"/>
          <p:nvPr>
            <p:ph idx="18" type="body"/>
          </p:nvPr>
        </p:nvSpPr>
        <p:spPr>
          <a:xfrm>
            <a:off x="12647993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3" name="Google Shape;633;p132"/>
          <p:cNvSpPr txBox="1"/>
          <p:nvPr>
            <p:ph idx="19" type="body"/>
          </p:nvPr>
        </p:nvSpPr>
        <p:spPr>
          <a:xfrm>
            <a:off x="12647993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4" name="Google Shape;634;p132"/>
          <p:cNvSpPr txBox="1"/>
          <p:nvPr>
            <p:ph idx="20" type="body"/>
          </p:nvPr>
        </p:nvSpPr>
        <p:spPr>
          <a:xfrm>
            <a:off x="16393045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5" name="Google Shape;635;p132"/>
          <p:cNvSpPr txBox="1"/>
          <p:nvPr>
            <p:ph idx="21" type="body"/>
          </p:nvPr>
        </p:nvSpPr>
        <p:spPr>
          <a:xfrm>
            <a:off x="16393045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6" name="Google Shape;636;p132"/>
          <p:cNvSpPr/>
          <p:nvPr>
            <p:ph idx="22" type="pic"/>
          </p:nvPr>
        </p:nvSpPr>
        <p:spPr>
          <a:xfrm>
            <a:off x="9368023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7" name="Google Shape;637;p132"/>
          <p:cNvSpPr/>
          <p:nvPr>
            <p:ph idx="23" type="pic"/>
          </p:nvPr>
        </p:nvSpPr>
        <p:spPr>
          <a:xfrm>
            <a:off x="13104726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8" name="Google Shape;638;p132"/>
          <p:cNvSpPr/>
          <p:nvPr>
            <p:ph idx="24" type="pic"/>
          </p:nvPr>
        </p:nvSpPr>
        <p:spPr>
          <a:xfrm>
            <a:off x="13022913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9" name="Google Shape;639;p132"/>
          <p:cNvSpPr/>
          <p:nvPr>
            <p:ph idx="25" type="pic"/>
          </p:nvPr>
        </p:nvSpPr>
        <p:spPr>
          <a:xfrm>
            <a:off x="9368023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0" name="Google Shape;640;p132"/>
          <p:cNvSpPr/>
          <p:nvPr>
            <p:ph idx="26" type="pic"/>
          </p:nvPr>
        </p:nvSpPr>
        <p:spPr>
          <a:xfrm>
            <a:off x="16765116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1" name="Google Shape;641;p132"/>
          <p:cNvSpPr/>
          <p:nvPr>
            <p:ph idx="27" type="pic"/>
          </p:nvPr>
        </p:nvSpPr>
        <p:spPr>
          <a:xfrm>
            <a:off x="20578131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2" name="Google Shape;642;p132"/>
          <p:cNvSpPr/>
          <p:nvPr>
            <p:ph idx="28" type="pic"/>
          </p:nvPr>
        </p:nvSpPr>
        <p:spPr>
          <a:xfrm>
            <a:off x="16765116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 title">
  <p:cSld name="org chart split title">
    <p:spTree>
      <p:nvGrpSpPr>
        <p:cNvPr id="643" name="Shape 6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" name="Google Shape;644;p133"/>
          <p:cNvSpPr txBox="1"/>
          <p:nvPr>
            <p:ph type="title"/>
          </p:nvPr>
        </p:nvSpPr>
        <p:spPr>
          <a:xfrm>
            <a:off x="10047465" y="2438400"/>
            <a:ext cx="12784986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5" name="Google Shape;645;p133"/>
          <p:cNvSpPr txBox="1"/>
          <p:nvPr>
            <p:ph idx="1" type="body"/>
          </p:nvPr>
        </p:nvSpPr>
        <p:spPr>
          <a:xfrm>
            <a:off x="10041147" y="4463852"/>
            <a:ext cx="12784987" cy="17083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6" name="Google Shape;646;p133"/>
          <p:cNvSpPr/>
          <p:nvPr/>
        </p:nvSpPr>
        <p:spPr>
          <a:xfrm>
            <a:off x="8203755" y="2133600"/>
            <a:ext cx="27432" cy="4114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7" name="Google Shape;647;p133"/>
          <p:cNvSpPr txBox="1"/>
          <p:nvPr>
            <p:ph idx="2" type="body"/>
          </p:nvPr>
        </p:nvSpPr>
        <p:spPr>
          <a:xfrm>
            <a:off x="2471546" y="5602815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8" name="Google Shape;648;p133"/>
          <p:cNvSpPr txBox="1"/>
          <p:nvPr>
            <p:ph idx="3" type="body"/>
          </p:nvPr>
        </p:nvSpPr>
        <p:spPr>
          <a:xfrm>
            <a:off x="2471546" y="623456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9" name="Google Shape;649;p133"/>
          <p:cNvSpPr txBox="1"/>
          <p:nvPr>
            <p:ph idx="4" type="body"/>
          </p:nvPr>
        </p:nvSpPr>
        <p:spPr>
          <a:xfrm>
            <a:off x="1051692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0" name="Google Shape;650;p133"/>
          <p:cNvSpPr txBox="1"/>
          <p:nvPr>
            <p:ph idx="5" type="body"/>
          </p:nvPr>
        </p:nvSpPr>
        <p:spPr>
          <a:xfrm>
            <a:off x="1051692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1" name="Google Shape;651;p133"/>
          <p:cNvSpPr txBox="1"/>
          <p:nvPr>
            <p:ph idx="6" type="body"/>
          </p:nvPr>
        </p:nvSpPr>
        <p:spPr>
          <a:xfrm>
            <a:off x="4774978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2" name="Google Shape;652;p133"/>
          <p:cNvSpPr txBox="1"/>
          <p:nvPr>
            <p:ph idx="7" type="body"/>
          </p:nvPr>
        </p:nvSpPr>
        <p:spPr>
          <a:xfrm>
            <a:off x="4774978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3" name="Google Shape;653;p133"/>
          <p:cNvSpPr txBox="1"/>
          <p:nvPr>
            <p:ph idx="8" type="body"/>
          </p:nvPr>
        </p:nvSpPr>
        <p:spPr>
          <a:xfrm>
            <a:off x="8511681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4" name="Google Shape;654;p133"/>
          <p:cNvSpPr txBox="1"/>
          <p:nvPr>
            <p:ph idx="9" type="body"/>
          </p:nvPr>
        </p:nvSpPr>
        <p:spPr>
          <a:xfrm>
            <a:off x="8511681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5" name="Google Shape;655;p133"/>
          <p:cNvSpPr txBox="1"/>
          <p:nvPr>
            <p:ph idx="13" type="body"/>
          </p:nvPr>
        </p:nvSpPr>
        <p:spPr>
          <a:xfrm>
            <a:off x="12248384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6" name="Google Shape;656;p133"/>
          <p:cNvSpPr txBox="1"/>
          <p:nvPr>
            <p:ph idx="14" type="body"/>
          </p:nvPr>
        </p:nvSpPr>
        <p:spPr>
          <a:xfrm>
            <a:off x="12248384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7" name="Google Shape;657;p133"/>
          <p:cNvSpPr txBox="1"/>
          <p:nvPr>
            <p:ph idx="15" type="body"/>
          </p:nvPr>
        </p:nvSpPr>
        <p:spPr>
          <a:xfrm>
            <a:off x="15985088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8" name="Google Shape;658;p133"/>
          <p:cNvSpPr txBox="1"/>
          <p:nvPr>
            <p:ph idx="16" type="body"/>
          </p:nvPr>
        </p:nvSpPr>
        <p:spPr>
          <a:xfrm>
            <a:off x="15985088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9" name="Google Shape;659;p133"/>
          <p:cNvSpPr txBox="1"/>
          <p:nvPr>
            <p:ph idx="17" type="body"/>
          </p:nvPr>
        </p:nvSpPr>
        <p:spPr>
          <a:xfrm>
            <a:off x="19721791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0" name="Google Shape;660;p133"/>
          <p:cNvSpPr txBox="1"/>
          <p:nvPr>
            <p:ph idx="18" type="body"/>
          </p:nvPr>
        </p:nvSpPr>
        <p:spPr>
          <a:xfrm>
            <a:off x="19721791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1" name="Google Shape;661;p133"/>
          <p:cNvSpPr/>
          <p:nvPr>
            <p:ph idx="19" type="pic"/>
          </p:nvPr>
        </p:nvSpPr>
        <p:spPr>
          <a:xfrm>
            <a:off x="2922583" y="1898310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2" name="Google Shape;662;p133"/>
          <p:cNvSpPr/>
          <p:nvPr>
            <p:ph idx="20" type="pic"/>
          </p:nvPr>
        </p:nvSpPr>
        <p:spPr>
          <a:xfrm>
            <a:off x="1502728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3" name="Google Shape;663;p133"/>
          <p:cNvSpPr/>
          <p:nvPr>
            <p:ph idx="21" type="pic"/>
          </p:nvPr>
        </p:nvSpPr>
        <p:spPr>
          <a:xfrm>
            <a:off x="5149898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4" name="Google Shape;664;p133"/>
          <p:cNvSpPr/>
          <p:nvPr>
            <p:ph idx="22" type="pic"/>
          </p:nvPr>
        </p:nvSpPr>
        <p:spPr>
          <a:xfrm>
            <a:off x="8962717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5" name="Google Shape;665;p133"/>
          <p:cNvSpPr/>
          <p:nvPr>
            <p:ph idx="23" type="pic"/>
          </p:nvPr>
        </p:nvSpPr>
        <p:spPr>
          <a:xfrm>
            <a:off x="12699420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6" name="Google Shape;666;p133"/>
          <p:cNvSpPr/>
          <p:nvPr>
            <p:ph idx="24" type="pic"/>
          </p:nvPr>
        </p:nvSpPr>
        <p:spPr>
          <a:xfrm>
            <a:off x="16436123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7" name="Google Shape;667;p133"/>
          <p:cNvSpPr/>
          <p:nvPr>
            <p:ph idx="25" type="pic"/>
          </p:nvPr>
        </p:nvSpPr>
        <p:spPr>
          <a:xfrm>
            <a:off x="20172827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mall">
  <p:cSld name="org chart small">
    <p:bg>
      <p:bgPr>
        <a:solidFill>
          <a:schemeClr val="lt1"/>
        </a:solidFill>
      </p:bgPr>
    </p:bg>
    <p:spTree>
      <p:nvGrpSpPr>
        <p:cNvPr id="668" name="Shape 6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" name="Google Shape;669;p13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0" name="Google Shape;670;p134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1" name="Google Shape;671;p134"/>
          <p:cNvSpPr txBox="1"/>
          <p:nvPr>
            <p:ph idx="2" type="body"/>
          </p:nvPr>
        </p:nvSpPr>
        <p:spPr>
          <a:xfrm>
            <a:off x="1039927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2" name="Google Shape;672;p134"/>
          <p:cNvSpPr txBox="1"/>
          <p:nvPr>
            <p:ph idx="3" type="body"/>
          </p:nvPr>
        </p:nvSpPr>
        <p:spPr>
          <a:xfrm>
            <a:off x="1039927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3" name="Google Shape;673;p134"/>
          <p:cNvSpPr txBox="1"/>
          <p:nvPr>
            <p:ph idx="4" type="body"/>
          </p:nvPr>
        </p:nvSpPr>
        <p:spPr>
          <a:xfrm>
            <a:off x="47749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4" name="Google Shape;674;p134"/>
          <p:cNvSpPr txBox="1"/>
          <p:nvPr>
            <p:ph idx="5" type="body"/>
          </p:nvPr>
        </p:nvSpPr>
        <p:spPr>
          <a:xfrm>
            <a:off x="47749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5" name="Google Shape;675;p134"/>
          <p:cNvSpPr txBox="1"/>
          <p:nvPr>
            <p:ph idx="6" type="body"/>
          </p:nvPr>
        </p:nvSpPr>
        <p:spPr>
          <a:xfrm>
            <a:off x="851168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6" name="Google Shape;676;p134"/>
          <p:cNvSpPr txBox="1"/>
          <p:nvPr>
            <p:ph idx="7" type="body"/>
          </p:nvPr>
        </p:nvSpPr>
        <p:spPr>
          <a:xfrm>
            <a:off x="851168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7" name="Google Shape;677;p134"/>
          <p:cNvSpPr txBox="1"/>
          <p:nvPr>
            <p:ph idx="8" type="body"/>
          </p:nvPr>
        </p:nvSpPr>
        <p:spPr>
          <a:xfrm>
            <a:off x="1224838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8" name="Google Shape;678;p134"/>
          <p:cNvSpPr txBox="1"/>
          <p:nvPr>
            <p:ph idx="9" type="body"/>
          </p:nvPr>
        </p:nvSpPr>
        <p:spPr>
          <a:xfrm>
            <a:off x="1224838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9" name="Google Shape;679;p134"/>
          <p:cNvSpPr txBox="1"/>
          <p:nvPr>
            <p:ph idx="13" type="body"/>
          </p:nvPr>
        </p:nvSpPr>
        <p:spPr>
          <a:xfrm>
            <a:off x="1598508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80" name="Google Shape;680;p134"/>
          <p:cNvSpPr txBox="1"/>
          <p:nvPr>
            <p:ph idx="14" type="body"/>
          </p:nvPr>
        </p:nvSpPr>
        <p:spPr>
          <a:xfrm>
            <a:off x="1598508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681" name="Google Shape;681;p134"/>
          <p:cNvCxnSpPr/>
          <p:nvPr/>
        </p:nvCxnSpPr>
        <p:spPr>
          <a:xfrm>
            <a:off x="6477730" y="8022414"/>
            <a:ext cx="11341835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2" name="Google Shape;682;p134"/>
          <p:cNvCxnSpPr/>
          <p:nvPr/>
        </p:nvCxnSpPr>
        <p:spPr>
          <a:xfrm>
            <a:off x="6477730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3" name="Google Shape;683;p134"/>
          <p:cNvCxnSpPr/>
          <p:nvPr/>
        </p:nvCxnSpPr>
        <p:spPr>
          <a:xfrm>
            <a:off x="1781956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4" name="Google Shape;684;p134"/>
          <p:cNvCxnSpPr/>
          <p:nvPr/>
        </p:nvCxnSpPr>
        <p:spPr>
          <a:xfrm>
            <a:off x="6477730" y="8022414"/>
            <a:ext cx="11341835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5" name="Google Shape;685;p134"/>
          <p:cNvCxnSpPr/>
          <p:nvPr/>
        </p:nvCxnSpPr>
        <p:spPr>
          <a:xfrm>
            <a:off x="6477730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6" name="Google Shape;686;p134"/>
          <p:cNvCxnSpPr/>
          <p:nvPr/>
        </p:nvCxnSpPr>
        <p:spPr>
          <a:xfrm>
            <a:off x="1781956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87" name="Google Shape;687;p134"/>
          <p:cNvSpPr/>
          <p:nvPr>
            <p:ph idx="15" type="pic"/>
          </p:nvPr>
        </p:nvSpPr>
        <p:spPr>
          <a:xfrm>
            <a:off x="514989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8" name="Google Shape;688;p134"/>
          <p:cNvSpPr/>
          <p:nvPr>
            <p:ph idx="16" type="pic"/>
          </p:nvPr>
        </p:nvSpPr>
        <p:spPr>
          <a:xfrm>
            <a:off x="896271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9" name="Google Shape;689;p134"/>
          <p:cNvSpPr/>
          <p:nvPr>
            <p:ph idx="17" type="pic"/>
          </p:nvPr>
        </p:nvSpPr>
        <p:spPr>
          <a:xfrm>
            <a:off x="12699420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0" name="Google Shape;690;p134"/>
          <p:cNvSpPr/>
          <p:nvPr>
            <p:ph idx="18" type="pic"/>
          </p:nvPr>
        </p:nvSpPr>
        <p:spPr>
          <a:xfrm>
            <a:off x="1643612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1" name="Google Shape;691;p134"/>
          <p:cNvSpPr/>
          <p:nvPr>
            <p:ph idx="19" type="pic"/>
          </p:nvPr>
        </p:nvSpPr>
        <p:spPr>
          <a:xfrm>
            <a:off x="10850310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medium">
  <p:cSld name="org chart medium">
    <p:bg>
      <p:bgPr>
        <a:solidFill>
          <a:schemeClr val="lt1"/>
        </a:solidFill>
      </p:bgPr>
    </p:bg>
    <p:spTree>
      <p:nvGrpSpPr>
        <p:cNvPr id="692" name="Shape 6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" name="Google Shape;693;p135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4" name="Google Shape;694;p135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5" name="Google Shape;695;p135"/>
          <p:cNvSpPr txBox="1"/>
          <p:nvPr>
            <p:ph idx="2" type="body"/>
          </p:nvPr>
        </p:nvSpPr>
        <p:spPr>
          <a:xfrm>
            <a:off x="8370057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6" name="Google Shape;696;p135"/>
          <p:cNvSpPr txBox="1"/>
          <p:nvPr>
            <p:ph idx="3" type="body"/>
          </p:nvPr>
        </p:nvSpPr>
        <p:spPr>
          <a:xfrm>
            <a:off x="8370057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7" name="Google Shape;697;p135"/>
          <p:cNvSpPr txBox="1"/>
          <p:nvPr>
            <p:ph idx="4" type="body"/>
          </p:nvPr>
        </p:nvSpPr>
        <p:spPr>
          <a:xfrm>
            <a:off x="12527767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8" name="Google Shape;698;p135"/>
          <p:cNvSpPr txBox="1"/>
          <p:nvPr>
            <p:ph idx="5" type="body"/>
          </p:nvPr>
        </p:nvSpPr>
        <p:spPr>
          <a:xfrm>
            <a:off x="12527767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9" name="Google Shape;699;p135"/>
          <p:cNvSpPr txBox="1"/>
          <p:nvPr>
            <p:ph idx="6" type="body"/>
          </p:nvPr>
        </p:nvSpPr>
        <p:spPr>
          <a:xfrm>
            <a:off x="29415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0" name="Google Shape;700;p135"/>
          <p:cNvSpPr txBox="1"/>
          <p:nvPr>
            <p:ph idx="7" type="body"/>
          </p:nvPr>
        </p:nvSpPr>
        <p:spPr>
          <a:xfrm>
            <a:off x="29415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1" name="Google Shape;701;p135"/>
          <p:cNvSpPr txBox="1"/>
          <p:nvPr>
            <p:ph idx="8" type="body"/>
          </p:nvPr>
        </p:nvSpPr>
        <p:spPr>
          <a:xfrm>
            <a:off x="666486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2" name="Google Shape;702;p135"/>
          <p:cNvSpPr txBox="1"/>
          <p:nvPr>
            <p:ph idx="9" type="body"/>
          </p:nvPr>
        </p:nvSpPr>
        <p:spPr>
          <a:xfrm>
            <a:off x="666486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3" name="Google Shape;703;p135"/>
          <p:cNvSpPr txBox="1"/>
          <p:nvPr>
            <p:ph idx="13" type="body"/>
          </p:nvPr>
        </p:nvSpPr>
        <p:spPr>
          <a:xfrm>
            <a:off x="10401567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4" name="Google Shape;704;p135"/>
          <p:cNvSpPr txBox="1"/>
          <p:nvPr>
            <p:ph idx="14" type="body"/>
          </p:nvPr>
        </p:nvSpPr>
        <p:spPr>
          <a:xfrm>
            <a:off x="10401567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5" name="Google Shape;705;p135"/>
          <p:cNvSpPr txBox="1"/>
          <p:nvPr>
            <p:ph idx="15" type="body"/>
          </p:nvPr>
        </p:nvSpPr>
        <p:spPr>
          <a:xfrm>
            <a:off x="14138270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6" name="Google Shape;706;p135"/>
          <p:cNvSpPr txBox="1"/>
          <p:nvPr>
            <p:ph idx="16" type="body"/>
          </p:nvPr>
        </p:nvSpPr>
        <p:spPr>
          <a:xfrm>
            <a:off x="14138270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7" name="Google Shape;707;p135"/>
          <p:cNvSpPr txBox="1"/>
          <p:nvPr>
            <p:ph idx="17" type="body"/>
          </p:nvPr>
        </p:nvSpPr>
        <p:spPr>
          <a:xfrm>
            <a:off x="17874973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8" name="Google Shape;708;p135"/>
          <p:cNvSpPr txBox="1"/>
          <p:nvPr>
            <p:ph idx="18" type="body"/>
          </p:nvPr>
        </p:nvSpPr>
        <p:spPr>
          <a:xfrm>
            <a:off x="17874973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09" name="Google Shape;709;p135"/>
          <p:cNvCxnSpPr/>
          <p:nvPr/>
        </p:nvCxnSpPr>
        <p:spPr>
          <a:xfrm>
            <a:off x="4753433" y="8022414"/>
            <a:ext cx="14921059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0" name="Google Shape;710;p135"/>
          <p:cNvCxnSpPr/>
          <p:nvPr/>
        </p:nvCxnSpPr>
        <p:spPr>
          <a:xfrm>
            <a:off x="4753433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1" name="Google Shape;711;p135"/>
          <p:cNvCxnSpPr/>
          <p:nvPr/>
        </p:nvCxnSpPr>
        <p:spPr>
          <a:xfrm>
            <a:off x="19674492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2" name="Google Shape;712;p135"/>
          <p:cNvCxnSpPr/>
          <p:nvPr/>
        </p:nvCxnSpPr>
        <p:spPr>
          <a:xfrm>
            <a:off x="4753433" y="8022414"/>
            <a:ext cx="14921059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3" name="Google Shape;713;p135"/>
          <p:cNvCxnSpPr/>
          <p:nvPr/>
        </p:nvCxnSpPr>
        <p:spPr>
          <a:xfrm>
            <a:off x="4753433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4" name="Google Shape;714;p135"/>
          <p:cNvCxnSpPr/>
          <p:nvPr/>
        </p:nvCxnSpPr>
        <p:spPr>
          <a:xfrm>
            <a:off x="19674492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15" name="Google Shape;715;p135"/>
          <p:cNvSpPr/>
          <p:nvPr>
            <p:ph idx="19" type="pic"/>
          </p:nvPr>
        </p:nvSpPr>
        <p:spPr>
          <a:xfrm>
            <a:off x="3392614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6" name="Google Shape;716;p135"/>
          <p:cNvSpPr/>
          <p:nvPr>
            <p:ph idx="20" type="pic"/>
          </p:nvPr>
        </p:nvSpPr>
        <p:spPr>
          <a:xfrm>
            <a:off x="7039784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7" name="Google Shape;717;p135"/>
          <p:cNvSpPr/>
          <p:nvPr>
            <p:ph idx="21" type="pic"/>
          </p:nvPr>
        </p:nvSpPr>
        <p:spPr>
          <a:xfrm>
            <a:off x="1085260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8" name="Google Shape;718;p135"/>
          <p:cNvSpPr/>
          <p:nvPr>
            <p:ph idx="22" type="pic"/>
          </p:nvPr>
        </p:nvSpPr>
        <p:spPr>
          <a:xfrm>
            <a:off x="14589306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9" name="Google Shape;719;p135"/>
          <p:cNvSpPr/>
          <p:nvPr>
            <p:ph idx="23" type="pic"/>
          </p:nvPr>
        </p:nvSpPr>
        <p:spPr>
          <a:xfrm>
            <a:off x="18326009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0" name="Google Shape;720;p135"/>
          <p:cNvSpPr/>
          <p:nvPr>
            <p:ph idx="24" type="pic"/>
          </p:nvPr>
        </p:nvSpPr>
        <p:spPr>
          <a:xfrm>
            <a:off x="8744977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1" name="Google Shape;721;p135"/>
          <p:cNvSpPr/>
          <p:nvPr>
            <p:ph idx="25" type="pic"/>
          </p:nvPr>
        </p:nvSpPr>
        <p:spPr>
          <a:xfrm>
            <a:off x="12978803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large">
  <p:cSld name="org chart large">
    <p:bg>
      <p:bgPr>
        <a:solidFill>
          <a:schemeClr val="lt1"/>
        </a:solidFill>
      </p:bgPr>
    </p:bg>
    <p:spTree>
      <p:nvGrpSpPr>
        <p:cNvPr id="722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Google Shape;723;p13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4" name="Google Shape;724;p13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5" name="Google Shape;725;p136"/>
          <p:cNvSpPr txBox="1"/>
          <p:nvPr>
            <p:ph idx="2" type="body"/>
          </p:nvPr>
        </p:nvSpPr>
        <p:spPr>
          <a:xfrm>
            <a:off x="624156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6" name="Google Shape;726;p136"/>
          <p:cNvSpPr txBox="1"/>
          <p:nvPr>
            <p:ph idx="3" type="body"/>
          </p:nvPr>
        </p:nvSpPr>
        <p:spPr>
          <a:xfrm>
            <a:off x="624156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7" name="Google Shape;727;p136"/>
          <p:cNvSpPr txBox="1"/>
          <p:nvPr>
            <p:ph idx="4" type="body"/>
          </p:nvPr>
        </p:nvSpPr>
        <p:spPr>
          <a:xfrm>
            <a:off x="1039927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8" name="Google Shape;728;p136"/>
          <p:cNvSpPr txBox="1"/>
          <p:nvPr>
            <p:ph idx="5" type="body"/>
          </p:nvPr>
        </p:nvSpPr>
        <p:spPr>
          <a:xfrm>
            <a:off x="1039927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9" name="Google Shape;729;p136"/>
          <p:cNvSpPr txBox="1"/>
          <p:nvPr>
            <p:ph idx="6" type="body"/>
          </p:nvPr>
        </p:nvSpPr>
        <p:spPr>
          <a:xfrm>
            <a:off x="14431350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0" name="Google Shape;730;p136"/>
          <p:cNvSpPr txBox="1"/>
          <p:nvPr>
            <p:ph idx="7" type="body"/>
          </p:nvPr>
        </p:nvSpPr>
        <p:spPr>
          <a:xfrm>
            <a:off x="14431350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1" name="Google Shape;731;p136"/>
          <p:cNvSpPr txBox="1"/>
          <p:nvPr>
            <p:ph idx="8" type="body"/>
          </p:nvPr>
        </p:nvSpPr>
        <p:spPr>
          <a:xfrm>
            <a:off x="1051692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2" name="Google Shape;732;p136"/>
          <p:cNvSpPr txBox="1"/>
          <p:nvPr>
            <p:ph idx="9" type="body"/>
          </p:nvPr>
        </p:nvSpPr>
        <p:spPr>
          <a:xfrm>
            <a:off x="1051692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3" name="Google Shape;733;p136"/>
          <p:cNvSpPr txBox="1"/>
          <p:nvPr>
            <p:ph idx="13" type="body"/>
          </p:nvPr>
        </p:nvSpPr>
        <p:spPr>
          <a:xfrm>
            <a:off x="47749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4" name="Google Shape;734;p136"/>
          <p:cNvSpPr txBox="1"/>
          <p:nvPr>
            <p:ph idx="14" type="body"/>
          </p:nvPr>
        </p:nvSpPr>
        <p:spPr>
          <a:xfrm>
            <a:off x="47749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5" name="Google Shape;735;p136"/>
          <p:cNvSpPr txBox="1"/>
          <p:nvPr>
            <p:ph idx="15" type="body"/>
          </p:nvPr>
        </p:nvSpPr>
        <p:spPr>
          <a:xfrm>
            <a:off x="851168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6" name="Google Shape;736;p136"/>
          <p:cNvSpPr txBox="1"/>
          <p:nvPr>
            <p:ph idx="16" type="body"/>
          </p:nvPr>
        </p:nvSpPr>
        <p:spPr>
          <a:xfrm>
            <a:off x="851168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7" name="Google Shape;737;p136"/>
          <p:cNvSpPr txBox="1"/>
          <p:nvPr>
            <p:ph idx="17" type="body"/>
          </p:nvPr>
        </p:nvSpPr>
        <p:spPr>
          <a:xfrm>
            <a:off x="1224838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8" name="Google Shape;738;p136"/>
          <p:cNvSpPr txBox="1"/>
          <p:nvPr>
            <p:ph idx="18" type="body"/>
          </p:nvPr>
        </p:nvSpPr>
        <p:spPr>
          <a:xfrm>
            <a:off x="1224838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9" name="Google Shape;739;p136"/>
          <p:cNvSpPr txBox="1"/>
          <p:nvPr>
            <p:ph idx="19" type="body"/>
          </p:nvPr>
        </p:nvSpPr>
        <p:spPr>
          <a:xfrm>
            <a:off x="1598508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0" name="Google Shape;740;p136"/>
          <p:cNvSpPr txBox="1"/>
          <p:nvPr>
            <p:ph idx="20" type="body"/>
          </p:nvPr>
        </p:nvSpPr>
        <p:spPr>
          <a:xfrm>
            <a:off x="1598508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1" name="Google Shape;741;p136"/>
          <p:cNvSpPr txBox="1"/>
          <p:nvPr>
            <p:ph idx="21" type="body"/>
          </p:nvPr>
        </p:nvSpPr>
        <p:spPr>
          <a:xfrm>
            <a:off x="1972179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2" name="Google Shape;742;p136"/>
          <p:cNvSpPr txBox="1"/>
          <p:nvPr>
            <p:ph idx="22" type="body"/>
          </p:nvPr>
        </p:nvSpPr>
        <p:spPr>
          <a:xfrm>
            <a:off x="1972179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43" name="Google Shape;743;p136"/>
          <p:cNvCxnSpPr/>
          <p:nvPr/>
        </p:nvCxnSpPr>
        <p:spPr>
          <a:xfrm>
            <a:off x="2846256" y="8022414"/>
            <a:ext cx="18670097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4" name="Google Shape;744;p136"/>
          <p:cNvCxnSpPr/>
          <p:nvPr/>
        </p:nvCxnSpPr>
        <p:spPr>
          <a:xfrm>
            <a:off x="284625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5" name="Google Shape;745;p136"/>
          <p:cNvCxnSpPr/>
          <p:nvPr/>
        </p:nvCxnSpPr>
        <p:spPr>
          <a:xfrm>
            <a:off x="21516355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6" name="Google Shape;746;p136"/>
          <p:cNvCxnSpPr/>
          <p:nvPr/>
        </p:nvCxnSpPr>
        <p:spPr>
          <a:xfrm>
            <a:off x="2846256" y="8022414"/>
            <a:ext cx="18670097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7" name="Google Shape;747;p136"/>
          <p:cNvCxnSpPr/>
          <p:nvPr/>
        </p:nvCxnSpPr>
        <p:spPr>
          <a:xfrm>
            <a:off x="284625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8" name="Google Shape;748;p136"/>
          <p:cNvCxnSpPr/>
          <p:nvPr/>
        </p:nvCxnSpPr>
        <p:spPr>
          <a:xfrm>
            <a:off x="21516355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49" name="Google Shape;749;p136"/>
          <p:cNvSpPr/>
          <p:nvPr>
            <p:ph idx="23" type="pic"/>
          </p:nvPr>
        </p:nvSpPr>
        <p:spPr>
          <a:xfrm>
            <a:off x="150272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0" name="Google Shape;750;p136"/>
          <p:cNvSpPr/>
          <p:nvPr>
            <p:ph idx="24" type="pic"/>
          </p:nvPr>
        </p:nvSpPr>
        <p:spPr>
          <a:xfrm>
            <a:off x="514989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1" name="Google Shape;751;p136"/>
          <p:cNvSpPr/>
          <p:nvPr>
            <p:ph idx="25" type="pic"/>
          </p:nvPr>
        </p:nvSpPr>
        <p:spPr>
          <a:xfrm>
            <a:off x="896271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2" name="Google Shape;752;p136"/>
          <p:cNvSpPr/>
          <p:nvPr>
            <p:ph idx="26" type="pic"/>
          </p:nvPr>
        </p:nvSpPr>
        <p:spPr>
          <a:xfrm>
            <a:off x="12699420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3" name="Google Shape;753;p136"/>
          <p:cNvSpPr/>
          <p:nvPr>
            <p:ph idx="27" type="pic"/>
          </p:nvPr>
        </p:nvSpPr>
        <p:spPr>
          <a:xfrm>
            <a:off x="1643612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4" name="Google Shape;754;p136"/>
          <p:cNvSpPr/>
          <p:nvPr>
            <p:ph idx="28" type="pic"/>
          </p:nvPr>
        </p:nvSpPr>
        <p:spPr>
          <a:xfrm>
            <a:off x="2017282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5" name="Google Shape;755;p136"/>
          <p:cNvSpPr/>
          <p:nvPr>
            <p:ph idx="29" type="pic"/>
          </p:nvPr>
        </p:nvSpPr>
        <p:spPr>
          <a:xfrm>
            <a:off x="6616484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6" name="Google Shape;756;p136"/>
          <p:cNvSpPr/>
          <p:nvPr>
            <p:ph idx="30" type="pic"/>
          </p:nvPr>
        </p:nvSpPr>
        <p:spPr>
          <a:xfrm>
            <a:off x="10850310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7" name="Google Shape;757;p136"/>
          <p:cNvSpPr/>
          <p:nvPr>
            <p:ph idx="31" type="pic"/>
          </p:nvPr>
        </p:nvSpPr>
        <p:spPr>
          <a:xfrm>
            <a:off x="14882386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bg>
      <p:bgPr>
        <a:solidFill>
          <a:srgbClr val="FEFAF5"/>
        </a:solidFill>
      </p:bgPr>
    </p:bg>
    <p:spTree>
      <p:nvGrpSpPr>
        <p:cNvPr id="758" name="Shape 7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" name="Google Shape;759;p137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2">
  <p:cSld name="red_title 2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57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57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57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57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57"/>
          <p:cNvSpPr txBox="1"/>
          <p:nvPr>
            <p:ph idx="1" type="body"/>
          </p:nvPr>
        </p:nvSpPr>
        <p:spPr>
          <a:xfrm>
            <a:off x="5878513" y="6896066"/>
            <a:ext cx="881284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86" name="Google Shape;86;p5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s side by side">
  <p:cSld name="titles 2 topics side by side">
    <p:bg>
      <p:bgPr>
        <a:solidFill>
          <a:schemeClr val="lt1"/>
        </a:solidFill>
      </p:bgPr>
    </p:bg>
    <p:spTree>
      <p:nvGrpSpPr>
        <p:cNvPr id="760" name="Shape 7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" name="Google Shape;761;p138"/>
          <p:cNvSpPr/>
          <p:nvPr/>
        </p:nvSpPr>
        <p:spPr>
          <a:xfrm>
            <a:off x="15255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2" name="Google Shape;762;p138"/>
          <p:cNvSpPr/>
          <p:nvPr/>
        </p:nvSpPr>
        <p:spPr>
          <a:xfrm>
            <a:off x="12525133" y="3618488"/>
            <a:ext cx="10260255" cy="1009751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3" name="Google Shape;763;p138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4" name="Google Shape;764;p138"/>
          <p:cNvSpPr/>
          <p:nvPr/>
        </p:nvSpPr>
        <p:spPr>
          <a:xfrm flipH="1" rot="10800000">
            <a:off x="13048396" y="5024205"/>
            <a:ext cx="898799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5" name="Google Shape;765;p138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6" name="Google Shape;766;p138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7" name="Google Shape;767;p138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8" name="Google Shape;768;p138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9" name="Google Shape;769;p138"/>
          <p:cNvSpPr txBox="1"/>
          <p:nvPr>
            <p:ph idx="4" type="body"/>
          </p:nvPr>
        </p:nvSpPr>
        <p:spPr>
          <a:xfrm>
            <a:off x="12962060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0" name="Google Shape;770;p138"/>
          <p:cNvSpPr txBox="1"/>
          <p:nvPr>
            <p:ph idx="5" type="body"/>
          </p:nvPr>
        </p:nvSpPr>
        <p:spPr>
          <a:xfrm>
            <a:off x="12962060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2 topics side by side">
  <p:cSld name="1_titles 2 topics side by side">
    <p:bg>
      <p:bgPr>
        <a:solidFill>
          <a:schemeClr val="lt1"/>
        </a:solidFill>
      </p:bgPr>
    </p:bg>
    <p:spTree>
      <p:nvGrpSpPr>
        <p:cNvPr id="771" name="Shape 7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" name="Google Shape;772;p139"/>
          <p:cNvSpPr/>
          <p:nvPr/>
        </p:nvSpPr>
        <p:spPr>
          <a:xfrm>
            <a:off x="192797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3" name="Google Shape;773;p139"/>
          <p:cNvSpPr/>
          <p:nvPr/>
        </p:nvSpPr>
        <p:spPr>
          <a:xfrm>
            <a:off x="15255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4" name="Google Shape;774;p139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5" name="Google Shape;775;p139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6" name="Google Shape;776;p139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7" name="Google Shape;777;p139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8" name="Google Shape;778;p139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79" name="Google Shape;779;p1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0" name="Google Shape;780;p139"/>
          <p:cNvSpPr/>
          <p:nvPr>
            <p:ph idx="4" type="pic"/>
          </p:nvPr>
        </p:nvSpPr>
        <p:spPr>
          <a:xfrm>
            <a:off x="13756247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itles 2 topics side by side">
  <p:cSld name="2_titles 2 topics side by side">
    <p:bg>
      <p:bgPr>
        <a:solidFill>
          <a:schemeClr val="lt1"/>
        </a:solidFill>
      </p:bgPr>
    </p:bg>
    <p:spTree>
      <p:nvGrpSpPr>
        <p:cNvPr id="781" name="Shape 7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" name="Google Shape;782;p140"/>
          <p:cNvSpPr/>
          <p:nvPr/>
        </p:nvSpPr>
        <p:spPr>
          <a:xfrm>
            <a:off x="192797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3" name="Google Shape;783;p140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4" name="Google Shape;784;p140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5" name="Google Shape;785;p140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6" name="Google Shape;786;p140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7" name="Google Shape;787;p140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88" name="Google Shape;788;p1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9" name="Google Shape;789;p140"/>
          <p:cNvSpPr/>
          <p:nvPr>
            <p:ph idx="4" type="pic"/>
          </p:nvPr>
        </p:nvSpPr>
        <p:spPr>
          <a:xfrm>
            <a:off x="13756247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2 topics side by side">
  <p:cSld name="3_titles 2 topics side by side">
    <p:bg>
      <p:bgPr>
        <a:solidFill>
          <a:schemeClr val="lt1"/>
        </a:solidFill>
      </p:bgPr>
    </p:bg>
    <p:spTree>
      <p:nvGrpSpPr>
        <p:cNvPr id="790" name="Shape 7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" name="Google Shape;791;p141"/>
          <p:cNvSpPr/>
          <p:nvPr/>
        </p:nvSpPr>
        <p:spPr>
          <a:xfrm>
            <a:off x="-24916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2" name="Google Shape;792;p141"/>
          <p:cNvSpPr/>
          <p:nvPr/>
        </p:nvSpPr>
        <p:spPr>
          <a:xfrm>
            <a:off x="124983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3" name="Google Shape;793;p141"/>
          <p:cNvSpPr/>
          <p:nvPr/>
        </p:nvSpPr>
        <p:spPr>
          <a:xfrm flipH="1" rot="10800000">
            <a:off x="128140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4" name="Google Shape;794;p141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5" name="Google Shape;795;p141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6" name="Google Shape;796;p141"/>
          <p:cNvSpPr txBox="1"/>
          <p:nvPr>
            <p:ph idx="2" type="body"/>
          </p:nvPr>
        </p:nvSpPr>
        <p:spPr>
          <a:xfrm>
            <a:off x="128354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7" name="Google Shape;797;p141"/>
          <p:cNvSpPr txBox="1"/>
          <p:nvPr>
            <p:ph idx="3" type="body"/>
          </p:nvPr>
        </p:nvSpPr>
        <p:spPr>
          <a:xfrm>
            <a:off x="128354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8" name="Google Shape;798;p1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57374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99" name="Google Shape;799;p141"/>
          <p:cNvSpPr/>
          <p:nvPr>
            <p:ph idx="4" type="pic"/>
          </p:nvPr>
        </p:nvSpPr>
        <p:spPr>
          <a:xfrm>
            <a:off x="1912590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2 topics side by side">
  <p:cSld name="4_titles 2 topics side by side">
    <p:bg>
      <p:bgPr>
        <a:solidFill>
          <a:schemeClr val="lt1"/>
        </a:solidFill>
      </p:bgPr>
    </p:bg>
    <p:spTree>
      <p:nvGrpSpPr>
        <p:cNvPr id="800" name="Shape 8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" name="Google Shape;801;p142"/>
          <p:cNvSpPr/>
          <p:nvPr/>
        </p:nvSpPr>
        <p:spPr>
          <a:xfrm>
            <a:off x="-2535207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02" name="Google Shape;802;p1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75088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803" name="Google Shape;803;p142"/>
          <p:cNvSpPr/>
          <p:nvPr>
            <p:ph idx="2" type="pic"/>
          </p:nvPr>
        </p:nvSpPr>
        <p:spPr>
          <a:xfrm>
            <a:off x="2130304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804" name="Google Shape;804;p142"/>
          <p:cNvSpPr/>
          <p:nvPr/>
        </p:nvSpPr>
        <p:spPr>
          <a:xfrm flipH="1" rot="10800000">
            <a:off x="13928466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5" name="Google Shape;805;p142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6" name="Google Shape;806;p142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7" name="Google Shape;807;p142"/>
          <p:cNvSpPr txBox="1"/>
          <p:nvPr>
            <p:ph idx="3" type="body"/>
          </p:nvPr>
        </p:nvSpPr>
        <p:spPr>
          <a:xfrm>
            <a:off x="13835559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8" name="Google Shape;808;p142"/>
          <p:cNvSpPr txBox="1"/>
          <p:nvPr>
            <p:ph idx="4" type="body"/>
          </p:nvPr>
        </p:nvSpPr>
        <p:spPr>
          <a:xfrm>
            <a:off x="13835559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topics side by side">
  <p:cSld name="titles 3 topics side by side">
    <p:bg>
      <p:bgPr>
        <a:solidFill>
          <a:schemeClr val="lt1"/>
        </a:solidFill>
      </p:bgPr>
    </p:bg>
    <p:spTree>
      <p:nvGrpSpPr>
        <p:cNvPr id="809" name="Shape 8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0" name="Google Shape;810;p143"/>
          <p:cNvSpPr/>
          <p:nvPr/>
        </p:nvSpPr>
        <p:spPr>
          <a:xfrm>
            <a:off x="8896891" y="3618487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1" name="Google Shape;811;p143"/>
          <p:cNvSpPr/>
          <p:nvPr/>
        </p:nvSpPr>
        <p:spPr>
          <a:xfrm>
            <a:off x="16135525" y="3618488"/>
            <a:ext cx="6669741" cy="10097514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2" name="Google Shape;812;p143"/>
          <p:cNvSpPr/>
          <p:nvPr/>
        </p:nvSpPr>
        <p:spPr>
          <a:xfrm>
            <a:off x="1549789" y="3618488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3" name="Google Shape;813;p143"/>
          <p:cNvSpPr/>
          <p:nvPr/>
        </p:nvSpPr>
        <p:spPr>
          <a:xfrm flipH="1" rot="10800000">
            <a:off x="9313728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4" name="Google Shape;814;p143"/>
          <p:cNvSpPr/>
          <p:nvPr/>
        </p:nvSpPr>
        <p:spPr>
          <a:xfrm flipH="1" rot="10800000">
            <a:off x="16502670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5" name="Google Shape;815;p143"/>
          <p:cNvSpPr/>
          <p:nvPr/>
        </p:nvSpPr>
        <p:spPr>
          <a:xfrm flipH="1" rot="10800000">
            <a:off x="1979742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6" name="Google Shape;816;p143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7" name="Google Shape;817;p143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8" name="Google Shape;818;p143"/>
          <p:cNvSpPr txBox="1"/>
          <p:nvPr>
            <p:ph idx="2" type="body"/>
          </p:nvPr>
        </p:nvSpPr>
        <p:spPr>
          <a:xfrm>
            <a:off x="1883327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9" name="Google Shape;819;p143"/>
          <p:cNvSpPr txBox="1"/>
          <p:nvPr>
            <p:ph idx="3" type="body"/>
          </p:nvPr>
        </p:nvSpPr>
        <p:spPr>
          <a:xfrm>
            <a:off x="1933615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0" name="Google Shape;820;p143"/>
          <p:cNvSpPr txBox="1"/>
          <p:nvPr>
            <p:ph idx="4" type="body"/>
          </p:nvPr>
        </p:nvSpPr>
        <p:spPr>
          <a:xfrm>
            <a:off x="9246653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1" name="Google Shape;821;p143"/>
          <p:cNvSpPr txBox="1"/>
          <p:nvPr>
            <p:ph idx="5" type="body"/>
          </p:nvPr>
        </p:nvSpPr>
        <p:spPr>
          <a:xfrm>
            <a:off x="9296941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2" name="Google Shape;822;p143"/>
          <p:cNvSpPr txBox="1"/>
          <p:nvPr>
            <p:ph idx="6" type="body"/>
          </p:nvPr>
        </p:nvSpPr>
        <p:spPr>
          <a:xfrm>
            <a:off x="16454092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3" name="Google Shape;823;p143"/>
          <p:cNvSpPr txBox="1"/>
          <p:nvPr>
            <p:ph idx="7" type="body"/>
          </p:nvPr>
        </p:nvSpPr>
        <p:spPr>
          <a:xfrm>
            <a:off x="16504380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4 topics side by side">
  <p:cSld name="titles 4 topics side by side">
    <p:bg>
      <p:bgPr>
        <a:solidFill>
          <a:schemeClr val="lt1"/>
        </a:solidFill>
      </p:bgPr>
    </p:bg>
    <p:spTree>
      <p:nvGrpSpPr>
        <p:cNvPr id="824" name="Shape 8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" name="Google Shape;825;p14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6" name="Google Shape;826;p144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7" name="Google Shape;827;p144"/>
          <p:cNvSpPr/>
          <p:nvPr/>
        </p:nvSpPr>
        <p:spPr>
          <a:xfrm>
            <a:off x="1525588" y="3618487"/>
            <a:ext cx="21337375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8" name="Google Shape;828;p144"/>
          <p:cNvSpPr/>
          <p:nvPr/>
        </p:nvSpPr>
        <p:spPr>
          <a:xfrm flipH="1" rot="10800000">
            <a:off x="1824752" y="51054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9" name="Google Shape;829;p144"/>
          <p:cNvSpPr/>
          <p:nvPr/>
        </p:nvSpPr>
        <p:spPr>
          <a:xfrm>
            <a:off x="7183198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0" name="Google Shape;830;p144"/>
          <p:cNvSpPr/>
          <p:nvPr/>
        </p:nvSpPr>
        <p:spPr>
          <a:xfrm>
            <a:off x="12586470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1" name="Google Shape;831;p144"/>
          <p:cNvSpPr/>
          <p:nvPr/>
        </p:nvSpPr>
        <p:spPr>
          <a:xfrm>
            <a:off x="17906616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2" name="Google Shape;832;p144"/>
          <p:cNvSpPr txBox="1"/>
          <p:nvPr>
            <p:ph idx="2" type="body"/>
          </p:nvPr>
        </p:nvSpPr>
        <p:spPr>
          <a:xfrm>
            <a:off x="1824752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3" name="Google Shape;833;p144"/>
          <p:cNvSpPr txBox="1"/>
          <p:nvPr>
            <p:ph idx="3" type="body"/>
          </p:nvPr>
        </p:nvSpPr>
        <p:spPr>
          <a:xfrm>
            <a:off x="1875041" y="5529247"/>
            <a:ext cx="4589420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4" name="Google Shape;834;p144"/>
          <p:cNvSpPr txBox="1"/>
          <p:nvPr>
            <p:ph idx="4" type="body"/>
          </p:nvPr>
        </p:nvSpPr>
        <p:spPr>
          <a:xfrm>
            <a:off x="7183198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5" name="Google Shape;835;p144"/>
          <p:cNvSpPr txBox="1"/>
          <p:nvPr>
            <p:ph idx="5" type="body"/>
          </p:nvPr>
        </p:nvSpPr>
        <p:spPr>
          <a:xfrm>
            <a:off x="7233487" y="5529248"/>
            <a:ext cx="4589420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6" name="Google Shape;836;p144"/>
          <p:cNvSpPr txBox="1"/>
          <p:nvPr>
            <p:ph idx="6" type="body"/>
          </p:nvPr>
        </p:nvSpPr>
        <p:spPr>
          <a:xfrm>
            <a:off x="12564224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7" name="Google Shape;837;p144"/>
          <p:cNvSpPr txBox="1"/>
          <p:nvPr>
            <p:ph idx="7" type="body"/>
          </p:nvPr>
        </p:nvSpPr>
        <p:spPr>
          <a:xfrm>
            <a:off x="12614513" y="5529248"/>
            <a:ext cx="4589420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8" name="Google Shape;838;p144"/>
          <p:cNvSpPr txBox="1"/>
          <p:nvPr>
            <p:ph idx="8" type="body"/>
          </p:nvPr>
        </p:nvSpPr>
        <p:spPr>
          <a:xfrm>
            <a:off x="17884703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9" name="Google Shape;839;p144"/>
          <p:cNvSpPr txBox="1"/>
          <p:nvPr>
            <p:ph idx="9" type="body"/>
          </p:nvPr>
        </p:nvSpPr>
        <p:spPr>
          <a:xfrm>
            <a:off x="17934991" y="5529248"/>
            <a:ext cx="4589419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5 topics side by side">
  <p:cSld name="titles 5 topics side by side">
    <p:bg>
      <p:bgPr>
        <a:solidFill>
          <a:schemeClr val="lt1"/>
        </a:solidFill>
      </p:bgPr>
    </p:bg>
    <p:spTree>
      <p:nvGrpSpPr>
        <p:cNvPr id="840" name="Shape 8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" name="Google Shape;841;p145"/>
          <p:cNvSpPr/>
          <p:nvPr/>
        </p:nvSpPr>
        <p:spPr>
          <a:xfrm>
            <a:off x="915987" y="3618486"/>
            <a:ext cx="22555199" cy="10097514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2" name="Google Shape;842;p145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3" name="Google Shape;843;p145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4" name="Google Shape;844;p145"/>
          <p:cNvSpPr/>
          <p:nvPr/>
        </p:nvSpPr>
        <p:spPr>
          <a:xfrm flipH="1" rot="10800000">
            <a:off x="1552575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5" name="Google Shape;845;p145"/>
          <p:cNvSpPr txBox="1"/>
          <p:nvPr>
            <p:ph idx="2" type="body"/>
          </p:nvPr>
        </p:nvSpPr>
        <p:spPr>
          <a:xfrm>
            <a:off x="1552576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6" name="Google Shape;846;p145"/>
          <p:cNvSpPr txBox="1"/>
          <p:nvPr>
            <p:ph idx="3" type="body"/>
          </p:nvPr>
        </p:nvSpPr>
        <p:spPr>
          <a:xfrm>
            <a:off x="1552576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7" name="Google Shape;847;p145"/>
          <p:cNvSpPr/>
          <p:nvPr/>
        </p:nvSpPr>
        <p:spPr>
          <a:xfrm flipH="1" rot="10800000">
            <a:off x="6050899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8" name="Google Shape;848;p145"/>
          <p:cNvSpPr txBox="1"/>
          <p:nvPr>
            <p:ph idx="4" type="body"/>
          </p:nvPr>
        </p:nvSpPr>
        <p:spPr>
          <a:xfrm>
            <a:off x="6050900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9" name="Google Shape;849;p145"/>
          <p:cNvSpPr txBox="1"/>
          <p:nvPr>
            <p:ph idx="5" type="body"/>
          </p:nvPr>
        </p:nvSpPr>
        <p:spPr>
          <a:xfrm>
            <a:off x="6050900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0" name="Google Shape;850;p145"/>
          <p:cNvSpPr/>
          <p:nvPr/>
        </p:nvSpPr>
        <p:spPr>
          <a:xfrm flipH="1" rot="10800000">
            <a:off x="10532201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1" name="Google Shape;851;p145"/>
          <p:cNvSpPr txBox="1"/>
          <p:nvPr>
            <p:ph idx="6" type="body"/>
          </p:nvPr>
        </p:nvSpPr>
        <p:spPr>
          <a:xfrm>
            <a:off x="105322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2" name="Google Shape;852;p145"/>
          <p:cNvSpPr txBox="1"/>
          <p:nvPr>
            <p:ph idx="7" type="body"/>
          </p:nvPr>
        </p:nvSpPr>
        <p:spPr>
          <a:xfrm>
            <a:off x="105322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3" name="Google Shape;853;p145"/>
          <p:cNvSpPr/>
          <p:nvPr/>
        </p:nvSpPr>
        <p:spPr>
          <a:xfrm flipH="1" rot="10800000">
            <a:off x="15009900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4" name="Google Shape;854;p145"/>
          <p:cNvSpPr txBox="1"/>
          <p:nvPr>
            <p:ph idx="8" type="body"/>
          </p:nvPr>
        </p:nvSpPr>
        <p:spPr>
          <a:xfrm>
            <a:off x="150099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5" name="Google Shape;855;p145"/>
          <p:cNvSpPr txBox="1"/>
          <p:nvPr>
            <p:ph idx="9" type="body"/>
          </p:nvPr>
        </p:nvSpPr>
        <p:spPr>
          <a:xfrm>
            <a:off x="150099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6" name="Google Shape;856;p145"/>
          <p:cNvSpPr/>
          <p:nvPr/>
        </p:nvSpPr>
        <p:spPr>
          <a:xfrm flipH="1" rot="10800000">
            <a:off x="19456300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7" name="Google Shape;857;p145"/>
          <p:cNvSpPr txBox="1"/>
          <p:nvPr>
            <p:ph idx="13" type="body"/>
          </p:nvPr>
        </p:nvSpPr>
        <p:spPr>
          <a:xfrm>
            <a:off x="194563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8" name="Google Shape;858;p145"/>
          <p:cNvSpPr txBox="1"/>
          <p:nvPr>
            <p:ph idx="14" type="body"/>
          </p:nvPr>
        </p:nvSpPr>
        <p:spPr>
          <a:xfrm>
            <a:off x="194563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main thought 2 topics">
  <p:cSld name="titles main thought 2 topics">
    <p:bg>
      <p:bgPr>
        <a:solidFill>
          <a:schemeClr val="lt1"/>
        </a:solidFill>
      </p:bgPr>
    </p:bg>
    <p:spTree>
      <p:nvGrpSpPr>
        <p:cNvPr id="859" name="Shape 8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" name="Google Shape;860;p146"/>
          <p:cNvSpPr/>
          <p:nvPr/>
        </p:nvSpPr>
        <p:spPr>
          <a:xfrm>
            <a:off x="1523347" y="3618487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1" name="Google Shape;861;p146"/>
          <p:cNvSpPr/>
          <p:nvPr/>
        </p:nvSpPr>
        <p:spPr>
          <a:xfrm>
            <a:off x="16135525" y="3618488"/>
            <a:ext cx="6669741" cy="1009751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2" name="Google Shape;862;p146"/>
          <p:cNvSpPr/>
          <p:nvPr/>
        </p:nvSpPr>
        <p:spPr>
          <a:xfrm flipH="1" rot="10800000">
            <a:off x="16502670" y="49530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3" name="Google Shape;863;p146"/>
          <p:cNvSpPr/>
          <p:nvPr/>
        </p:nvSpPr>
        <p:spPr>
          <a:xfrm>
            <a:off x="8896891" y="3618487"/>
            <a:ext cx="6669741" cy="10097511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4" name="Google Shape;864;p146"/>
          <p:cNvSpPr/>
          <p:nvPr/>
        </p:nvSpPr>
        <p:spPr>
          <a:xfrm flipH="1" rot="10800000">
            <a:off x="9313728" y="49530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5" name="Google Shape;865;p14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6" name="Google Shape;866;p14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7" name="Google Shape;867;p146"/>
          <p:cNvSpPr txBox="1"/>
          <p:nvPr>
            <p:ph idx="2" type="body"/>
          </p:nvPr>
        </p:nvSpPr>
        <p:spPr>
          <a:xfrm>
            <a:off x="1581150" y="4024744"/>
            <a:ext cx="6611938" cy="28332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600"/>
              <a:buNone/>
              <a:defRPr b="1" i="0" sz="6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8" name="Google Shape;868;p146"/>
          <p:cNvSpPr txBox="1"/>
          <p:nvPr>
            <p:ph idx="3" type="body"/>
          </p:nvPr>
        </p:nvSpPr>
        <p:spPr>
          <a:xfrm>
            <a:off x="1581150" y="6858000"/>
            <a:ext cx="6611938" cy="241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9" name="Google Shape;869;p146"/>
          <p:cNvSpPr txBox="1"/>
          <p:nvPr>
            <p:ph idx="4" type="body"/>
          </p:nvPr>
        </p:nvSpPr>
        <p:spPr>
          <a:xfrm>
            <a:off x="9246653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0" name="Google Shape;870;p146"/>
          <p:cNvSpPr txBox="1"/>
          <p:nvPr>
            <p:ph idx="5" type="body"/>
          </p:nvPr>
        </p:nvSpPr>
        <p:spPr>
          <a:xfrm>
            <a:off x="9296941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1" name="Google Shape;871;p146"/>
          <p:cNvSpPr txBox="1"/>
          <p:nvPr>
            <p:ph idx="6" type="body"/>
          </p:nvPr>
        </p:nvSpPr>
        <p:spPr>
          <a:xfrm>
            <a:off x="16454092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2" name="Google Shape;872;p146"/>
          <p:cNvSpPr txBox="1"/>
          <p:nvPr>
            <p:ph idx="7" type="body"/>
          </p:nvPr>
        </p:nvSpPr>
        <p:spPr>
          <a:xfrm>
            <a:off x="16504380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thought 2 topics">
  <p:cSld name="main thought 2 topics">
    <p:bg>
      <p:bgPr>
        <a:solidFill>
          <a:schemeClr val="lt1"/>
        </a:solidFill>
      </p:bgPr>
    </p:bg>
    <p:spTree>
      <p:nvGrpSpPr>
        <p:cNvPr id="873" name="Shape 8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" name="Google Shape;874;p147"/>
          <p:cNvSpPr/>
          <p:nvPr/>
        </p:nvSpPr>
        <p:spPr>
          <a:xfrm>
            <a:off x="1523347" y="1523999"/>
            <a:ext cx="6669741" cy="1219200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5" name="Google Shape;875;p147"/>
          <p:cNvSpPr/>
          <p:nvPr/>
        </p:nvSpPr>
        <p:spPr>
          <a:xfrm>
            <a:off x="16135525" y="1524000"/>
            <a:ext cx="6669741" cy="1219200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6" name="Google Shape;876;p147"/>
          <p:cNvSpPr/>
          <p:nvPr/>
        </p:nvSpPr>
        <p:spPr>
          <a:xfrm flipH="1" rot="10800000">
            <a:off x="16502670" y="2858512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7" name="Google Shape;877;p147"/>
          <p:cNvSpPr/>
          <p:nvPr/>
        </p:nvSpPr>
        <p:spPr>
          <a:xfrm>
            <a:off x="8896891" y="1523999"/>
            <a:ext cx="6669741" cy="12192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8" name="Google Shape;878;p147"/>
          <p:cNvSpPr/>
          <p:nvPr/>
        </p:nvSpPr>
        <p:spPr>
          <a:xfrm flipH="1" rot="10800000">
            <a:off x="9313728" y="2858512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9" name="Google Shape;879;p147"/>
          <p:cNvSpPr txBox="1"/>
          <p:nvPr>
            <p:ph type="title"/>
          </p:nvPr>
        </p:nvSpPr>
        <p:spPr>
          <a:xfrm>
            <a:off x="1581150" y="1943293"/>
            <a:ext cx="6611938" cy="26424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lvl="0" marR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b="1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0" name="Google Shape;880;p147"/>
          <p:cNvSpPr txBox="1"/>
          <p:nvPr>
            <p:ph idx="1" type="body"/>
          </p:nvPr>
        </p:nvSpPr>
        <p:spPr>
          <a:xfrm>
            <a:off x="1581150" y="4763512"/>
            <a:ext cx="6611938" cy="241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1" name="Google Shape;881;p147"/>
          <p:cNvSpPr txBox="1"/>
          <p:nvPr>
            <p:ph idx="2" type="body"/>
          </p:nvPr>
        </p:nvSpPr>
        <p:spPr>
          <a:xfrm>
            <a:off x="9246653" y="1930256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2" name="Google Shape;882;p147"/>
          <p:cNvSpPr txBox="1"/>
          <p:nvPr>
            <p:ph idx="3" type="body"/>
          </p:nvPr>
        </p:nvSpPr>
        <p:spPr>
          <a:xfrm>
            <a:off x="9296941" y="3304226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3" name="Google Shape;883;p147"/>
          <p:cNvSpPr txBox="1"/>
          <p:nvPr>
            <p:ph idx="4" type="body"/>
          </p:nvPr>
        </p:nvSpPr>
        <p:spPr>
          <a:xfrm>
            <a:off x="16454092" y="1930256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4" name="Google Shape;884;p147"/>
          <p:cNvSpPr txBox="1"/>
          <p:nvPr>
            <p:ph idx="5" type="body"/>
          </p:nvPr>
        </p:nvSpPr>
        <p:spPr>
          <a:xfrm>
            <a:off x="16504380" y="3304226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40" Type="http://schemas.openxmlformats.org/officeDocument/2006/relationships/slideLayout" Target="../slideLayouts/slideLayout40.xml"/><Relationship Id="rId190" Type="http://schemas.openxmlformats.org/officeDocument/2006/relationships/slideLayout" Target="../slideLayouts/slideLayout190.xml"/><Relationship Id="rId42" Type="http://schemas.openxmlformats.org/officeDocument/2006/relationships/slideLayout" Target="../slideLayouts/slideLayout42.xml"/><Relationship Id="rId41" Type="http://schemas.openxmlformats.org/officeDocument/2006/relationships/slideLayout" Target="../slideLayouts/slideLayout41.xml"/><Relationship Id="rId44" Type="http://schemas.openxmlformats.org/officeDocument/2006/relationships/slideLayout" Target="../slideLayouts/slideLayout44.xml"/><Relationship Id="rId194" Type="http://schemas.openxmlformats.org/officeDocument/2006/relationships/slideLayout" Target="../slideLayouts/slideLayout194.xml"/><Relationship Id="rId43" Type="http://schemas.openxmlformats.org/officeDocument/2006/relationships/slideLayout" Target="../slideLayouts/slideLayout43.xml"/><Relationship Id="rId193" Type="http://schemas.openxmlformats.org/officeDocument/2006/relationships/slideLayout" Target="../slideLayouts/slideLayout193.xml"/><Relationship Id="rId46" Type="http://schemas.openxmlformats.org/officeDocument/2006/relationships/slideLayout" Target="../slideLayouts/slideLayout46.xml"/><Relationship Id="rId192" Type="http://schemas.openxmlformats.org/officeDocument/2006/relationships/slideLayout" Target="../slideLayouts/slideLayout192.xml"/><Relationship Id="rId45" Type="http://schemas.openxmlformats.org/officeDocument/2006/relationships/slideLayout" Target="../slideLayouts/slideLayout45.xml"/><Relationship Id="rId191" Type="http://schemas.openxmlformats.org/officeDocument/2006/relationships/slideLayout" Target="../slideLayouts/slideLayout191.xml"/><Relationship Id="rId48" Type="http://schemas.openxmlformats.org/officeDocument/2006/relationships/slideLayout" Target="../slideLayouts/slideLayout48.xml"/><Relationship Id="rId187" Type="http://schemas.openxmlformats.org/officeDocument/2006/relationships/slideLayout" Target="../slideLayouts/slideLayout187.xml"/><Relationship Id="rId47" Type="http://schemas.openxmlformats.org/officeDocument/2006/relationships/slideLayout" Target="../slideLayouts/slideLayout47.xml"/><Relationship Id="rId186" Type="http://schemas.openxmlformats.org/officeDocument/2006/relationships/slideLayout" Target="../slideLayouts/slideLayout186.xml"/><Relationship Id="rId185" Type="http://schemas.openxmlformats.org/officeDocument/2006/relationships/slideLayout" Target="../slideLayouts/slideLayout185.xml"/><Relationship Id="rId49" Type="http://schemas.openxmlformats.org/officeDocument/2006/relationships/slideLayout" Target="../slideLayouts/slideLayout49.xml"/><Relationship Id="rId184" Type="http://schemas.openxmlformats.org/officeDocument/2006/relationships/slideLayout" Target="../slideLayouts/slideLayout184.xml"/><Relationship Id="rId189" Type="http://schemas.openxmlformats.org/officeDocument/2006/relationships/slideLayout" Target="../slideLayouts/slideLayout189.xml"/><Relationship Id="rId188" Type="http://schemas.openxmlformats.org/officeDocument/2006/relationships/slideLayout" Target="../slideLayouts/slideLayout188.xml"/><Relationship Id="rId31" Type="http://schemas.openxmlformats.org/officeDocument/2006/relationships/slideLayout" Target="../slideLayouts/slideLayout31.xml"/><Relationship Id="rId30" Type="http://schemas.openxmlformats.org/officeDocument/2006/relationships/slideLayout" Target="../slideLayouts/slideLayout30.xml"/><Relationship Id="rId33" Type="http://schemas.openxmlformats.org/officeDocument/2006/relationships/slideLayout" Target="../slideLayouts/slideLayout33.xml"/><Relationship Id="rId183" Type="http://schemas.openxmlformats.org/officeDocument/2006/relationships/slideLayout" Target="../slideLayouts/slideLayout183.xml"/><Relationship Id="rId32" Type="http://schemas.openxmlformats.org/officeDocument/2006/relationships/slideLayout" Target="../slideLayouts/slideLayout32.xml"/><Relationship Id="rId182" Type="http://schemas.openxmlformats.org/officeDocument/2006/relationships/slideLayout" Target="../slideLayouts/slideLayout182.xml"/><Relationship Id="rId35" Type="http://schemas.openxmlformats.org/officeDocument/2006/relationships/slideLayout" Target="../slideLayouts/slideLayout35.xml"/><Relationship Id="rId181" Type="http://schemas.openxmlformats.org/officeDocument/2006/relationships/slideLayout" Target="../slideLayouts/slideLayout181.xml"/><Relationship Id="rId34" Type="http://schemas.openxmlformats.org/officeDocument/2006/relationships/slideLayout" Target="../slideLayouts/slideLayout34.xml"/><Relationship Id="rId180" Type="http://schemas.openxmlformats.org/officeDocument/2006/relationships/slideLayout" Target="../slideLayouts/slideLayout180.xml"/><Relationship Id="rId37" Type="http://schemas.openxmlformats.org/officeDocument/2006/relationships/slideLayout" Target="../slideLayouts/slideLayout37.xml"/><Relationship Id="rId176" Type="http://schemas.openxmlformats.org/officeDocument/2006/relationships/slideLayout" Target="../slideLayouts/slideLayout176.xml"/><Relationship Id="rId36" Type="http://schemas.openxmlformats.org/officeDocument/2006/relationships/slideLayout" Target="../slideLayouts/slideLayout36.xml"/><Relationship Id="rId175" Type="http://schemas.openxmlformats.org/officeDocument/2006/relationships/slideLayout" Target="../slideLayouts/slideLayout175.xml"/><Relationship Id="rId39" Type="http://schemas.openxmlformats.org/officeDocument/2006/relationships/slideLayout" Target="../slideLayouts/slideLayout39.xml"/><Relationship Id="rId174" Type="http://schemas.openxmlformats.org/officeDocument/2006/relationships/slideLayout" Target="../slideLayouts/slideLayout174.xml"/><Relationship Id="rId38" Type="http://schemas.openxmlformats.org/officeDocument/2006/relationships/slideLayout" Target="../slideLayouts/slideLayout38.xml"/><Relationship Id="rId173" Type="http://schemas.openxmlformats.org/officeDocument/2006/relationships/slideLayout" Target="../slideLayouts/slideLayout173.xml"/><Relationship Id="rId179" Type="http://schemas.openxmlformats.org/officeDocument/2006/relationships/slideLayout" Target="../slideLayouts/slideLayout179.xml"/><Relationship Id="rId178" Type="http://schemas.openxmlformats.org/officeDocument/2006/relationships/slideLayout" Target="../slideLayouts/slideLayout178.xml"/><Relationship Id="rId177" Type="http://schemas.openxmlformats.org/officeDocument/2006/relationships/slideLayout" Target="../slideLayouts/slideLayout177.xml"/><Relationship Id="rId20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5.xml"/><Relationship Id="rId198" Type="http://schemas.openxmlformats.org/officeDocument/2006/relationships/slideLayout" Target="../slideLayouts/slideLayout198.xml"/><Relationship Id="rId14" Type="http://schemas.openxmlformats.org/officeDocument/2006/relationships/slideLayout" Target="../slideLayouts/slideLayout14.xml"/><Relationship Id="rId197" Type="http://schemas.openxmlformats.org/officeDocument/2006/relationships/slideLayout" Target="../slideLayouts/slideLayout197.xml"/><Relationship Id="rId17" Type="http://schemas.openxmlformats.org/officeDocument/2006/relationships/slideLayout" Target="../slideLayouts/slideLayout17.xml"/><Relationship Id="rId196" Type="http://schemas.openxmlformats.org/officeDocument/2006/relationships/slideLayout" Target="../slideLayouts/slideLayout196.xml"/><Relationship Id="rId16" Type="http://schemas.openxmlformats.org/officeDocument/2006/relationships/slideLayout" Target="../slideLayouts/slideLayout16.xml"/><Relationship Id="rId195" Type="http://schemas.openxmlformats.org/officeDocument/2006/relationships/slideLayout" Target="../slideLayouts/slideLayout195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99" Type="http://schemas.openxmlformats.org/officeDocument/2006/relationships/theme" Target="../theme/theme1.xml"/><Relationship Id="rId84" Type="http://schemas.openxmlformats.org/officeDocument/2006/relationships/slideLayout" Target="../slideLayouts/slideLayout84.xml"/><Relationship Id="rId83" Type="http://schemas.openxmlformats.org/officeDocument/2006/relationships/slideLayout" Target="../slideLayouts/slideLayout83.xml"/><Relationship Id="rId86" Type="http://schemas.openxmlformats.org/officeDocument/2006/relationships/slideLayout" Target="../slideLayouts/slideLayout86.xml"/><Relationship Id="rId85" Type="http://schemas.openxmlformats.org/officeDocument/2006/relationships/slideLayout" Target="../slideLayouts/slideLayout85.xml"/><Relationship Id="rId88" Type="http://schemas.openxmlformats.org/officeDocument/2006/relationships/slideLayout" Target="../slideLayouts/slideLayout88.xml"/><Relationship Id="rId150" Type="http://schemas.openxmlformats.org/officeDocument/2006/relationships/slideLayout" Target="../slideLayouts/slideLayout150.xml"/><Relationship Id="rId87" Type="http://schemas.openxmlformats.org/officeDocument/2006/relationships/slideLayout" Target="../slideLayouts/slideLayout87.xml"/><Relationship Id="rId89" Type="http://schemas.openxmlformats.org/officeDocument/2006/relationships/slideLayout" Target="../slideLayouts/slideLayout89.xml"/><Relationship Id="rId80" Type="http://schemas.openxmlformats.org/officeDocument/2006/relationships/slideLayout" Target="../slideLayouts/slideLayout80.xml"/><Relationship Id="rId82" Type="http://schemas.openxmlformats.org/officeDocument/2006/relationships/slideLayout" Target="../slideLayouts/slideLayout82.xml"/><Relationship Id="rId81" Type="http://schemas.openxmlformats.org/officeDocument/2006/relationships/slideLayout" Target="../slideLayouts/slideLayout8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149" Type="http://schemas.openxmlformats.org/officeDocument/2006/relationships/slideLayout" Target="../slideLayouts/slideLayout149.xml"/><Relationship Id="rId4" Type="http://schemas.openxmlformats.org/officeDocument/2006/relationships/slideLayout" Target="../slideLayouts/slideLayout4.xml"/><Relationship Id="rId148" Type="http://schemas.openxmlformats.org/officeDocument/2006/relationships/slideLayout" Target="../slideLayouts/slideLayout148.xml"/><Relationship Id="rId9" Type="http://schemas.openxmlformats.org/officeDocument/2006/relationships/slideLayout" Target="../slideLayouts/slideLayout9.xml"/><Relationship Id="rId143" Type="http://schemas.openxmlformats.org/officeDocument/2006/relationships/slideLayout" Target="../slideLayouts/slideLayout143.xml"/><Relationship Id="rId142" Type="http://schemas.openxmlformats.org/officeDocument/2006/relationships/slideLayout" Target="../slideLayouts/slideLayout142.xml"/><Relationship Id="rId141" Type="http://schemas.openxmlformats.org/officeDocument/2006/relationships/slideLayout" Target="../slideLayouts/slideLayout141.xml"/><Relationship Id="rId140" Type="http://schemas.openxmlformats.org/officeDocument/2006/relationships/slideLayout" Target="../slideLayouts/slideLayout140.xml"/><Relationship Id="rId5" Type="http://schemas.openxmlformats.org/officeDocument/2006/relationships/slideLayout" Target="../slideLayouts/slideLayout5.xml"/><Relationship Id="rId147" Type="http://schemas.openxmlformats.org/officeDocument/2006/relationships/slideLayout" Target="../slideLayouts/slideLayout147.xml"/><Relationship Id="rId6" Type="http://schemas.openxmlformats.org/officeDocument/2006/relationships/slideLayout" Target="../slideLayouts/slideLayout6.xml"/><Relationship Id="rId146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7.xml"/><Relationship Id="rId145" Type="http://schemas.openxmlformats.org/officeDocument/2006/relationships/slideLayout" Target="../slideLayouts/slideLayout145.xml"/><Relationship Id="rId8" Type="http://schemas.openxmlformats.org/officeDocument/2006/relationships/slideLayout" Target="../slideLayouts/slideLayout8.xml"/><Relationship Id="rId144" Type="http://schemas.openxmlformats.org/officeDocument/2006/relationships/slideLayout" Target="../slideLayouts/slideLayout144.xml"/><Relationship Id="rId73" Type="http://schemas.openxmlformats.org/officeDocument/2006/relationships/slideLayout" Target="../slideLayouts/slideLayout73.xml"/><Relationship Id="rId72" Type="http://schemas.openxmlformats.org/officeDocument/2006/relationships/slideLayout" Target="../slideLayouts/slideLayout72.xml"/><Relationship Id="rId75" Type="http://schemas.openxmlformats.org/officeDocument/2006/relationships/slideLayout" Target="../slideLayouts/slideLayout75.xml"/><Relationship Id="rId74" Type="http://schemas.openxmlformats.org/officeDocument/2006/relationships/slideLayout" Target="../slideLayouts/slideLayout74.xml"/><Relationship Id="rId77" Type="http://schemas.openxmlformats.org/officeDocument/2006/relationships/slideLayout" Target="../slideLayouts/slideLayout77.xml"/><Relationship Id="rId76" Type="http://schemas.openxmlformats.org/officeDocument/2006/relationships/slideLayout" Target="../slideLayouts/slideLayout76.xml"/><Relationship Id="rId79" Type="http://schemas.openxmlformats.org/officeDocument/2006/relationships/slideLayout" Target="../slideLayouts/slideLayout79.xml"/><Relationship Id="rId78" Type="http://schemas.openxmlformats.org/officeDocument/2006/relationships/slideLayout" Target="../slideLayouts/slideLayout78.xml"/><Relationship Id="rId71" Type="http://schemas.openxmlformats.org/officeDocument/2006/relationships/slideLayout" Target="../slideLayouts/slideLayout71.xml"/><Relationship Id="rId70" Type="http://schemas.openxmlformats.org/officeDocument/2006/relationships/slideLayout" Target="../slideLayouts/slideLayout70.xml"/><Relationship Id="rId139" Type="http://schemas.openxmlformats.org/officeDocument/2006/relationships/slideLayout" Target="../slideLayouts/slideLayout139.xml"/><Relationship Id="rId138" Type="http://schemas.openxmlformats.org/officeDocument/2006/relationships/slideLayout" Target="../slideLayouts/slideLayout138.xml"/><Relationship Id="rId137" Type="http://schemas.openxmlformats.org/officeDocument/2006/relationships/slideLayout" Target="../slideLayouts/slideLayout137.xml"/><Relationship Id="rId132" Type="http://schemas.openxmlformats.org/officeDocument/2006/relationships/slideLayout" Target="../slideLayouts/slideLayout132.xml"/><Relationship Id="rId131" Type="http://schemas.openxmlformats.org/officeDocument/2006/relationships/slideLayout" Target="../slideLayouts/slideLayout131.xml"/><Relationship Id="rId130" Type="http://schemas.openxmlformats.org/officeDocument/2006/relationships/slideLayout" Target="../slideLayouts/slideLayout130.xml"/><Relationship Id="rId136" Type="http://schemas.openxmlformats.org/officeDocument/2006/relationships/slideLayout" Target="../slideLayouts/slideLayout136.xml"/><Relationship Id="rId135" Type="http://schemas.openxmlformats.org/officeDocument/2006/relationships/slideLayout" Target="../slideLayouts/slideLayout135.xml"/><Relationship Id="rId134" Type="http://schemas.openxmlformats.org/officeDocument/2006/relationships/slideLayout" Target="../slideLayouts/slideLayout134.xml"/><Relationship Id="rId133" Type="http://schemas.openxmlformats.org/officeDocument/2006/relationships/slideLayout" Target="../slideLayouts/slideLayout133.xml"/><Relationship Id="rId62" Type="http://schemas.openxmlformats.org/officeDocument/2006/relationships/slideLayout" Target="../slideLayouts/slideLayout62.xml"/><Relationship Id="rId61" Type="http://schemas.openxmlformats.org/officeDocument/2006/relationships/slideLayout" Target="../slideLayouts/slideLayout61.xml"/><Relationship Id="rId64" Type="http://schemas.openxmlformats.org/officeDocument/2006/relationships/slideLayout" Target="../slideLayouts/slideLayout64.xml"/><Relationship Id="rId63" Type="http://schemas.openxmlformats.org/officeDocument/2006/relationships/slideLayout" Target="../slideLayouts/slideLayout63.xml"/><Relationship Id="rId66" Type="http://schemas.openxmlformats.org/officeDocument/2006/relationships/slideLayout" Target="../slideLayouts/slideLayout66.xml"/><Relationship Id="rId172" Type="http://schemas.openxmlformats.org/officeDocument/2006/relationships/slideLayout" Target="../slideLayouts/slideLayout172.xml"/><Relationship Id="rId65" Type="http://schemas.openxmlformats.org/officeDocument/2006/relationships/slideLayout" Target="../slideLayouts/slideLayout65.xml"/><Relationship Id="rId171" Type="http://schemas.openxmlformats.org/officeDocument/2006/relationships/slideLayout" Target="../slideLayouts/slideLayout171.xml"/><Relationship Id="rId68" Type="http://schemas.openxmlformats.org/officeDocument/2006/relationships/slideLayout" Target="../slideLayouts/slideLayout68.xml"/><Relationship Id="rId170" Type="http://schemas.openxmlformats.org/officeDocument/2006/relationships/slideLayout" Target="../slideLayouts/slideLayout170.xml"/><Relationship Id="rId67" Type="http://schemas.openxmlformats.org/officeDocument/2006/relationships/slideLayout" Target="../slideLayouts/slideLayout67.xml"/><Relationship Id="rId60" Type="http://schemas.openxmlformats.org/officeDocument/2006/relationships/slideLayout" Target="../slideLayouts/slideLayout60.xml"/><Relationship Id="rId165" Type="http://schemas.openxmlformats.org/officeDocument/2006/relationships/slideLayout" Target="../slideLayouts/slideLayout165.xml"/><Relationship Id="rId69" Type="http://schemas.openxmlformats.org/officeDocument/2006/relationships/slideLayout" Target="../slideLayouts/slideLayout69.xml"/><Relationship Id="rId164" Type="http://schemas.openxmlformats.org/officeDocument/2006/relationships/slideLayout" Target="../slideLayouts/slideLayout164.xml"/><Relationship Id="rId163" Type="http://schemas.openxmlformats.org/officeDocument/2006/relationships/slideLayout" Target="../slideLayouts/slideLayout163.xml"/><Relationship Id="rId162" Type="http://schemas.openxmlformats.org/officeDocument/2006/relationships/slideLayout" Target="../slideLayouts/slideLayout162.xml"/><Relationship Id="rId169" Type="http://schemas.openxmlformats.org/officeDocument/2006/relationships/slideLayout" Target="../slideLayouts/slideLayout169.xml"/><Relationship Id="rId168" Type="http://schemas.openxmlformats.org/officeDocument/2006/relationships/slideLayout" Target="../slideLayouts/slideLayout168.xml"/><Relationship Id="rId167" Type="http://schemas.openxmlformats.org/officeDocument/2006/relationships/slideLayout" Target="../slideLayouts/slideLayout167.xml"/><Relationship Id="rId166" Type="http://schemas.openxmlformats.org/officeDocument/2006/relationships/slideLayout" Target="../slideLayouts/slideLayout166.xml"/><Relationship Id="rId51" Type="http://schemas.openxmlformats.org/officeDocument/2006/relationships/slideLayout" Target="../slideLayouts/slideLayout51.xml"/><Relationship Id="rId50" Type="http://schemas.openxmlformats.org/officeDocument/2006/relationships/slideLayout" Target="../slideLayouts/slideLayout50.xml"/><Relationship Id="rId53" Type="http://schemas.openxmlformats.org/officeDocument/2006/relationships/slideLayout" Target="../slideLayouts/slideLayout53.xml"/><Relationship Id="rId52" Type="http://schemas.openxmlformats.org/officeDocument/2006/relationships/slideLayout" Target="../slideLayouts/slideLayout52.xml"/><Relationship Id="rId55" Type="http://schemas.openxmlformats.org/officeDocument/2006/relationships/slideLayout" Target="../slideLayouts/slideLayout55.xml"/><Relationship Id="rId161" Type="http://schemas.openxmlformats.org/officeDocument/2006/relationships/slideLayout" Target="../slideLayouts/slideLayout161.xml"/><Relationship Id="rId54" Type="http://schemas.openxmlformats.org/officeDocument/2006/relationships/slideLayout" Target="../slideLayouts/slideLayout54.xml"/><Relationship Id="rId160" Type="http://schemas.openxmlformats.org/officeDocument/2006/relationships/slideLayout" Target="../slideLayouts/slideLayout160.xml"/><Relationship Id="rId57" Type="http://schemas.openxmlformats.org/officeDocument/2006/relationships/slideLayout" Target="../slideLayouts/slideLayout57.xml"/><Relationship Id="rId56" Type="http://schemas.openxmlformats.org/officeDocument/2006/relationships/slideLayout" Target="../slideLayouts/slideLayout56.xml"/><Relationship Id="rId159" Type="http://schemas.openxmlformats.org/officeDocument/2006/relationships/slideLayout" Target="../slideLayouts/slideLayout159.xml"/><Relationship Id="rId59" Type="http://schemas.openxmlformats.org/officeDocument/2006/relationships/slideLayout" Target="../slideLayouts/slideLayout59.xml"/><Relationship Id="rId154" Type="http://schemas.openxmlformats.org/officeDocument/2006/relationships/slideLayout" Target="../slideLayouts/slideLayout154.xml"/><Relationship Id="rId58" Type="http://schemas.openxmlformats.org/officeDocument/2006/relationships/slideLayout" Target="../slideLayouts/slideLayout58.xml"/><Relationship Id="rId153" Type="http://schemas.openxmlformats.org/officeDocument/2006/relationships/slideLayout" Target="../slideLayouts/slideLayout153.xml"/><Relationship Id="rId152" Type="http://schemas.openxmlformats.org/officeDocument/2006/relationships/slideLayout" Target="../slideLayouts/slideLayout152.xml"/><Relationship Id="rId151" Type="http://schemas.openxmlformats.org/officeDocument/2006/relationships/slideLayout" Target="../slideLayouts/slideLayout151.xml"/><Relationship Id="rId158" Type="http://schemas.openxmlformats.org/officeDocument/2006/relationships/slideLayout" Target="../slideLayouts/slideLayout158.xml"/><Relationship Id="rId157" Type="http://schemas.openxmlformats.org/officeDocument/2006/relationships/slideLayout" Target="../slideLayouts/slideLayout157.xml"/><Relationship Id="rId156" Type="http://schemas.openxmlformats.org/officeDocument/2006/relationships/slideLayout" Target="../slideLayouts/slideLayout156.xml"/><Relationship Id="rId155" Type="http://schemas.openxmlformats.org/officeDocument/2006/relationships/slideLayout" Target="../slideLayouts/slideLayout155.xml"/><Relationship Id="rId107" Type="http://schemas.openxmlformats.org/officeDocument/2006/relationships/slideLayout" Target="../slideLayouts/slideLayout107.xml"/><Relationship Id="rId106" Type="http://schemas.openxmlformats.org/officeDocument/2006/relationships/slideLayout" Target="../slideLayouts/slideLayout106.xml"/><Relationship Id="rId105" Type="http://schemas.openxmlformats.org/officeDocument/2006/relationships/slideLayout" Target="../slideLayouts/slideLayout105.xml"/><Relationship Id="rId104" Type="http://schemas.openxmlformats.org/officeDocument/2006/relationships/slideLayout" Target="../slideLayouts/slideLayout104.xml"/><Relationship Id="rId109" Type="http://schemas.openxmlformats.org/officeDocument/2006/relationships/slideLayout" Target="../slideLayouts/slideLayout109.xml"/><Relationship Id="rId108" Type="http://schemas.openxmlformats.org/officeDocument/2006/relationships/slideLayout" Target="../slideLayouts/slideLayout108.xml"/><Relationship Id="rId103" Type="http://schemas.openxmlformats.org/officeDocument/2006/relationships/slideLayout" Target="../slideLayouts/slideLayout103.xml"/><Relationship Id="rId102" Type="http://schemas.openxmlformats.org/officeDocument/2006/relationships/slideLayout" Target="../slideLayouts/slideLayout102.xml"/><Relationship Id="rId101" Type="http://schemas.openxmlformats.org/officeDocument/2006/relationships/slideLayout" Target="../slideLayouts/slideLayout101.xml"/><Relationship Id="rId100" Type="http://schemas.openxmlformats.org/officeDocument/2006/relationships/slideLayout" Target="../slideLayouts/slideLayout100.xml"/><Relationship Id="rId129" Type="http://schemas.openxmlformats.org/officeDocument/2006/relationships/slideLayout" Target="../slideLayouts/slideLayout129.xml"/><Relationship Id="rId128" Type="http://schemas.openxmlformats.org/officeDocument/2006/relationships/slideLayout" Target="../slideLayouts/slideLayout128.xml"/><Relationship Id="rId127" Type="http://schemas.openxmlformats.org/officeDocument/2006/relationships/slideLayout" Target="../slideLayouts/slideLayout127.xml"/><Relationship Id="rId126" Type="http://schemas.openxmlformats.org/officeDocument/2006/relationships/slideLayout" Target="../slideLayouts/slideLayout126.xml"/><Relationship Id="rId121" Type="http://schemas.openxmlformats.org/officeDocument/2006/relationships/slideLayout" Target="../slideLayouts/slideLayout121.xml"/><Relationship Id="rId120" Type="http://schemas.openxmlformats.org/officeDocument/2006/relationships/slideLayout" Target="../slideLayouts/slideLayout120.xml"/><Relationship Id="rId125" Type="http://schemas.openxmlformats.org/officeDocument/2006/relationships/slideLayout" Target="../slideLayouts/slideLayout125.xml"/><Relationship Id="rId124" Type="http://schemas.openxmlformats.org/officeDocument/2006/relationships/slideLayout" Target="../slideLayouts/slideLayout124.xml"/><Relationship Id="rId123" Type="http://schemas.openxmlformats.org/officeDocument/2006/relationships/slideLayout" Target="../slideLayouts/slideLayout123.xml"/><Relationship Id="rId122" Type="http://schemas.openxmlformats.org/officeDocument/2006/relationships/slideLayout" Target="../slideLayouts/slideLayout122.xml"/><Relationship Id="rId95" Type="http://schemas.openxmlformats.org/officeDocument/2006/relationships/slideLayout" Target="../slideLayouts/slideLayout95.xml"/><Relationship Id="rId94" Type="http://schemas.openxmlformats.org/officeDocument/2006/relationships/slideLayout" Target="../slideLayouts/slideLayout94.xml"/><Relationship Id="rId97" Type="http://schemas.openxmlformats.org/officeDocument/2006/relationships/slideLayout" Target="../slideLayouts/slideLayout97.xml"/><Relationship Id="rId96" Type="http://schemas.openxmlformats.org/officeDocument/2006/relationships/slideLayout" Target="../slideLayouts/slideLayout96.xml"/><Relationship Id="rId99" Type="http://schemas.openxmlformats.org/officeDocument/2006/relationships/slideLayout" Target="../slideLayouts/slideLayout99.xml"/><Relationship Id="rId98" Type="http://schemas.openxmlformats.org/officeDocument/2006/relationships/slideLayout" Target="../slideLayouts/slideLayout98.xml"/><Relationship Id="rId91" Type="http://schemas.openxmlformats.org/officeDocument/2006/relationships/slideLayout" Target="../slideLayouts/slideLayout91.xml"/><Relationship Id="rId90" Type="http://schemas.openxmlformats.org/officeDocument/2006/relationships/slideLayout" Target="../slideLayouts/slideLayout90.xml"/><Relationship Id="rId93" Type="http://schemas.openxmlformats.org/officeDocument/2006/relationships/slideLayout" Target="../slideLayouts/slideLayout93.xml"/><Relationship Id="rId92" Type="http://schemas.openxmlformats.org/officeDocument/2006/relationships/slideLayout" Target="../slideLayouts/slideLayout92.xml"/><Relationship Id="rId118" Type="http://schemas.openxmlformats.org/officeDocument/2006/relationships/slideLayout" Target="../slideLayouts/slideLayout118.xml"/><Relationship Id="rId117" Type="http://schemas.openxmlformats.org/officeDocument/2006/relationships/slideLayout" Target="../slideLayouts/slideLayout117.xml"/><Relationship Id="rId116" Type="http://schemas.openxmlformats.org/officeDocument/2006/relationships/slideLayout" Target="../slideLayouts/slideLayout116.xml"/><Relationship Id="rId115" Type="http://schemas.openxmlformats.org/officeDocument/2006/relationships/slideLayout" Target="../slideLayouts/slideLayout115.xml"/><Relationship Id="rId119" Type="http://schemas.openxmlformats.org/officeDocument/2006/relationships/slideLayout" Target="../slideLayouts/slideLayout119.xml"/><Relationship Id="rId110" Type="http://schemas.openxmlformats.org/officeDocument/2006/relationships/slideLayout" Target="../slideLayouts/slideLayout110.xml"/><Relationship Id="rId114" Type="http://schemas.openxmlformats.org/officeDocument/2006/relationships/slideLayout" Target="../slideLayouts/slideLayout114.xml"/><Relationship Id="rId113" Type="http://schemas.openxmlformats.org/officeDocument/2006/relationships/slideLayout" Target="../slideLayouts/slideLayout113.xml"/><Relationship Id="rId112" Type="http://schemas.openxmlformats.org/officeDocument/2006/relationships/slideLayout" Target="../slideLayouts/slideLayout112.xml"/><Relationship Id="rId111" Type="http://schemas.openxmlformats.org/officeDocument/2006/relationships/slideLayout" Target="../slideLayouts/slideLayout1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DFAF5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3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b="0" i="0" sz="6600" u="none" cap="none" strike="noStrike">
                <a:solidFill>
                  <a:srgbClr val="91590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43"/>
          <p:cNvSpPr txBox="1"/>
          <p:nvPr>
            <p:ph idx="1" type="body"/>
          </p:nvPr>
        </p:nvSpPr>
        <p:spPr>
          <a:xfrm>
            <a:off x="1481138" y="2980884"/>
            <a:ext cx="21237923" cy="95921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Font typeface="Arial"/>
              <a:buNone/>
              <a:def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b="0" i="0" sz="48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000"/>
              <a:buFont typeface="Arial"/>
              <a:buNone/>
              <a:defRPr b="0" i="0" sz="40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57200" lvl="5" marL="2743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57200" lvl="6" marL="3200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57200" lvl="7" marL="3657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57200" lvl="8" marL="4114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43"/>
          <p:cNvSpPr txBox="1"/>
          <p:nvPr>
            <p:ph idx="10" type="dt"/>
          </p:nvPr>
        </p:nvSpPr>
        <p:spPr>
          <a:xfrm>
            <a:off x="1554698" y="12604750"/>
            <a:ext cx="5487114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43"/>
          <p:cNvSpPr txBox="1"/>
          <p:nvPr>
            <p:ph idx="11" type="ftr"/>
          </p:nvPr>
        </p:nvSpPr>
        <p:spPr>
          <a:xfrm>
            <a:off x="8840788" y="12604750"/>
            <a:ext cx="6667500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43"/>
          <p:cNvSpPr txBox="1"/>
          <p:nvPr>
            <p:ph idx="12" type="sldNum"/>
          </p:nvPr>
        </p:nvSpPr>
        <p:spPr>
          <a:xfrm>
            <a:off x="18083327" y="12604750"/>
            <a:ext cx="4702062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  <p:sldLayoutId id="2147483692" r:id="rId44"/>
    <p:sldLayoutId id="2147483693" r:id="rId45"/>
    <p:sldLayoutId id="2147483694" r:id="rId46"/>
    <p:sldLayoutId id="2147483695" r:id="rId47"/>
    <p:sldLayoutId id="2147483696" r:id="rId48"/>
    <p:sldLayoutId id="2147483697" r:id="rId49"/>
    <p:sldLayoutId id="2147483698" r:id="rId50"/>
    <p:sldLayoutId id="2147483699" r:id="rId51"/>
    <p:sldLayoutId id="2147483700" r:id="rId52"/>
    <p:sldLayoutId id="2147483701" r:id="rId53"/>
    <p:sldLayoutId id="2147483702" r:id="rId54"/>
    <p:sldLayoutId id="2147483703" r:id="rId55"/>
    <p:sldLayoutId id="2147483704" r:id="rId56"/>
    <p:sldLayoutId id="2147483705" r:id="rId57"/>
    <p:sldLayoutId id="2147483706" r:id="rId58"/>
    <p:sldLayoutId id="2147483707" r:id="rId59"/>
    <p:sldLayoutId id="2147483708" r:id="rId60"/>
    <p:sldLayoutId id="2147483709" r:id="rId61"/>
    <p:sldLayoutId id="2147483710" r:id="rId62"/>
    <p:sldLayoutId id="2147483711" r:id="rId63"/>
    <p:sldLayoutId id="2147483712" r:id="rId64"/>
    <p:sldLayoutId id="2147483713" r:id="rId65"/>
    <p:sldLayoutId id="2147483714" r:id="rId66"/>
    <p:sldLayoutId id="2147483715" r:id="rId67"/>
    <p:sldLayoutId id="2147483716" r:id="rId68"/>
    <p:sldLayoutId id="2147483717" r:id="rId69"/>
    <p:sldLayoutId id="2147483718" r:id="rId70"/>
    <p:sldLayoutId id="2147483719" r:id="rId71"/>
    <p:sldLayoutId id="2147483720" r:id="rId72"/>
    <p:sldLayoutId id="2147483721" r:id="rId73"/>
    <p:sldLayoutId id="2147483722" r:id="rId74"/>
    <p:sldLayoutId id="2147483723" r:id="rId75"/>
    <p:sldLayoutId id="2147483724" r:id="rId76"/>
    <p:sldLayoutId id="2147483725" r:id="rId77"/>
    <p:sldLayoutId id="2147483726" r:id="rId78"/>
    <p:sldLayoutId id="2147483727" r:id="rId79"/>
    <p:sldLayoutId id="2147483728" r:id="rId80"/>
    <p:sldLayoutId id="2147483729" r:id="rId81"/>
    <p:sldLayoutId id="2147483730" r:id="rId82"/>
    <p:sldLayoutId id="2147483731" r:id="rId83"/>
    <p:sldLayoutId id="2147483732" r:id="rId84"/>
    <p:sldLayoutId id="2147483733" r:id="rId85"/>
    <p:sldLayoutId id="2147483734" r:id="rId86"/>
    <p:sldLayoutId id="2147483735" r:id="rId87"/>
    <p:sldLayoutId id="2147483736" r:id="rId88"/>
    <p:sldLayoutId id="2147483737" r:id="rId89"/>
    <p:sldLayoutId id="2147483738" r:id="rId90"/>
    <p:sldLayoutId id="2147483739" r:id="rId91"/>
    <p:sldLayoutId id="2147483740" r:id="rId92"/>
    <p:sldLayoutId id="2147483741" r:id="rId93"/>
    <p:sldLayoutId id="2147483742" r:id="rId94"/>
    <p:sldLayoutId id="2147483743" r:id="rId95"/>
    <p:sldLayoutId id="2147483744" r:id="rId96"/>
    <p:sldLayoutId id="2147483745" r:id="rId97"/>
    <p:sldLayoutId id="2147483746" r:id="rId98"/>
    <p:sldLayoutId id="2147483747" r:id="rId99"/>
    <p:sldLayoutId id="2147483748" r:id="rId100"/>
    <p:sldLayoutId id="2147483749" r:id="rId101"/>
    <p:sldLayoutId id="2147483750" r:id="rId102"/>
    <p:sldLayoutId id="2147483751" r:id="rId103"/>
    <p:sldLayoutId id="2147483752" r:id="rId104"/>
    <p:sldLayoutId id="2147483753" r:id="rId105"/>
    <p:sldLayoutId id="2147483754" r:id="rId106"/>
    <p:sldLayoutId id="2147483755" r:id="rId107"/>
    <p:sldLayoutId id="2147483756" r:id="rId108"/>
    <p:sldLayoutId id="2147483757" r:id="rId109"/>
    <p:sldLayoutId id="2147483758" r:id="rId110"/>
    <p:sldLayoutId id="2147483759" r:id="rId111"/>
    <p:sldLayoutId id="2147483760" r:id="rId112"/>
    <p:sldLayoutId id="2147483761" r:id="rId113"/>
    <p:sldLayoutId id="2147483762" r:id="rId114"/>
    <p:sldLayoutId id="2147483763" r:id="rId115"/>
    <p:sldLayoutId id="2147483764" r:id="rId116"/>
    <p:sldLayoutId id="2147483765" r:id="rId117"/>
    <p:sldLayoutId id="2147483766" r:id="rId118"/>
    <p:sldLayoutId id="2147483767" r:id="rId119"/>
    <p:sldLayoutId id="2147483768" r:id="rId120"/>
    <p:sldLayoutId id="2147483769" r:id="rId121"/>
    <p:sldLayoutId id="2147483770" r:id="rId122"/>
    <p:sldLayoutId id="2147483771" r:id="rId123"/>
    <p:sldLayoutId id="2147483772" r:id="rId124"/>
    <p:sldLayoutId id="2147483773" r:id="rId125"/>
    <p:sldLayoutId id="2147483774" r:id="rId126"/>
    <p:sldLayoutId id="2147483775" r:id="rId127"/>
    <p:sldLayoutId id="2147483776" r:id="rId128"/>
    <p:sldLayoutId id="2147483777" r:id="rId129"/>
    <p:sldLayoutId id="2147483778" r:id="rId130"/>
    <p:sldLayoutId id="2147483779" r:id="rId131"/>
    <p:sldLayoutId id="2147483780" r:id="rId132"/>
    <p:sldLayoutId id="2147483781" r:id="rId133"/>
    <p:sldLayoutId id="2147483782" r:id="rId134"/>
    <p:sldLayoutId id="2147483783" r:id="rId135"/>
    <p:sldLayoutId id="2147483784" r:id="rId136"/>
    <p:sldLayoutId id="2147483785" r:id="rId137"/>
    <p:sldLayoutId id="2147483786" r:id="rId138"/>
    <p:sldLayoutId id="2147483787" r:id="rId139"/>
    <p:sldLayoutId id="2147483788" r:id="rId140"/>
    <p:sldLayoutId id="2147483789" r:id="rId141"/>
    <p:sldLayoutId id="2147483790" r:id="rId142"/>
    <p:sldLayoutId id="2147483791" r:id="rId143"/>
    <p:sldLayoutId id="2147483792" r:id="rId144"/>
    <p:sldLayoutId id="2147483793" r:id="rId145"/>
    <p:sldLayoutId id="2147483794" r:id="rId146"/>
    <p:sldLayoutId id="2147483795" r:id="rId147"/>
    <p:sldLayoutId id="2147483796" r:id="rId148"/>
    <p:sldLayoutId id="2147483797" r:id="rId149"/>
    <p:sldLayoutId id="2147483798" r:id="rId150"/>
    <p:sldLayoutId id="2147483799" r:id="rId151"/>
    <p:sldLayoutId id="2147483800" r:id="rId152"/>
    <p:sldLayoutId id="2147483801" r:id="rId153"/>
    <p:sldLayoutId id="2147483802" r:id="rId154"/>
    <p:sldLayoutId id="2147483803" r:id="rId155"/>
    <p:sldLayoutId id="2147483804" r:id="rId156"/>
    <p:sldLayoutId id="2147483805" r:id="rId157"/>
    <p:sldLayoutId id="2147483806" r:id="rId158"/>
    <p:sldLayoutId id="2147483807" r:id="rId159"/>
    <p:sldLayoutId id="2147483808" r:id="rId160"/>
    <p:sldLayoutId id="2147483809" r:id="rId161"/>
    <p:sldLayoutId id="2147483810" r:id="rId162"/>
    <p:sldLayoutId id="2147483811" r:id="rId163"/>
    <p:sldLayoutId id="2147483812" r:id="rId164"/>
    <p:sldLayoutId id="2147483813" r:id="rId165"/>
    <p:sldLayoutId id="2147483814" r:id="rId166"/>
    <p:sldLayoutId id="2147483815" r:id="rId167"/>
    <p:sldLayoutId id="2147483816" r:id="rId168"/>
    <p:sldLayoutId id="2147483817" r:id="rId169"/>
    <p:sldLayoutId id="2147483818" r:id="rId170"/>
    <p:sldLayoutId id="2147483819" r:id="rId171"/>
    <p:sldLayoutId id="2147483820" r:id="rId172"/>
    <p:sldLayoutId id="2147483821" r:id="rId173"/>
    <p:sldLayoutId id="2147483822" r:id="rId174"/>
    <p:sldLayoutId id="2147483823" r:id="rId175"/>
    <p:sldLayoutId id="2147483824" r:id="rId176"/>
    <p:sldLayoutId id="2147483825" r:id="rId177"/>
    <p:sldLayoutId id="2147483826" r:id="rId178"/>
    <p:sldLayoutId id="2147483827" r:id="rId179"/>
    <p:sldLayoutId id="2147483828" r:id="rId180"/>
    <p:sldLayoutId id="2147483829" r:id="rId181"/>
    <p:sldLayoutId id="2147483830" r:id="rId182"/>
    <p:sldLayoutId id="2147483831" r:id="rId183"/>
    <p:sldLayoutId id="2147483832" r:id="rId184"/>
    <p:sldLayoutId id="2147483833" r:id="rId185"/>
    <p:sldLayoutId id="2147483834" r:id="rId186"/>
    <p:sldLayoutId id="2147483835" r:id="rId187"/>
    <p:sldLayoutId id="2147483836" r:id="rId188"/>
    <p:sldLayoutId id="2147483837" r:id="rId189"/>
    <p:sldLayoutId id="2147483838" r:id="rId190"/>
    <p:sldLayoutId id="2147483839" r:id="rId191"/>
    <p:sldLayoutId id="2147483840" r:id="rId192"/>
    <p:sldLayoutId id="2147483841" r:id="rId193"/>
    <p:sldLayoutId id="2147483842" r:id="rId194"/>
    <p:sldLayoutId id="2147483843" r:id="rId195"/>
    <p:sldLayoutId id="2147483844" r:id="rId196"/>
    <p:sldLayoutId id="2147483845" r:id="rId197"/>
    <p:sldLayoutId id="2147483846" r:id="rId198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4320">
          <p15:clr>
            <a:srgbClr val="F26B43"/>
          </p15:clr>
        </p15:guide>
        <p15:guide id="2" pos="7681">
          <p15:clr>
            <a:srgbClr val="F26B43"/>
          </p15:clr>
        </p15:guide>
        <p15:guide id="3" pos="961">
          <p15:clr>
            <a:srgbClr val="F26B43"/>
          </p15:clr>
        </p15:guide>
        <p15:guide id="4" pos="14353">
          <p15:clr>
            <a:srgbClr val="F26B43"/>
          </p15:clr>
        </p15:guide>
        <p15:guide id="5" orient="horz" pos="7680">
          <p15:clr>
            <a:srgbClr val="F26B43"/>
          </p15:clr>
        </p15:guide>
        <p15:guide id="6" orient="horz" pos="960">
          <p15:clr>
            <a:srgbClr val="F26B43"/>
          </p15:clr>
        </p15:guide>
        <p15:guide id="7" pos="9961">
          <p15:clr>
            <a:srgbClr val="A4A3A4"/>
          </p15:clr>
        </p15:guide>
        <p15:guide id="8" pos="10177">
          <p15:clr>
            <a:srgbClr val="A4A3A4"/>
          </p15:clr>
        </p15:guide>
        <p15:guide id="9" pos="9769">
          <p15:clr>
            <a:srgbClr val="A4A3A4"/>
          </p15:clr>
        </p15:guide>
        <p15:guide id="10" pos="5161">
          <p15:clr>
            <a:srgbClr val="A4A3A4"/>
          </p15:clr>
        </p15:guide>
        <p15:guide id="11" pos="5353">
          <p15:clr>
            <a:srgbClr val="A4A3A4"/>
          </p15:clr>
        </p15:guide>
        <p15:guide id="12" pos="5569">
          <p15:clr>
            <a:srgbClr val="A4A3A4"/>
          </p15:clr>
        </p15:guide>
        <p15:guide id="13" pos="7873">
          <p15:clr>
            <a:srgbClr val="A4A3A4"/>
          </p15:clr>
        </p15:guide>
        <p15:guide id="14" pos="7489">
          <p15:clr>
            <a:srgbClr val="A4A3A4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31" Type="http://schemas.openxmlformats.org/officeDocument/2006/relationships/hyperlink" Target="https://www.linkedin.com/learning/building-a-collaborative-team-culture-with-ai/exploring-the-role-of-ai-in-collaboration?trk=learnermappingfile" TargetMode="External"/><Relationship Id="rId30" Type="http://schemas.openxmlformats.org/officeDocument/2006/relationships/hyperlink" Target="https://www.linkedin.com/learning/responsible-ai-for-managers/responsible-ai-principles?trk=learnermappingfile" TargetMode="External"/><Relationship Id="rId20" Type="http://schemas.openxmlformats.org/officeDocument/2006/relationships/hyperlink" Target="https://www.linkedin.com/learning/building-a-collaborative-team-culture-with-ai/create-collaborative-ai-workflows?trk=learnermappingfile" TargetMode="External"/><Relationship Id="rId22" Type="http://schemas.openxmlformats.org/officeDocument/2006/relationships/hyperlink" Target="https://www.linkedin.com/learning/the-manager-s-guide-to-career-conversations-in-the-age-of-ai/co-designing-future-forward-career-development-plans?trk=learnermappingfile" TargetMode="External"/><Relationship Id="rId21" Type="http://schemas.openxmlformats.org/officeDocument/2006/relationships/hyperlink" Target="https://www.linkedin.com/learning/how-to-use-generative-ai-building-an-ai-first-mindset/building-an-ai-first-team-business?trk=learnermappingfile" TargetMode="External"/><Relationship Id="rId24" Type="http://schemas.openxmlformats.org/officeDocument/2006/relationships/hyperlink" Target="https://www.linkedin.com/learning/become-an-ai-powered-manager/identify-and-get-ahead-of-trends-using-ai?trk=learnermappingfile" TargetMode="External"/><Relationship Id="rId23" Type="http://schemas.openxmlformats.org/officeDocument/2006/relationships/hyperlink" Target="https://www.linkedin.com/learning/become-an-ai-powered-manager/identify-and-get-ahead-of-trends-using-ai?trk=learnermappingfile" TargetMode="External"/><Relationship Id="rId26" Type="http://schemas.openxmlformats.org/officeDocument/2006/relationships/hyperlink" Target="https://www.linkedin.com/learning/responsible-ai-for-managers/prioritizing-employee-engagement-and-impact?trk=learnermappingfile" TargetMode="External"/><Relationship Id="rId25" Type="http://schemas.openxmlformats.org/officeDocument/2006/relationships/hyperlink" Target="https://www.linkedin.com/learning/become-an-ai-powered-manager/identify-and-get-ahead-of-trends-using-ai?trk=learnermappingfile" TargetMode="External"/><Relationship Id="rId28" Type="http://schemas.openxmlformats.org/officeDocument/2006/relationships/hyperlink" Target="https://www.linkedin.com/learning/responsible-ai-for-managers/prioritizing-employee-engagement-and-impact?trk=learnermappingfile" TargetMode="External"/><Relationship Id="rId27" Type="http://schemas.openxmlformats.org/officeDocument/2006/relationships/hyperlink" Target="https://www.linkedin.com/learning/responsible-ai-for-managers/prioritizing-employee-engagement-and-impact?trk=learnermappingfile" TargetMode="External"/><Relationship Id="rId29" Type="http://schemas.openxmlformats.org/officeDocument/2006/relationships/hyperlink" Target="https://www.linkedin.com/learning/a-practical-guide-to-upskilling-your-organization-on-ai/build-your-ai-up-skilling-strategy?trk=learnermappingfile" TargetMode="External"/><Relationship Id="rId11" Type="http://schemas.openxmlformats.org/officeDocument/2006/relationships/hyperlink" Target="https://www.linkedin.com/learning/using-generative-ai-for-performance-management/leveraging-ai-for-effective-performance-dialogues?trk=learnermappingfile" TargetMode="External"/><Relationship Id="rId10" Type="http://schemas.openxmlformats.org/officeDocument/2006/relationships/hyperlink" Target="https://www.linkedin.com/learning/enhance-your-coaching-impact-with-generative-ai/using-genai-to-guide-optimal-coaching-outcomes?trk=learnermappingfile" TargetMode="External"/><Relationship Id="rId13" Type="http://schemas.openxmlformats.org/officeDocument/2006/relationships/hyperlink" Target="https://www.linkedin.com/learning/using-generative-ai-for-performance-management/using-ai-to-set-smart-goals?trk=learnermappingfile" TargetMode="External"/><Relationship Id="rId12" Type="http://schemas.openxmlformats.org/officeDocument/2006/relationships/hyperlink" Target="https://www.linkedin.com/learning/enhance-your-coaching-impact-with-generative-ai/using-genai-to-create-custom-employee-growth-plans?trk=learnermappingfile" TargetMode="External"/><Relationship Id="rId15" Type="http://schemas.openxmlformats.org/officeDocument/2006/relationships/hyperlink" Target="https://www.linkedin.com/learning/the-manager-s-guide-to-career-conversations-in-the-age-of-ai/prioritize-human-ai-collaboration-and-continuous-learning?trk=learnermappingfile" TargetMode="External"/><Relationship Id="rId14" Type="http://schemas.openxmlformats.org/officeDocument/2006/relationships/hyperlink" Target="https://www.linkedin.com/learning/the-manager-s-guide-to-career-conversations-in-the-age-of-ai/eq-and-leadership-perspectives-on-ai?trk=learnermappingfile" TargetMode="External"/><Relationship Id="rId17" Type="http://schemas.openxmlformats.org/officeDocument/2006/relationships/hyperlink" Target="https://www.linkedin.com/learning/enhance-your-coaching-impact-with-generative-ai/chatgpt-your-coaching-development-ally?trk=learnermappingfile" TargetMode="External"/><Relationship Id="rId16" Type="http://schemas.openxmlformats.org/officeDocument/2006/relationships/hyperlink" Target="https://www.linkedin.com/learning/using-generative-ai-for-performance-management/communicate-and-cascade-goals-using-generative-ai?trk=learnermappingfile" TargetMode="External"/><Relationship Id="rId19" Type="http://schemas.openxmlformats.org/officeDocument/2006/relationships/hyperlink" Target="https://www.linkedin.com/learning/enhance-your-coaching-impact-with-generative-ai/chatgpt-your-coaching-development-ally?trk=learnermappingfile" TargetMode="External"/><Relationship Id="rId18" Type="http://schemas.openxmlformats.org/officeDocument/2006/relationships/hyperlink" Target="https://www.linkedin.com/learning/enhance-your-coaching-impact-with-generative-ai/chatgpt-your-coaching-development-ally?trk=learnermappingfile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9.png"/><Relationship Id="rId4" Type="http://schemas.openxmlformats.org/officeDocument/2006/relationships/hyperlink" Target="https://www.linkedin.com/learning/a-practical-guide-to-upskilling-your-organization-on-ai/how-linkedin-s-ai-content-gives-you-an-advantage?trk=learnermappingfile" TargetMode="External"/><Relationship Id="rId9" Type="http://schemas.openxmlformats.org/officeDocument/2006/relationships/hyperlink" Target="https://www.linkedin.com/learning/enhance-your-coaching-impact-with-generative-ai/using-genai-to-guide-optimal-coaching-outcomes?trk=learnermappingfile" TargetMode="External"/><Relationship Id="rId5" Type="http://schemas.openxmlformats.org/officeDocument/2006/relationships/hyperlink" Target="https://www.linkedin.com/learning/the-manager-s-guide-to-career-conversations-in-the-age-of-ai/mitigating-employee-fears-of-ai-with-a-human-centered-approach?trk=learnermappingfile" TargetMode="External"/><Relationship Id="rId6" Type="http://schemas.openxmlformats.org/officeDocument/2006/relationships/hyperlink" Target="https://www.linkedin.com/learning/the-manager-s-guide-to-career-conversations-in-the-age-of-ai/ai-from-the-employee-perspective?trk=learnermappingfile" TargetMode="External"/><Relationship Id="rId7" Type="http://schemas.openxmlformats.org/officeDocument/2006/relationships/hyperlink" Target="https://www.linkedin.com/learning/become-an-ai-powered-manager/get-comfortable-using-ai?trk=learnermappingfile" TargetMode="External"/><Relationship Id="rId8" Type="http://schemas.openxmlformats.org/officeDocument/2006/relationships/hyperlink" Target="https://www.linkedin.com/learning/enhance-your-coaching-impact-with-generative-ai/using-genai-to-guide-optimal-coaching-outcomes?trk=learnermappingfile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24" name="Shape 1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&#10;&#10;Description automatically generated" id="1525" name="Google Shape;1525;g1011b29fb52_0_9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869196" y="702755"/>
            <a:ext cx="3762799" cy="736600"/>
          </a:xfrm>
          <a:prstGeom prst="rect">
            <a:avLst/>
          </a:prstGeom>
          <a:noFill/>
          <a:ln>
            <a:noFill/>
          </a:ln>
        </p:spPr>
      </p:pic>
      <p:sp>
        <p:nvSpPr>
          <p:cNvPr id="1526" name="Google Shape;1526;g1011b29fb52_0_98"/>
          <p:cNvSpPr txBox="1"/>
          <p:nvPr/>
        </p:nvSpPr>
        <p:spPr>
          <a:xfrm>
            <a:off x="-1003610" y="9656956"/>
            <a:ext cx="184731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7" name="Google Shape;1527;g1011b29fb52_0_98"/>
          <p:cNvSpPr txBox="1"/>
          <p:nvPr/>
        </p:nvSpPr>
        <p:spPr>
          <a:xfrm>
            <a:off x="755175" y="546650"/>
            <a:ext cx="18357300" cy="193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0" wrap="square" tIns="914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>
                <a:solidFill>
                  <a:schemeClr val="dk1"/>
                </a:solidFill>
              </a:rPr>
              <a:t>Developing and Managing Employees in the Age of AI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chemeClr val="accent6"/>
                </a:solidFill>
              </a:rPr>
              <a:t>As technology reshapes industries, the human touch remains irreplaceable. Equip your team with the skills needed to thrive alongside AI.</a:t>
            </a:r>
            <a:endParaRPr sz="3000">
              <a:solidFill>
                <a:schemeClr val="accent6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accent6"/>
              </a:solidFill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accent6"/>
              </a:solidFill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528" name="Google Shape;1528;g1011b29fb52_0_98"/>
          <p:cNvGraphicFramePr/>
          <p:nvPr/>
        </p:nvGraphicFramePr>
        <p:xfrm>
          <a:off x="755180" y="284205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{B4940E21-C420-48F5-BD28-23EF6B0ACB38}</a:tableStyleId>
              </a:tblPr>
              <a:tblGrid>
                <a:gridCol w="4544225"/>
                <a:gridCol w="4606525"/>
                <a:gridCol w="4575375"/>
                <a:gridCol w="4575375"/>
                <a:gridCol w="4575375"/>
              </a:tblGrid>
              <a:tr h="9054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i="0" lang="en-US" sz="32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Monday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i="0" lang="en-US" sz="32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Tuesday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i="0" lang="en-US" sz="32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Wednesday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i="0" lang="en-US" sz="32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Thursday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i="0" lang="en-US" sz="32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Friday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</a:tr>
              <a:tr h="22453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2000">
                          <a:solidFill>
                            <a:srgbClr val="3C4345"/>
                          </a:solidFill>
                        </a:rPr>
                        <a:t>Day 1</a:t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4"/>
                        </a:rPr>
                        <a:t>How LinkedIn’s AI content gives you an advantage</a:t>
                      </a:r>
                      <a:endParaRPr sz="20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(2m 15s)</a:t>
                      </a:r>
                      <a:endParaRPr b="1" sz="2000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2000">
                          <a:solidFill>
                            <a:srgbClr val="3C4345"/>
                          </a:solidFill>
                        </a:rPr>
                        <a:t>Day 2</a:t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5"/>
                        </a:rPr>
                        <a:t>Mitigating employee fears of AI with a human-centered approach</a:t>
                      </a:r>
                      <a:endParaRPr sz="20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(3m 43s)</a:t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2000">
                          <a:solidFill>
                            <a:srgbClr val="3C4345"/>
                          </a:solidFill>
                        </a:rPr>
                        <a:t>Day 3</a:t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6"/>
                        </a:rPr>
                        <a:t>AI from the employee perspective</a:t>
                      </a:r>
                      <a:endParaRPr sz="20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(3m 46s)</a:t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2000">
                          <a:solidFill>
                            <a:srgbClr val="3C4345"/>
                          </a:solidFill>
                        </a:rPr>
                        <a:t>Day 4</a:t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7"/>
                        </a:rPr>
                        <a:t>Get comfortable using AI</a:t>
                      </a:r>
                      <a:endParaRPr sz="20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(1m 40s)</a:t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2000">
                          <a:solidFill>
                            <a:srgbClr val="3C4345"/>
                          </a:solidFill>
                        </a:rPr>
                        <a:t>Day 5</a:t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8"/>
                        </a:rPr>
                        <a:t>Using GenAI to guide optimal </a:t>
                      </a:r>
                      <a:br>
                        <a:rPr lang="en-US" sz="2000" u="sng">
                          <a:solidFill>
                            <a:schemeClr val="hlink"/>
                          </a:solidFill>
                          <a:hlinkClick r:id="rId9"/>
                        </a:rPr>
                      </a:b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0"/>
                        </a:rPr>
                        <a:t>coaching outcomes</a:t>
                      </a:r>
                      <a:endParaRPr sz="20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(3m 28s)</a:t>
                      </a:r>
                      <a:br>
                        <a:rPr lang="en-US" sz="2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2000">
                          <a:solidFill>
                            <a:srgbClr val="3C4345"/>
                          </a:solidFill>
                        </a:rPr>
                        <a:t>Day 6</a:t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1"/>
                        </a:rPr>
                        <a:t>Leveraging AI for effective performance dialogues</a:t>
                      </a:r>
                      <a:endParaRPr sz="20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(2m 31s)</a:t>
                      </a:r>
                      <a:endParaRPr b="1" sz="2000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2000">
                          <a:solidFill>
                            <a:srgbClr val="3C4345"/>
                          </a:solidFill>
                        </a:rPr>
                        <a:t>Day 7</a:t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2"/>
                        </a:rPr>
                        <a:t>Using GenAI to create custom employee growth plans</a:t>
                      </a:r>
                      <a:endParaRPr sz="20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(2m 54s</a:t>
                      </a:r>
                      <a:r>
                        <a:rPr b="1" lang="en-US" sz="2000"/>
                        <a:t>)</a:t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2000">
                          <a:solidFill>
                            <a:srgbClr val="3C4345"/>
                          </a:solidFill>
                        </a:rPr>
                        <a:t>Day 8</a:t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3"/>
                        </a:rPr>
                        <a:t>Using AI to set SMART goals</a:t>
                      </a:r>
                      <a:endParaRPr sz="20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(2m 20s)</a:t>
                      </a:r>
                      <a:endParaRPr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2000">
                          <a:solidFill>
                            <a:srgbClr val="3C4345"/>
                          </a:solidFill>
                        </a:rPr>
                        <a:t>Day 9</a:t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4"/>
                        </a:rPr>
                        <a:t>EQ and leadership perspectives on AI</a:t>
                      </a:r>
                      <a:endParaRPr sz="20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(3m 48s)</a:t>
                      </a:r>
                      <a:endParaRPr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2000">
                          <a:solidFill>
                            <a:srgbClr val="3C4345"/>
                          </a:solidFill>
                        </a:rPr>
                        <a:t>Day 10</a:t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5"/>
                        </a:rPr>
                        <a:t>Prioritize human-AI collaboration and continuous learning</a:t>
                      </a:r>
                      <a:endParaRPr sz="20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(4m 21s)</a:t>
                      </a:r>
                      <a:br>
                        <a:rPr lang="en-US" sz="2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2000">
                          <a:solidFill>
                            <a:srgbClr val="3C4345"/>
                          </a:solidFill>
                        </a:rPr>
                        <a:t>Day 11</a:t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6"/>
                        </a:rPr>
                        <a:t>Communicate and cascade goals using Generative AI</a:t>
                      </a:r>
                      <a:endParaRPr sz="20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(2m 1s)</a:t>
                      </a:r>
                      <a:endParaRPr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2000">
                          <a:solidFill>
                            <a:srgbClr val="3C4345"/>
                          </a:solidFill>
                        </a:rPr>
                        <a:t>Day 12</a:t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7"/>
                        </a:rPr>
                        <a:t>ChatGPT: Your coaching </a:t>
                      </a:r>
                      <a:br>
                        <a:rPr lang="en-US" sz="2000" u="sng">
                          <a:solidFill>
                            <a:schemeClr val="hlink"/>
                          </a:solidFill>
                          <a:hlinkClick r:id="rId18"/>
                        </a:rPr>
                      </a:b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9"/>
                        </a:rPr>
                        <a:t>development ally</a:t>
                      </a:r>
                      <a:endParaRPr sz="20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(2m 54s)</a:t>
                      </a:r>
                      <a:endParaRPr b="1" sz="2000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2000">
                          <a:solidFill>
                            <a:srgbClr val="3C4345"/>
                          </a:solidFill>
                        </a:rPr>
                        <a:t>Day 13</a:t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0"/>
                        </a:rPr>
                        <a:t>Create collaborative AI workflows</a:t>
                      </a:r>
                      <a:endParaRPr sz="20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(2m 45s)</a:t>
                      </a:r>
                      <a:endParaRPr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2000">
                          <a:solidFill>
                            <a:srgbClr val="3C4345"/>
                          </a:solidFill>
                        </a:rPr>
                        <a:t>Day 14</a:t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1"/>
                        </a:rPr>
                        <a:t>Building an AI-first team and business</a:t>
                      </a:r>
                      <a:endParaRPr sz="20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(3m 3s)</a:t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2000">
                          <a:solidFill>
                            <a:srgbClr val="3C4345"/>
                          </a:solidFill>
                        </a:rPr>
                        <a:t>Day 15</a:t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2"/>
                        </a:rPr>
                        <a:t>Co-designing future-forward career development plans</a:t>
                      </a:r>
                      <a:endParaRPr sz="20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(4m 51s)</a:t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US" sz="2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536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2000">
                          <a:solidFill>
                            <a:srgbClr val="3C4345"/>
                          </a:solidFill>
                        </a:rPr>
                        <a:t>Day 16</a:t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3"/>
                        </a:rPr>
                        <a:t>Identify and get ahead of </a:t>
                      </a:r>
                      <a:br>
                        <a:rPr lang="en-US" sz="2000" u="sng">
                          <a:solidFill>
                            <a:schemeClr val="hlink"/>
                          </a:solidFill>
                          <a:hlinkClick r:id="rId24"/>
                        </a:rPr>
                      </a:b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5"/>
                        </a:rPr>
                        <a:t>trends using AI</a:t>
                      </a:r>
                      <a:endParaRPr sz="20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(3m 32s)</a:t>
                      </a:r>
                      <a:endParaRPr b="1" sz="2000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2000">
                          <a:solidFill>
                            <a:srgbClr val="3C4345"/>
                          </a:solidFill>
                        </a:rPr>
                        <a:t>Day 17</a:t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6"/>
                        </a:rPr>
                        <a:t>Prioritizing employee engagement </a:t>
                      </a:r>
                      <a:br>
                        <a:rPr lang="en-US" sz="2000" u="sng">
                          <a:solidFill>
                            <a:schemeClr val="hlink"/>
                          </a:solidFill>
                          <a:hlinkClick r:id="rId27"/>
                        </a:rPr>
                      </a:b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8"/>
                        </a:rPr>
                        <a:t>and impact</a:t>
                      </a:r>
                      <a:endParaRPr sz="20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                      	(3m 20s)</a:t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2000">
                          <a:solidFill>
                            <a:srgbClr val="3C4345"/>
                          </a:solidFill>
                        </a:rPr>
                        <a:t>Day 18</a:t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9"/>
                        </a:rPr>
                        <a:t>Build your AI upskilling strategy</a:t>
                      </a:r>
                      <a:endParaRPr sz="20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(2m 17s)</a:t>
                      </a:r>
                      <a:endParaRPr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2000">
                          <a:solidFill>
                            <a:srgbClr val="3C4345"/>
                          </a:solidFill>
                        </a:rPr>
                        <a:t>Day 19</a:t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30"/>
                        </a:rPr>
                        <a:t>Responsible AI principles</a:t>
                      </a:r>
                      <a:endParaRPr sz="20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(3m 2s)</a:t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2000">
                          <a:solidFill>
                            <a:srgbClr val="3C4345"/>
                          </a:solidFill>
                        </a:rPr>
                        <a:t>Day 20</a:t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31"/>
                        </a:rPr>
                        <a:t>Exploring the role of AI in collaboration</a:t>
                      </a:r>
                      <a:endParaRPr sz="20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(3m 19s)</a:t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US" sz="2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TIS">
  <a:themeElements>
    <a:clrScheme name="LinkedIn PMM">
      <a:dk1>
        <a:srgbClr val="3C4345"/>
      </a:dk1>
      <a:lt1>
        <a:srgbClr val="FDFAF5"/>
      </a:lt1>
      <a:dk2>
        <a:srgbClr val="B24020"/>
      </a:dk2>
      <a:lt2>
        <a:srgbClr val="0A66C2"/>
      </a:lt2>
      <a:accent1>
        <a:srgbClr val="44712E"/>
      </a:accent1>
      <a:accent2>
        <a:srgbClr val="915907"/>
      </a:accent2>
      <a:accent3>
        <a:srgbClr val="004183"/>
      </a:accent3>
      <a:accent4>
        <a:srgbClr val="E7A33E"/>
      </a:accent4>
      <a:accent5>
        <a:srgbClr val="7E8F1D"/>
      </a:accent5>
      <a:accent6>
        <a:srgbClr val="5B696B"/>
      </a:accent6>
      <a:hlink>
        <a:srgbClr val="004183"/>
      </a:hlink>
      <a:folHlink>
        <a:srgbClr val="5B696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2020-01-21T01:09:54Z</dcterms:created>
  <dc:creator>Azelia Maynard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0x010100D120BCAB66DB0548915CF546477D22600097A61C50EEB9C143B1F4F187452986F9</vt:lpwstr>
  </property>
  <property fmtid="{D5CDD505-2E9C-101B-9397-08002B2CF9AE}" pid="3" name="LIAssetType">
    <vt:lpwstr/>
  </property>
  <property fmtid="{D5CDD505-2E9C-101B-9397-08002B2CF9AE}" pid="4" name="LITagsFlat">
    <vt:lpwstr/>
  </property>
  <property fmtid="{D5CDD505-2E9C-101B-9397-08002B2CF9AE}" pid="5" name="MSIP_Label_f42aa342-8706-4288-bd11-ebb85995028c_Enabled">
    <vt:lpwstr>true</vt:lpwstr>
  </property>
  <property fmtid="{D5CDD505-2E9C-101B-9397-08002B2CF9AE}" pid="6" name="MSIP_Label_f42aa342-8706-4288-bd11-ebb85995028c_SetDate">
    <vt:lpwstr>2019-08-05T17:09:38-0800</vt:lpwstr>
  </property>
  <property fmtid="{D5CDD505-2E9C-101B-9397-08002B2CF9AE}" pid="7" name="MSIP_Label_f42aa342-8706-4288-bd11-ebb85995028c_Method">
    <vt:lpwstr>Standard</vt:lpwstr>
  </property>
  <property fmtid="{D5CDD505-2E9C-101B-9397-08002B2CF9AE}" pid="8" name="MSIP_Label_f42aa342-8706-4288-bd11-ebb85995028c_Name">
    <vt:lpwstr>Internal</vt:lpwstr>
  </property>
  <property fmtid="{D5CDD505-2E9C-101B-9397-08002B2CF9AE}" pid="9" name="MSIP_Label_f42aa342-8706-4288-bd11-ebb85995028c_SiteId">
    <vt:lpwstr>72f988bf-86f1-41af-91ab-2d7cd011db47</vt:lpwstr>
  </property>
  <property fmtid="{D5CDD505-2E9C-101B-9397-08002B2CF9AE}" pid="10" name="MSIP_Label_f42aa342-8706-4288-bd11-ebb85995028c_ActionId">
    <vt:lpwstr>00e8fa60-f524-4ac3-b414-0000230fd837</vt:lpwstr>
  </property>
  <property fmtid="{D5CDD505-2E9C-101B-9397-08002B2CF9AE}" pid="11" name="MSIP_Label_f42aa342-8706-4288-bd11-ebb85995028c_ContentBits">
    <vt:lpwstr>0</vt:lpwstr>
  </property>
</Properties>
</file>