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zJmbX9yMOOMBbjrCV26o1aZ+c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4940E21-C420-48F5-BD28-23EF6B0ACB38}">
  <a:tblStyle styleId="{B4940E21-C420-48F5-BD28-23EF6B0ACB3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/>
      <a:tcStyle>
        <a:fill>
          <a:solidFill>
            <a:srgbClr val="CDD4CC"/>
          </a:solidFill>
        </a:fill>
      </a:tcStyle>
    </a:band1H>
    <a:band2H>
      <a:tcTxStyle/>
    </a:band2H>
    <a:band1V>
      <a:tcTxStyle/>
      <a:tcStyle>
        <a:fill>
          <a:solidFill>
            <a:srgbClr val="CDD4CC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9019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31" Type="http://schemas.openxmlformats.org/officeDocument/2006/relationships/hyperlink" Target="https://www.linkedin.com/learning/building-a-collaborative-team-culture-with-ai/exploring-the-role-of-ai-in-collaboration?trk=learnermappingfile" TargetMode="External"/><Relationship Id="rId30" Type="http://schemas.openxmlformats.org/officeDocument/2006/relationships/hyperlink" Target="https://www.linkedin.com/learning/responsible-ai-for-managers/responsible-ai-principles?trk=learnermappingfile" TargetMode="External"/><Relationship Id="rId20" Type="http://schemas.openxmlformats.org/officeDocument/2006/relationships/hyperlink" Target="https://www.linkedin.com/learning/building-a-collaborative-team-culture-with-ai/create-collaborative-ai-workflows?trk=learnermappingfile" TargetMode="External"/><Relationship Id="rId22" Type="http://schemas.openxmlformats.org/officeDocument/2006/relationships/hyperlink" Target="https://www.linkedin.com/learning/the-manager-s-guide-to-career-conversations-in-the-age-of-ai/co-designing-future-forward-career-development-plans?trk=learnermappingfile" TargetMode="External"/><Relationship Id="rId21" Type="http://schemas.openxmlformats.org/officeDocument/2006/relationships/hyperlink" Target="https://www.linkedin.com/learning/how-to-use-generative-ai-building-an-ai-first-mindset/building-an-ai-first-team-business?trk=learnermappingfile" TargetMode="External"/><Relationship Id="rId24" Type="http://schemas.openxmlformats.org/officeDocument/2006/relationships/hyperlink" Target="https://www.linkedin.com/learning/become-an-ai-powered-manager/identify-and-get-ahead-of-trends-using-ai?trk=learnermappingfile" TargetMode="External"/><Relationship Id="rId23" Type="http://schemas.openxmlformats.org/officeDocument/2006/relationships/hyperlink" Target="https://www.linkedin.com/learning/become-an-ai-powered-manager/identify-and-get-ahead-of-trends-using-ai?trk=learnermappingfile" TargetMode="External"/><Relationship Id="rId26" Type="http://schemas.openxmlformats.org/officeDocument/2006/relationships/hyperlink" Target="https://www.linkedin.com/learning/responsible-ai-for-managers/prioritizing-employee-engagement-and-impact?trk=learnermappingfile" TargetMode="External"/><Relationship Id="rId25" Type="http://schemas.openxmlformats.org/officeDocument/2006/relationships/hyperlink" Target="https://www.linkedin.com/learning/become-an-ai-powered-manager/identify-and-get-ahead-of-trends-using-ai?trk=learnermappingfile" TargetMode="External"/><Relationship Id="rId28" Type="http://schemas.openxmlformats.org/officeDocument/2006/relationships/hyperlink" Target="https://www.linkedin.com/learning/responsible-ai-for-managers/prioritizing-employee-engagement-and-impact?trk=learnermappingfile" TargetMode="External"/><Relationship Id="rId27" Type="http://schemas.openxmlformats.org/officeDocument/2006/relationships/hyperlink" Target="https://www.linkedin.com/learning/responsible-ai-for-managers/prioritizing-employee-engagement-and-impact?trk=learnermappingfile" TargetMode="External"/><Relationship Id="rId29" Type="http://schemas.openxmlformats.org/officeDocument/2006/relationships/hyperlink" Target="https://www.linkedin.com/learning/a-practical-guide-to-upskilling-your-organization-on-ai/build-your-ai-up-skilling-strategy?trk=learnermappingfile" TargetMode="External"/><Relationship Id="rId11" Type="http://schemas.openxmlformats.org/officeDocument/2006/relationships/hyperlink" Target="https://www.linkedin.com/learning/using-generative-ai-for-performance-management/leveraging-ai-for-effective-performance-dialogues?trk=learnermappingfile" TargetMode="External"/><Relationship Id="rId10" Type="http://schemas.openxmlformats.org/officeDocument/2006/relationships/hyperlink" Target="https://www.linkedin.com/learning/enhance-your-coaching-impact-with-generative-ai/using-genai-to-guide-optimal-coaching-outcomes?trk=learnermappingfile" TargetMode="External"/><Relationship Id="rId13" Type="http://schemas.openxmlformats.org/officeDocument/2006/relationships/hyperlink" Target="https://www.linkedin.com/learning/using-generative-ai-for-performance-management/using-ai-to-set-smart-goals?trk=learnermappingfile" TargetMode="External"/><Relationship Id="rId12" Type="http://schemas.openxmlformats.org/officeDocument/2006/relationships/hyperlink" Target="https://www.linkedin.com/learning/enhance-your-coaching-impact-with-generative-ai/using-genai-to-create-custom-employee-growth-plans?trk=learnermappingfile" TargetMode="External"/><Relationship Id="rId15" Type="http://schemas.openxmlformats.org/officeDocument/2006/relationships/hyperlink" Target="https://www.linkedin.com/learning/the-manager-s-guide-to-career-conversations-in-the-age-of-ai/prioritize-human-ai-collaboration-and-continuous-learning?trk=learnermappingfile" TargetMode="External"/><Relationship Id="rId14" Type="http://schemas.openxmlformats.org/officeDocument/2006/relationships/hyperlink" Target="https://www.linkedin.com/learning/the-manager-s-guide-to-career-conversations-in-the-age-of-ai/eq-and-leadership-perspectives-on-ai?trk=learnermappingfile" TargetMode="External"/><Relationship Id="rId17" Type="http://schemas.openxmlformats.org/officeDocument/2006/relationships/hyperlink" Target="https://www.linkedin.com/learning/enhance-your-coaching-impact-with-generative-ai/chatgpt-your-coaching-development-ally?trk=learnermappingfile" TargetMode="External"/><Relationship Id="rId16" Type="http://schemas.openxmlformats.org/officeDocument/2006/relationships/hyperlink" Target="https://www.linkedin.com/learning/using-generative-ai-for-performance-management/communicate-and-cascade-goals-using-generative-ai?trk=learnermappingfile" TargetMode="External"/><Relationship Id="rId19" Type="http://schemas.openxmlformats.org/officeDocument/2006/relationships/hyperlink" Target="https://www.linkedin.com/learning/enhance-your-coaching-impact-with-generative-ai/chatgpt-your-coaching-development-ally?trk=learnermappingfile" TargetMode="External"/><Relationship Id="rId18" Type="http://schemas.openxmlformats.org/officeDocument/2006/relationships/hyperlink" Target="https://www.linkedin.com/learning/enhance-your-coaching-impact-with-generative-ai/chatgpt-your-coaching-development-ally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hyperlink" Target="https://www.linkedin.com/learning/a-practical-guide-to-upskilling-your-organization-on-ai/how-linkedin-s-ai-content-gives-you-an-advantage?trk=learnermappingfile" TargetMode="External"/><Relationship Id="rId9" Type="http://schemas.openxmlformats.org/officeDocument/2006/relationships/hyperlink" Target="https://www.linkedin.com/learning/enhance-your-coaching-impact-with-generative-ai/using-genai-to-guide-optimal-coaching-outcomes?trk=learnermappingfile" TargetMode="External"/><Relationship Id="rId5" Type="http://schemas.openxmlformats.org/officeDocument/2006/relationships/hyperlink" Target="https://www.linkedin.com/learning/the-manager-s-guide-to-career-conversations-in-the-age-of-ai/mitigating-employee-fears-of-ai-with-a-human-centered-approach?trk=learnermappingfile" TargetMode="External"/><Relationship Id="rId6" Type="http://schemas.openxmlformats.org/officeDocument/2006/relationships/hyperlink" Target="https://www.linkedin.com/learning/the-manager-s-guide-to-career-conversations-in-the-age-of-ai/ai-from-the-employee-perspective?trk=learnermappingfile" TargetMode="External"/><Relationship Id="rId7" Type="http://schemas.openxmlformats.org/officeDocument/2006/relationships/hyperlink" Target="https://www.linkedin.com/learning/become-an-ai-powered-manager/get-comfortable-using-ai?trk=learnermappingfile" TargetMode="External"/><Relationship Id="rId8" Type="http://schemas.openxmlformats.org/officeDocument/2006/relationships/hyperlink" Target="https://www.linkedin.com/learning/enhance-your-coaching-impact-with-generative-ai/using-genai-to-guide-optimal-coaching-outcome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3573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</a:rPr>
              <a:t>Developing and Managing Employees in the Age of AI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accent6"/>
                </a:solidFill>
              </a:rPr>
              <a:t>As technology reshapes industries, the human touch remains irreplaceable. Equip your team with the skills needed to thrive alongside AI.</a:t>
            </a:r>
            <a:endParaRPr sz="30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{B4940E21-C420-48F5-BD28-23EF6B0ACB38}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i="0" lang="en-US" sz="3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i="0" lang="en-US" sz="3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i="0" lang="en-US" sz="3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i="0" lang="en-US" sz="3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i="0" lang="en-US" sz="32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How LinkedIn’s AI content gives you an advantage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15s)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2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Mitigating employee fears of AI with a human-centered approach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43s)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3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AI from the employee perspective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46s)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4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Get comfortable using AI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40s)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5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Using GenAI to guide optimal </a:t>
                      </a:r>
                      <a:b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</a:b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coaching outcomes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28s)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6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Leveraging AI for effective performance dialogues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31s)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7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Using GenAI to create custom employee growth plans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54s</a:t>
                      </a:r>
                      <a:r>
                        <a:rPr b="1" lang="en-US" sz="2000"/>
                        <a:t>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8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Using AI to set SMART goals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20s)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9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EQ and leadership perspectives on AI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48s)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10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Prioritize human-AI collaboration and continuous learning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21s)</a:t>
                      </a: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11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Communicate and cascade goals using Generative AI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1s)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12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ChatGPT: Your coaching </a:t>
                      </a:r>
                      <a:b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</a:b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development ally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54s)</a:t>
                      </a:r>
                      <a:endParaRPr b="1"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13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Create collaborative AI workflows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45s)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14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Building an AI-first team and business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15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Co-designing future-forward career development plans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(4m 51s)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16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Identify and get ahead of </a:t>
                      </a:r>
                      <a:br>
                        <a:rPr lang="en-US" sz="2000" u="sng">
                          <a:solidFill>
                            <a:schemeClr val="hlink"/>
                          </a:solidFill>
                          <a:hlinkClick r:id="rId24"/>
                        </a:rPr>
                      </a:b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5"/>
                        </a:rPr>
                        <a:t>trends using AI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32s)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17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6"/>
                        </a:rPr>
                        <a:t>Prioritizing employee engagement </a:t>
                      </a:r>
                      <a:br>
                        <a:rPr lang="en-US" sz="2000" u="sng">
                          <a:solidFill>
                            <a:schemeClr val="hlink"/>
                          </a:solidFill>
                          <a:hlinkClick r:id="rId27"/>
                        </a:rPr>
                      </a:b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8"/>
                        </a:rPr>
                        <a:t>and impact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                      	(3m 20s)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18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9"/>
                        </a:rPr>
                        <a:t>Build your AI upskilling strategy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(2m 17s)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0" i="0" sz="2000" u="none" cap="none" strike="noStrike">
                        <a:solidFill>
                          <a:srgbClr val="3C4345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19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30"/>
                        </a:rPr>
                        <a:t>Responsible AI principles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2s)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Day 20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31"/>
                        </a:rPr>
                        <a:t>Exploring the role of AI in collaboration</a:t>
                      </a:r>
                      <a:endParaRPr sz="2000" u="sng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19s)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2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sz="2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