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BQNgrEmScwZkuwNIN02sLnc4F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EE117E-C60C-4138-B226-1AC080B4F7AC}">
  <a:tblStyle styleId="{94EE117E-C60C-4138-B226-1AC080B4F7A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056e78a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056e78a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056e78a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056e78a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056e78a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056e78a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056e78a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056e78a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056e78a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056e78a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056e78a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056e78a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056e78a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056e78a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056e78a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056e78a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056e78a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056e78a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056e78a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056e78a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056e78a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056e78a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056e78a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056e78a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056e78a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056e78a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056e78a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056e78a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056e78a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056e78a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056e78a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056e78a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056e78a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056e78a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056e78a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056e78a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056e78a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056e78a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056e78a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056e78a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056e78a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056e78a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056e78a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056e78a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056e78a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056e78a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056e78a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056e78a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056e78a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056e78a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056e78a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056e78a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056e78a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056e78a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056e78a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056e78a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056e78a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056e78a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056e78a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056e78a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056e78a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056e78a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056e78a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056e78a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056e78a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056e78a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056e78a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056e78a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056e78a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056e78a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056e78a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056e78a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056e78a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056e78a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056e78a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056e78a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056e78a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056e78a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056e78a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056e78a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056e78a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056e78a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056e78a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056e78a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056e78a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056e78a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056e78a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056e78a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056e78a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056e78a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056e78a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056e78a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056e78a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056e78a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056e78a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056e78a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056e78a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056e78a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056e78a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056e78a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056e78a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056e78a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056e78a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056e78a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056e78a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056e78a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056e78a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056e78a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056e78a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056e78a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056e78a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056e78a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056e78a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056e78a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056e78a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056e78a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056e78a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056e78a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056e78a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056e78a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056e78a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056e78a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056e78a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056e78a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056e78a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056e78a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056e78a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056e78a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056e78a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056e78a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056e78a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056e78a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056e78a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056e78a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056e78a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056e78a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056e78a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056e78a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056e78a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056e78a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056e78a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056e78a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056e78a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056e78a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056e78a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056e78a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056e78a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056e78a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056e78a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056e78a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056e78a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056e78a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056e78a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056e78a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056e78a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056e78a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056e78a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056e78a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056e78a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056e78a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056e78a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056e78a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056e78a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056e78a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056e78a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056e78a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056e78a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056e78a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056e78a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056e78a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056e78a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056e78a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056e78a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056e78a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056e78a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056e78a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056e78a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056e78a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056e78a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056e78a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056e78a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056e78a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056e78a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056e78a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056e78a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056e78a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056e78a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056e78a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056e78a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056e78a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056e78a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056e78a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056e78a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056e78a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056e78a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056e78a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056e78a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056e78a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056e78a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056e78a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056e78a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056e78a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056e78a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056e78a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056e78a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056e78a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056e78a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056e78a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056e78a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056e78a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056e78a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056e78a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056e78a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056e78a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056e78a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056e78a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056e78a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056e78a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056e78a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056e78a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056e78a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056e78a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056e78a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056e78a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056e78a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056e78a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056e78a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056e78a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056e78a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056e78a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056e78a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056e78a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056e78a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056e78a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056e78a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056e78a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056e78a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056e78a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056e78a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056e78a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056e78a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056e78a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056e78a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056e78a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056e78a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056e78a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056e78a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056e78a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056e78a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056e78a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056e78a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056e78a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056e78a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056e78a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056e78a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056e78a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056e78a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056e78a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056e78a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056e78a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056e78a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056e78a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056e78a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056e78a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056e78a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056e78a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056e78a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056e78a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056e78a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056e78a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056e78a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056e78a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056e78a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056e78a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056e78a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056e78a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056e78a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056e78a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056e78a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056e78a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056e78a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056e78a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056e78a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056e78a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056e78a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056e78a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056e78a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056e78a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056e78a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056e78a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056e78a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056e78a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056e78a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056e78a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056e78a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056e78a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056e78a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056e78a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056e78a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056e78a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056e78a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056e78a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056e78a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056e78a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056e78a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056e78a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056e78a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056e78a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056e78a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056e78a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056e78a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056e78a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056e78a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056e78a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056e78a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056e78a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056e78a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056e78a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056e78a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056e78a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056e78a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056e78a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056e78a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056e78a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056e78a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056e78a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056e78a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056e78a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056e78a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056e78a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056e78a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056e78a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056e78a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056e78a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056e78a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056e78a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056e78a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056e78a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056e78a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056e78a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056e78a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056e78a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056e78a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056e78a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056e78a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056e78a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056e78a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056e78a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056e78a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056e78a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056e78a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056e78a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056e78a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056e78a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056e78a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056e78a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056e78a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056e78a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056e78a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056e78a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056e78a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056e78a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056e78a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056e78a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056e78a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056e78a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056e78a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056e78a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056e78a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056e78a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056e78a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056e78a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056e78a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056e78a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056e78a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056e78a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056e78a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056e78a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056e78a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056e78a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056e78a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056e78a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056e78a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056e78a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056e78a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056e78a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056e78a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056e78a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056e78a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056e78a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056e78a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056e78a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056e78a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056e78a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056e78a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056e78a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056e78a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056e78a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056e78a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056e78a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056e78a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056e78a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056e78a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056e78a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056e78a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056e78a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056e78a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056e78a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056e78a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056e78a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056e78a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056e78a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056e78a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056e78a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056e78a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056e78a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056e78a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056e78a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056e78a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056e78a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056e78a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056e78a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056e78a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056e78a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056e78a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056e78a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056e78a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056e78a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056e78a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056e78a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056e78a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056e78a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056e78a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056e78a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056e78a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056e78a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056e78a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056e78a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056e78a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056e78a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056e78a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056e78a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056e78a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056e78a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056e78a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056e78a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056e78a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056e78a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056e78a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056e78a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056e78a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056e78a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056e78a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056e78a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056e78a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056e78a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056e78a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056e78a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056e78a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056e78a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056e78a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056e78a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056e78a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056e78a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056e78a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056e78a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056e78a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056e78a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056e78a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056e78a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056e78a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056e78a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056e78a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056e78a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056e78a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056e78a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056e78a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056e78a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056e78a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056e78a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056e78a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056e78a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056e78a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056e78a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056e78a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056e78a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056e78a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056e78a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056e78a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056e78a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056e78a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056e78a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056e78a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056e78a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056e78a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056e78a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056e78a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056e78a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056e78a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056e78a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056e78a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056e78a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056e78a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056e78a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056e78a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056e78a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056e78a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056e78a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056e78a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056e78a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056e78a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056e78a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056e78a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056e78a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056e78a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056e78a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056e78a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056e78a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056e78a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056e78a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056e78a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056e78a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056e78a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056e78a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056e78a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056e78a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056e78a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056e78a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056e78a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056e78a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056e78a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056e78a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056e78a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056e78a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056e78a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056e78a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056e78a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056e78a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056e78a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056e78a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056e78a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056e78a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056e78a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056e78a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056e78a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056e78a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056e78a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056e78a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056e78a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056e78a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056e78a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056e78a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056e78a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056e78a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056e78a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056e78a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056e78a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056e78a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056e78a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056e78a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056e78a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056e78a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056e78a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056e78a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056e78a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056e78a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056e78a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056e78a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056e78a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056e78a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056e78a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056e78a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056e78a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056e78a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056e78a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056e78a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056e78a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056e78a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056e78a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056e78a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056e78a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056e78a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056e78a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056e78a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056e78a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056e78a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056e78a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056e78a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056e78a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056e78a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056e78a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056e78a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056e78a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056e78a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056e78a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056e78a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056e78a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056e78a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056e78a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056e78a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056e78a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056e78a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056e78a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056e78a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056e78a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056e78a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056e78a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056e78a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056e78a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056e78a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056e78a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056e78a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056e78a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056e78a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056e78a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056e78a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056e78a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056e78a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056e78a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056e78a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056e78a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056e78a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056e78a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056e78a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056e78a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056e78a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056e78a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056e78a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056e78a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056e78a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056e78a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056e78a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056e78a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056e78a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056e78a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056e78a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056e78a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056e78a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056e78a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056e78a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056e78a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056e78a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056e78a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056e78a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056e78a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056e78a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056e78a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056e78a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056e78a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056e78a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056e78a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056e78a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056e78a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056e78a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056e78a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056e78a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056e78a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056e78a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056e78a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056e78a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056e78a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056e78a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056e78a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056e78a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056e78a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056e78a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056e78a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056e78a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056e78a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056e78a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056e78a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056e78a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056e78a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056e78a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056e78a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056e78a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056e78a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056e78a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056e78a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056e78a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056e78a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056e78a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056e78a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056e78a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056e78a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056e78a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056e78a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056e78a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056e78a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056e78a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056e78a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056e78a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056e78a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056e78a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056e78a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056e78a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056e78a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056e78a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056e78a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056e78a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056e78a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056e78a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056e78a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056e78a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056e78a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056e78a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056e78a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056e78a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056e78a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056e78a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056e78a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056e78a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056e78a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056e78a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056e78a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056e78a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056e78a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056e78a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056e78a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056e78a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056e78a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056e78a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056e78a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056e78a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056e78a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056e78a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056e78a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056e78a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056e78a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056e78a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056e78a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056e78a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056e78a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056e78a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056e78a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056e78a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056e78a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056e78a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056e78a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056e78a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056e78a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056e78a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056e78a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056e78a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056e78a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056e78a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056e78a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056e78a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056e78a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056e78a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056e78a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056e78a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056e78a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056e78a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056e78a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056e78a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056e78a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056e78a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056e78a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056e78a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056e78a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056e78a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056e78a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056e78a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056e78a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056e78a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056e78a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056e78a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056e78a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056e78a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056e78a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056e78a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056e78a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056e78a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056e78a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056e78a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056e78a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056e78a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056e78a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056e78a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056e78a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056e78a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056e78a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056e78a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056e78a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056e78a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056e78a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056e78a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056e78a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056e78a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056e78a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056e78a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056e78a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056e78a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056e78a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056e78a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056e78a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056e78a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056e78a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056e78a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056e78a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056e78a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056e78a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056e78a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056e78a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056e78a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056e78a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056e78a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056e78a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056e78a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056e78a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056e78a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056e78a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056e78a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056e78a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056e78a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056e78a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056e78a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056e78a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056e78a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056e78a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056e78a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056e78a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056e78a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056e78a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056e78a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056e78a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056e78a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056e78a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056e78a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056e78a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056e78a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056e78a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056e78a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056e78a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056e78a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056e78a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056e78a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056e78a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056e78a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056e78a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056e78a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056e78a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056e78a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056e78a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056e78a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056e78a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056e78a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056e78a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056e78a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056e78a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056e78a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056e78a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056e78a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056e78a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056e78a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056e78a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056e78a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056e78a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056e78a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056e78a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056e78a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056e78a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056e78a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056e78a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056e78a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056e78a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056e78a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056e78a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056e78a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056e78a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056e78a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056e78a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056e78a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056e78a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056e78a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056e78a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056e78a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056e78a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056e78a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056e78a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056e78a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056e78a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056e78a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056e78a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056e78a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056e78a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056e78a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056e78a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056e78a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056e78a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056e78a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056e78a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056e78a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056e78a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056e78a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056e78a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056e78a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056e78a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056e78a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056e78a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056e78a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056e78a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056e78a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056e78a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056e78a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056e78a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056e78a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056e78a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056e78a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056e78a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056e78a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056e78a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056e78a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056e78a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056e78a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056e78a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056e78a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056e78a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056e78a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056e78a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056e78a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056e78a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056e78a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056e78a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056e78a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056e78a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056e78a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056e78a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056e78a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056e78a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056e78a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056e78a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056e78a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056e78a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056e78a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056e78a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056e78a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056e78a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056e78a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056e78a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056e78a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056e78a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056e78a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056e78a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056e78a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056e78a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056e78a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056e78a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056e78a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056e78a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056e78a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056e78a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056e78a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056e78a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056e78a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056e78a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056e78a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056e78a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056e78a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056e78a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056e78a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056e78a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056e78a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056e78a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056e78a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056e78a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056e78a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056e78a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056e78a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056e78a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056e78a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056e78a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056e78a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056e78a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056e78a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056e78a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056e78a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056e78a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056e78a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056e78a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056e78a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056e78a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056e78a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056e78a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056e78a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056e78a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056e78a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056e78a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056e78a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056e78a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056e78a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056e78a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056e78a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056e78a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056e78a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056e78a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056e78a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056e78a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056e78a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056e78a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056e78a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056e78a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056e78a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056e78a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056e78a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056e78a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056e78a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056e78a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056e78a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056e78a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056e78a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056e78a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056e78a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056e78a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056e78a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056e78a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056e78a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056e78a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056e78a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056e78a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056e78a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056e78a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056e78a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056e78a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056e78a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056e78a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056e78a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056e78a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056e78a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056e78a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056e78a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056e78a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056e78a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056e78a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056e78a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056e78a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056e78a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056e78a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056e78a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056e78a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056e78a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056e78a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056e78a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056e78a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056e78a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056e78a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056e78a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056e78a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056e78a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056e78a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056e78a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056e78a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056e78a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056e78a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056e78a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056e78a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056e78a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056e78a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056e78a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056e78a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056e78a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056e78a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056e78a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056e78a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056e78a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056e78a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056e78a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056e78a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056e78a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056e78a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056e78a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056e78a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056e78a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056e78a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056e78a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056e78a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056e78a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056e78a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056e78a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056e78a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056e78a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056e78a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056e78a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056e78a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056e78a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056e78a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056e78a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056e78a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056e78a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056e78a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056e78a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056e78a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056e78a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056e78a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056e78a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056e78a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056e78a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056e78a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056e78a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056e78a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056e78a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056e78a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056e78a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056e78a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056e78a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056e78a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056e78a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056e78a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056e78a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056e78a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056e78a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056e78a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056e78a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056e78a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056e78a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056e78a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056e78a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056e78a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056e78a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056e78a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056e78a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056e78a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056e78a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056e78a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056e78a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056e78a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056e78a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056e78a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056e78a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056e78a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056e78a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056e78a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056e78a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056e78a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056e78a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056e78a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056e78a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056e78a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056e78a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056e78a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056e78a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056e78a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056e78a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056e78a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056e78a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056e78a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056e78a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056e78a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056e78a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056e78a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056e78a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056e78a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056e78a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056e78a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056e78a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056e78a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056e78a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056e78a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056e78a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056e78a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056e78a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056e78a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056e78a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056e78a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056e78a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056e78a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056e78a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056e78a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056e78a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056e78a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056e78a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056e78a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056e78a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056e78a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056e78a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056e78a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056e78a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056e78a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056e78a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056e78a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056e78a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056e78a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056e78a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056e78a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056e78a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056e78a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056e78a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056e78a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056e78a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056e78a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056e78a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056e78a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056e78a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056e78a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056e78a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056e78a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056e78a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056e78a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056e78a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056e78a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056e78a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056e78a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056e78a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056e78a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056e78a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056e78a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056e78a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056e78a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056e78a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056e78a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056e78a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056e78a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056e78a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056e78a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056e78a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056e78a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056e78a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056e78a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056e78a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056e78a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056e78a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056e78a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056e78a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056e78a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056e78a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056e78a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056e78a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056e78a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056e78a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056e78a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056e78a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056e78a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056e78a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056e78a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056e78a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056e78a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056e78a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056e78a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056e78a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056e78a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056e78a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056e78a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056e78a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056e78a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056e78a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056e78a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056e78a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056e78a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056e78a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056e78a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056e78a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056e78a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056e78a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056e78a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056e78a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056e78a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056e78a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056e78a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056e78a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056e78a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056e78a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056e78a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056e78a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056e78a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056e78a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056e78a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056e78a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056e78a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056e78a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056e78a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056e78a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056e78a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056e78a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056e78a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056e78a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056e78a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056e78a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056e78a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056e78a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056e78a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056e78a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056e78a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056e78a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056e78a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056e78a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056e78a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056e78a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056e78a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056e78a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056e78a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056e78a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056e78a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056e78a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056e78a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056e78a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056e78a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056e78a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056e78a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056e78a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056e78a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056e78a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056e78a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056e78a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056e78a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056e78a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056e78a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056e78a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056e78a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056e78a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056e78a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056e78a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056e78a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056e78a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056e78a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hyperlink" Target="https://www.linkedin.com/learning/how-to-pivot-your-career/define-your-superpowers?trk=learnermappingfile" TargetMode="External"/><Relationship Id="rId10" Type="http://schemas.openxmlformats.org/officeDocument/2006/relationships/hyperlink" Target="https://www.linkedin.com/learning/building-a-flexible-career/how-to-build-the-best-flexible-work-skills?trk=learnermappingfile" TargetMode="External"/><Relationship Id="rId13" Type="http://schemas.openxmlformats.org/officeDocument/2006/relationships/hyperlink" Target="https://www.linkedin.com/learning/career-advocacy-how-to-make-your-next-move/making-the-ask-promotion?trk=learnermappingfile" TargetMode="External"/><Relationship Id="rId12" Type="http://schemas.openxmlformats.org/officeDocument/2006/relationships/hyperlink" Target="https://www.linkedin.com/learning/using-ai-to-make-a-career-switch/identify-and-close-your-skill-gaps?trk=learnermappingfile" TargetMode="External"/><Relationship Id="rId15" Type="http://schemas.openxmlformats.org/officeDocument/2006/relationships/hyperlink" Target="https://www.linkedin.com/learning/landing-a-job-as-a-skills-first-candidate/highlight-your-skills-using-the-star-method?trk=learnermappingfile" TargetMode="External"/><Relationship Id="rId14" Type="http://schemas.openxmlformats.org/officeDocument/2006/relationships/hyperlink" Target="https://www.linkedin.com/learning/overcoming-obstacles-for-promotion/your-personal-swot-analysis?trk=learnermappingfile" TargetMode="External"/><Relationship Id="rId17" Type="http://schemas.openxmlformats.org/officeDocument/2006/relationships/hyperlink" Target="https://www.linkedin.com/learning/creating-your-internal-mobility-career-plan/ace-the-internal-interview?trk=learnermappingfile" TargetMode="External"/><Relationship Id="rId16" Type="http://schemas.openxmlformats.org/officeDocument/2006/relationships/hyperlink" Target="https://www.linkedin.com/learning/overcoming-obstacles-for-promotion/ending-your-self-sabotage?trk=learnermappingfile" TargetMode="External"/><Relationship Id="rId19" Type="http://schemas.openxmlformats.org/officeDocument/2006/relationships/image" Target="../media/image20.png"/><Relationship Id="rId18" Type="http://schemas.openxmlformats.org/officeDocument/2006/relationships/hyperlink" Target="https://www.linkedin.com/learning/promoting-internal-mobility-as-a-manager/work-on-your-own-career-mobility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hyperlink" Target="https://www.linkedin.com/learning/navigating-internal-mobility-as-an-employee/assess-your-skills?trk=learnermappingfile" TargetMode="External"/><Relationship Id="rId9" Type="http://schemas.openxmlformats.org/officeDocument/2006/relationships/hyperlink" Target="https://www.linkedin.com/learning/nano-tips-for-building-soft-skills-with-elayne-fluker/how-to-develop-a-growth-mindset?trk=learnermappingfile" TargetMode="External"/><Relationship Id="rId5" Type="http://schemas.openxmlformats.org/officeDocument/2006/relationships/hyperlink" Target="https://www.linkedin.com/learning/managing-your-career-early-career/researching-roles?trk=learnermappingfile" TargetMode="External"/><Relationship Id="rId6" Type="http://schemas.openxmlformats.org/officeDocument/2006/relationships/hyperlink" Target="https://www.linkedin.com/learning/the-manager-s-guide-to-career-conversations-in-the-age-of-ai/encourage-and-support-internal-mobility?trk=learnermappingfile" TargetMode="External"/><Relationship Id="rId7" Type="http://schemas.openxmlformats.org/officeDocument/2006/relationships/hyperlink" Target="https://www.linkedin.com/learning/creating-your-internal-mobility-career-plan/determine-areas-to-upskill-or-reskill-for-your-next-role?trk=learnermappingfile" TargetMode="External"/><Relationship Id="rId8" Type="http://schemas.openxmlformats.org/officeDocument/2006/relationships/hyperlink" Target="https://www.linkedin.com/learning/navigating-internal-mobility-as-an-employee/identify-the-right-move-up-down-or-acros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056e78a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056e78a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056e78a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Develop Career Skills for Internal Mobility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videos every day that can be completed in around 5 minutes.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056e78a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{94EE117E-C60C-4138-B226-1AC080B4F7AC}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Assess your skills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16s)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Researching roles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57s)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Encourage and support internal mobility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Determine areas to upskill or reskill for your next role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the right move: up, down, or across?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07s)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What are the top 2–3 things </a:t>
                      </a:r>
                      <a:br>
                        <a:rPr lang="en-US" sz="2000"/>
                      </a:br>
                      <a:r>
                        <a:rPr lang="en-US" sz="2000"/>
                        <a:t>you’ve learned so far?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develop a growth mindset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32s)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r>
                        <a:rPr lang="en-US" sz="2000"/>
                        <a:t>What are some ways you can showcase your strengths </a:t>
                      </a:r>
                      <a:br>
                        <a:rPr lang="en-US" sz="2000"/>
                      </a:br>
                      <a:r>
                        <a:rPr lang="en-US" sz="2000"/>
                        <a:t>in your organization?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build the best flexible work skills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Define your superpowers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and close your skill gaps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02s)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 Who in your organization </a:t>
                      </a:r>
                      <a:br>
                        <a:rPr lang="en-US" sz="2000"/>
                      </a:br>
                      <a:r>
                        <a:rPr lang="en-US" sz="2000"/>
                        <a:t>would you want to be your </a:t>
                      </a:r>
                      <a:br>
                        <a:rPr lang="en-US" sz="2000"/>
                      </a:br>
                      <a:r>
                        <a:rPr lang="en-US" sz="2000"/>
                        <a:t>sponsor or mentor?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Making the ask: Promotion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personal SWOT analysis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29s)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Highlight your skills using the STAR method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Ending your self-sabotage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(3m 42s)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 </a:t>
                      </a:r>
                      <a:r>
                        <a:rPr b="1" lang="en-US" sz="2000"/>
                        <a:t>Q</a:t>
                      </a: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uiz: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What are the SWOT analysis and the STAR method?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Ace the internal interview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Work on your own career mobility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16s)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r>
                        <a:rPr lang="en-US" sz="2000"/>
                        <a:t>Think of 2–3 learnings you can put into action to benefit your career.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" id="3040" name="Google Shape;3040;g2f39056e78a_0_1519"/>
          <p:cNvPicPr preferRelativeResize="0"/>
          <p:nvPr/>
        </p:nvPicPr>
        <p:blipFill rotWithShape="1">
          <a:blip r:embed="rId19">
            <a:alphaModFix/>
          </a:blip>
          <a:srcRect b="0" l="0" r="22185" t="0"/>
          <a:stretch/>
        </p:blipFill>
        <p:spPr>
          <a:xfrm>
            <a:off x="14573841" y="742621"/>
            <a:ext cx="2330824" cy="209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1" name="Google Shape;3041;g2f39056e78a_0_1519"/>
          <p:cNvPicPr preferRelativeResize="0"/>
          <p:nvPr/>
        </p:nvPicPr>
        <p:blipFill rotWithShape="1">
          <a:blip r:embed="rId20">
            <a:alphaModFix/>
          </a:blip>
          <a:srcRect b="1613" l="44093" r="0" t="0"/>
          <a:stretch/>
        </p:blipFill>
        <p:spPr>
          <a:xfrm>
            <a:off x="19622475" y="1257825"/>
            <a:ext cx="3353226" cy="15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