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206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202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203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207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99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20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0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204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200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09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20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857" r:id="rId5"/>
    <p:sldMasterId id="2147483858" r:id="rId6"/>
  </p:sldMasterIdLst>
  <p:notesMasterIdLst>
    <p:notesMasterId r:id="rId7"/>
  </p:notesMasterIdLst>
  <p:sldIdLst>
    <p:sldId id="256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96521A0-D901-43B0-866B-2C004C96A753}">
  <a:tblStyle styleId="{096521A0-D901-43B0-866B-2C004C96A753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/>
      <a:tcStyle>
        <a:fill>
          <a:solidFill>
            <a:srgbClr val="CDD4CC"/>
          </a:solidFill>
        </a:fill>
      </a:tcStyle>
    </a:band1H>
    <a:band2H>
      <a:tcTxStyle/>
    </a:band2H>
    <a:band1V>
      <a:tcTxStyle/>
      <a:tcStyle>
        <a:fill>
          <a:solidFill>
            <a:srgbClr val="CDD4CC"/>
          </a:solidFill>
        </a:fill>
      </a:tcStyle>
    </a:band1V>
    <a:band2V>
      <a:tcTxStyle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1" name="Shape 1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2" name="Google Shape;1562;g314454224a5_0_1520:notes"/>
          <p:cNvSpPr/>
          <p:nvPr>
            <p:ph idx="2" type="sldImg"/>
          </p:nvPr>
        </p:nvSpPr>
        <p:spPr>
          <a:xfrm>
            <a:off x="686157" y="1143000"/>
            <a:ext cx="5485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63" name="Google Shape;1563;g314454224a5_0_152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4" name="Google Shape;1564;g314454224a5_0_152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4.png"/><Relationship Id="rId5" Type="http://schemas.openxmlformats.org/officeDocument/2006/relationships/image" Target="../media/image3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Relationship Id="rId3" Type="http://schemas.openxmlformats.org/officeDocument/2006/relationships/image" Target="../media/image3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Relationship Id="rId3" Type="http://schemas.openxmlformats.org/officeDocument/2006/relationships/image" Target="../media/image3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Relationship Id="rId3" Type="http://schemas.openxmlformats.org/officeDocument/2006/relationships/image" Target="../media/image3.png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Relationship Id="rId3" Type="http://schemas.openxmlformats.org/officeDocument/2006/relationships/image" Target="../media/image3.png"/></Relationships>
</file>

<file path=ppt/slideLayouts/_rels/slideLayout1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Relationship Id="rId3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2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2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2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2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2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0.png"/></Relationships>
</file>

<file path=ppt/slideLayouts/_rels/slideLayout2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0.png"/></Relationships>
</file>

<file path=ppt/slideLayouts/_rels/slideLayout2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0.png"/></Relationships>
</file>

<file path=ppt/slideLayouts/_rels/slideLayout2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99" name="Shape 7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" name="Google Shape;800;p102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801" name="Shape 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Google Shape;802;p103"/>
          <p:cNvSpPr/>
          <p:nvPr/>
        </p:nvSpPr>
        <p:spPr>
          <a:xfrm>
            <a:off x="572021" y="1356933"/>
            <a:ext cx="3896700" cy="37866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3" name="Google Shape;803;p103"/>
          <p:cNvSpPr/>
          <p:nvPr/>
        </p:nvSpPr>
        <p:spPr>
          <a:xfrm>
            <a:off x="4696313" y="1356933"/>
            <a:ext cx="3847200" cy="37866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4" name="Google Shape;804;p103"/>
          <p:cNvSpPr/>
          <p:nvPr/>
        </p:nvSpPr>
        <p:spPr>
          <a:xfrm flipH="1" rot="10800000">
            <a:off x="733232" y="1884122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03"/>
          <p:cNvSpPr/>
          <p:nvPr/>
        </p:nvSpPr>
        <p:spPr>
          <a:xfrm flipH="1" rot="10800000">
            <a:off x="4892511" y="1884122"/>
            <a:ext cx="336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6" name="Google Shape;806;p103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07" name="Google Shape;807;p103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08" name="Google Shape;808;p103"/>
          <p:cNvSpPr txBox="1"/>
          <p:nvPr>
            <p:ph idx="2" type="body"/>
          </p:nvPr>
        </p:nvSpPr>
        <p:spPr>
          <a:xfrm>
            <a:off x="698397" y="1525034"/>
            <a:ext cx="25368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09" name="Google Shape;809;p103"/>
          <p:cNvSpPr txBox="1"/>
          <p:nvPr>
            <p:ph idx="3" type="body"/>
          </p:nvPr>
        </p:nvSpPr>
        <p:spPr>
          <a:xfrm>
            <a:off x="698397" y="2040273"/>
            <a:ext cx="3331500" cy="13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b="0" i="0" sz="13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10" name="Google Shape;810;p103"/>
          <p:cNvSpPr txBox="1"/>
          <p:nvPr>
            <p:ph idx="4" type="body"/>
          </p:nvPr>
        </p:nvSpPr>
        <p:spPr>
          <a:xfrm>
            <a:off x="4860140" y="1525034"/>
            <a:ext cx="25368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11" name="Google Shape;811;p103"/>
          <p:cNvSpPr txBox="1"/>
          <p:nvPr>
            <p:ph idx="5" type="body"/>
          </p:nvPr>
        </p:nvSpPr>
        <p:spPr>
          <a:xfrm>
            <a:off x="4860140" y="2040273"/>
            <a:ext cx="3331500" cy="13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812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Google Shape;813;p104"/>
          <p:cNvSpPr/>
          <p:nvPr/>
        </p:nvSpPr>
        <p:spPr>
          <a:xfrm>
            <a:off x="7228970" y="1555946"/>
            <a:ext cx="2945700" cy="29460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04"/>
          <p:cNvSpPr/>
          <p:nvPr/>
        </p:nvSpPr>
        <p:spPr>
          <a:xfrm>
            <a:off x="572021" y="1356933"/>
            <a:ext cx="3896700" cy="37866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04"/>
          <p:cNvSpPr/>
          <p:nvPr/>
        </p:nvSpPr>
        <p:spPr>
          <a:xfrm flipH="1" rot="10800000">
            <a:off x="733232" y="1884122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04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17" name="Google Shape;817;p104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18" name="Google Shape;818;p104"/>
          <p:cNvSpPr txBox="1"/>
          <p:nvPr>
            <p:ph idx="2" type="body"/>
          </p:nvPr>
        </p:nvSpPr>
        <p:spPr>
          <a:xfrm>
            <a:off x="698397" y="1525034"/>
            <a:ext cx="25368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19" name="Google Shape;819;p104"/>
          <p:cNvSpPr txBox="1"/>
          <p:nvPr>
            <p:ph idx="3" type="body"/>
          </p:nvPr>
        </p:nvSpPr>
        <p:spPr>
          <a:xfrm>
            <a:off x="698397" y="2040273"/>
            <a:ext cx="3331500" cy="13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b="0" i="0" sz="13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820" name="Google Shape;820;p10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612286" y="1954193"/>
            <a:ext cx="4225633" cy="2336288"/>
          </a:xfrm>
          <a:prstGeom prst="rect">
            <a:avLst/>
          </a:prstGeom>
          <a:noFill/>
          <a:ln>
            <a:noFill/>
          </a:ln>
        </p:spPr>
      </p:pic>
      <p:sp>
        <p:nvSpPr>
          <p:cNvPr id="821" name="Google Shape;821;p104"/>
          <p:cNvSpPr/>
          <p:nvPr>
            <p:ph idx="4" type="pic"/>
          </p:nvPr>
        </p:nvSpPr>
        <p:spPr>
          <a:xfrm>
            <a:off x="5157921" y="2083313"/>
            <a:ext cx="3129300" cy="1880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822" name="Shape 8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" name="Google Shape;823;p105"/>
          <p:cNvSpPr/>
          <p:nvPr/>
        </p:nvSpPr>
        <p:spPr>
          <a:xfrm>
            <a:off x="7228970" y="1555946"/>
            <a:ext cx="2945700" cy="29460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4" name="Google Shape;824;p105"/>
          <p:cNvSpPr/>
          <p:nvPr/>
        </p:nvSpPr>
        <p:spPr>
          <a:xfrm flipH="1" rot="10800000">
            <a:off x="733232" y="1884122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5" name="Google Shape;825;p105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26" name="Google Shape;826;p105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27" name="Google Shape;827;p105"/>
          <p:cNvSpPr txBox="1"/>
          <p:nvPr>
            <p:ph idx="2" type="body"/>
          </p:nvPr>
        </p:nvSpPr>
        <p:spPr>
          <a:xfrm>
            <a:off x="698397" y="1525034"/>
            <a:ext cx="25368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28" name="Google Shape;828;p105"/>
          <p:cNvSpPr txBox="1"/>
          <p:nvPr>
            <p:ph idx="3" type="body"/>
          </p:nvPr>
        </p:nvSpPr>
        <p:spPr>
          <a:xfrm>
            <a:off x="698397" y="2040273"/>
            <a:ext cx="3331500" cy="13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b="0" i="0" sz="13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829" name="Google Shape;829;p10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612286" y="1954193"/>
            <a:ext cx="4225633" cy="2336288"/>
          </a:xfrm>
          <a:prstGeom prst="rect">
            <a:avLst/>
          </a:prstGeom>
          <a:noFill/>
          <a:ln>
            <a:noFill/>
          </a:ln>
        </p:spPr>
      </p:pic>
      <p:sp>
        <p:nvSpPr>
          <p:cNvPr id="830" name="Google Shape;830;p105"/>
          <p:cNvSpPr/>
          <p:nvPr>
            <p:ph idx="4" type="pic"/>
          </p:nvPr>
        </p:nvSpPr>
        <p:spPr>
          <a:xfrm>
            <a:off x="5157921" y="2083313"/>
            <a:ext cx="3129300" cy="1880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831" name="Shape 8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2" name="Google Shape;832;p106"/>
          <p:cNvSpPr/>
          <p:nvPr/>
        </p:nvSpPr>
        <p:spPr>
          <a:xfrm>
            <a:off x="-934252" y="1555946"/>
            <a:ext cx="2945700" cy="29460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3" name="Google Shape;833;p106"/>
          <p:cNvSpPr/>
          <p:nvPr/>
        </p:nvSpPr>
        <p:spPr>
          <a:xfrm>
            <a:off x="4686285" y="1356933"/>
            <a:ext cx="3896700" cy="37866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4" name="Google Shape;834;p106"/>
          <p:cNvSpPr/>
          <p:nvPr/>
        </p:nvSpPr>
        <p:spPr>
          <a:xfrm flipH="1" rot="10800000">
            <a:off x="4804640" y="1884122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5" name="Google Shape;835;p106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36" name="Google Shape;836;p106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37" name="Google Shape;837;p106"/>
          <p:cNvSpPr txBox="1"/>
          <p:nvPr>
            <p:ph idx="2" type="body"/>
          </p:nvPr>
        </p:nvSpPr>
        <p:spPr>
          <a:xfrm>
            <a:off x="4812661" y="1525034"/>
            <a:ext cx="25368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38" name="Google Shape;838;p106"/>
          <p:cNvSpPr txBox="1"/>
          <p:nvPr>
            <p:ph idx="3" type="body"/>
          </p:nvPr>
        </p:nvSpPr>
        <p:spPr>
          <a:xfrm>
            <a:off x="4812661" y="2040273"/>
            <a:ext cx="3331500" cy="13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b="0" i="0" sz="13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839" name="Google Shape;839;p10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71493" y="1954193"/>
            <a:ext cx="4225633" cy="2336288"/>
          </a:xfrm>
          <a:prstGeom prst="rect">
            <a:avLst/>
          </a:prstGeom>
          <a:noFill/>
          <a:ln>
            <a:noFill/>
          </a:ln>
        </p:spPr>
      </p:pic>
      <p:sp>
        <p:nvSpPr>
          <p:cNvPr id="840" name="Google Shape;840;p106"/>
          <p:cNvSpPr/>
          <p:nvPr>
            <p:ph idx="4" type="pic"/>
          </p:nvPr>
        </p:nvSpPr>
        <p:spPr>
          <a:xfrm>
            <a:off x="717128" y="2083313"/>
            <a:ext cx="3129300" cy="1880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41" name="Shape 8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" name="Google Shape;842;p107"/>
          <p:cNvSpPr/>
          <p:nvPr/>
        </p:nvSpPr>
        <p:spPr>
          <a:xfrm>
            <a:off x="-950579" y="1555946"/>
            <a:ext cx="2945700" cy="29460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43" name="Google Shape;843;p10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53125" y="1954193"/>
            <a:ext cx="4225633" cy="2336288"/>
          </a:xfrm>
          <a:prstGeom prst="rect">
            <a:avLst/>
          </a:prstGeom>
          <a:noFill/>
          <a:ln>
            <a:noFill/>
          </a:ln>
        </p:spPr>
      </p:pic>
      <p:sp>
        <p:nvSpPr>
          <p:cNvPr id="844" name="Google Shape;844;p107"/>
          <p:cNvSpPr/>
          <p:nvPr>
            <p:ph idx="2" type="pic"/>
          </p:nvPr>
        </p:nvSpPr>
        <p:spPr>
          <a:xfrm>
            <a:off x="798760" y="2083313"/>
            <a:ext cx="3129300" cy="1880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45" name="Google Shape;845;p107"/>
          <p:cNvSpPr/>
          <p:nvPr/>
        </p:nvSpPr>
        <p:spPr>
          <a:xfrm flipH="1" rot="10800000">
            <a:off x="5222495" y="1884122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6" name="Google Shape;846;p107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47" name="Google Shape;847;p107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48" name="Google Shape;848;p107"/>
          <p:cNvSpPr txBox="1"/>
          <p:nvPr>
            <p:ph idx="3" type="body"/>
          </p:nvPr>
        </p:nvSpPr>
        <p:spPr>
          <a:xfrm>
            <a:off x="5187659" y="1525034"/>
            <a:ext cx="25368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49" name="Google Shape;849;p107"/>
          <p:cNvSpPr txBox="1"/>
          <p:nvPr>
            <p:ph idx="4" type="body"/>
          </p:nvPr>
        </p:nvSpPr>
        <p:spPr>
          <a:xfrm>
            <a:off x="5187659" y="2040273"/>
            <a:ext cx="3331500" cy="13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b="0" i="0" sz="13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50" name="Shape 8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Google Shape;851;p108"/>
          <p:cNvSpPr/>
          <p:nvPr/>
        </p:nvSpPr>
        <p:spPr>
          <a:xfrm>
            <a:off x="3335900" y="1356933"/>
            <a:ext cx="2500800" cy="37866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2" name="Google Shape;852;p108"/>
          <p:cNvSpPr/>
          <p:nvPr/>
        </p:nvSpPr>
        <p:spPr>
          <a:xfrm>
            <a:off x="6050034" y="1356933"/>
            <a:ext cx="2500800" cy="37866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3" name="Google Shape;853;p108"/>
          <p:cNvSpPr/>
          <p:nvPr/>
        </p:nvSpPr>
        <p:spPr>
          <a:xfrm>
            <a:off x="581095" y="1356933"/>
            <a:ext cx="2500800" cy="37866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08"/>
          <p:cNvSpPr/>
          <p:nvPr/>
        </p:nvSpPr>
        <p:spPr>
          <a:xfrm flipH="1" rot="10800000">
            <a:off x="3492193" y="1840275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5" name="Google Shape;855;p108"/>
          <p:cNvSpPr/>
          <p:nvPr/>
        </p:nvSpPr>
        <p:spPr>
          <a:xfrm flipH="1" rot="10800000">
            <a:off x="6187696" y="1840275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6" name="Google Shape;856;p108"/>
          <p:cNvSpPr/>
          <p:nvPr/>
        </p:nvSpPr>
        <p:spPr>
          <a:xfrm flipH="1" rot="10800000">
            <a:off x="742307" y="1840275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08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58" name="Google Shape;858;p108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59" name="Google Shape;859;p108"/>
          <p:cNvSpPr txBox="1"/>
          <p:nvPr>
            <p:ph idx="2" type="body"/>
          </p:nvPr>
        </p:nvSpPr>
        <p:spPr>
          <a:xfrm>
            <a:off x="706156" y="1509279"/>
            <a:ext cx="21657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60" name="Google Shape;860;p108"/>
          <p:cNvSpPr txBox="1"/>
          <p:nvPr>
            <p:ph idx="3" type="body"/>
          </p:nvPr>
        </p:nvSpPr>
        <p:spPr>
          <a:xfrm>
            <a:off x="725011" y="2024518"/>
            <a:ext cx="2146800" cy="24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61" name="Google Shape;861;p108"/>
          <p:cNvSpPr txBox="1"/>
          <p:nvPr>
            <p:ph idx="4" type="body"/>
          </p:nvPr>
        </p:nvSpPr>
        <p:spPr>
          <a:xfrm>
            <a:off x="3467043" y="1509279"/>
            <a:ext cx="21657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62" name="Google Shape;862;p108"/>
          <p:cNvSpPr txBox="1"/>
          <p:nvPr>
            <p:ph idx="5" type="body"/>
          </p:nvPr>
        </p:nvSpPr>
        <p:spPr>
          <a:xfrm>
            <a:off x="3485899" y="2024518"/>
            <a:ext cx="2146800" cy="24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63" name="Google Shape;863;p108"/>
          <p:cNvSpPr txBox="1"/>
          <p:nvPr>
            <p:ph idx="6" type="body"/>
          </p:nvPr>
        </p:nvSpPr>
        <p:spPr>
          <a:xfrm>
            <a:off x="6169481" y="1509279"/>
            <a:ext cx="21657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64" name="Google Shape;864;p108"/>
          <p:cNvSpPr txBox="1"/>
          <p:nvPr>
            <p:ph idx="7" type="body"/>
          </p:nvPr>
        </p:nvSpPr>
        <p:spPr>
          <a:xfrm>
            <a:off x="6188337" y="2024518"/>
            <a:ext cx="2146800" cy="24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65" name="Shape 8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" name="Google Shape;866;p109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67" name="Google Shape;867;p109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b="0" i="0" sz="16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68" name="Google Shape;868;p109"/>
          <p:cNvSpPr/>
          <p:nvPr/>
        </p:nvSpPr>
        <p:spPr>
          <a:xfrm>
            <a:off x="572021" y="1356933"/>
            <a:ext cx="8000400" cy="37866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9" name="Google Shape;869;p109"/>
          <p:cNvSpPr/>
          <p:nvPr/>
        </p:nvSpPr>
        <p:spPr>
          <a:xfrm flipH="1" rot="10800000">
            <a:off x="684193" y="1914570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0" name="Google Shape;870;p109"/>
          <p:cNvSpPr/>
          <p:nvPr/>
        </p:nvSpPr>
        <p:spPr>
          <a:xfrm>
            <a:off x="2693349" y="1931670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1" name="Google Shape;871;p109"/>
          <p:cNvSpPr/>
          <p:nvPr/>
        </p:nvSpPr>
        <p:spPr>
          <a:xfrm>
            <a:off x="4719312" y="1931670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2" name="Google Shape;872;p109"/>
          <p:cNvSpPr/>
          <p:nvPr/>
        </p:nvSpPr>
        <p:spPr>
          <a:xfrm>
            <a:off x="6714107" y="1931670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3" name="Google Shape;873;p109"/>
          <p:cNvSpPr txBox="1"/>
          <p:nvPr>
            <p:ph idx="2" type="body"/>
          </p:nvPr>
        </p:nvSpPr>
        <p:spPr>
          <a:xfrm>
            <a:off x="684193" y="1558229"/>
            <a:ext cx="17397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74" name="Google Shape;874;p109"/>
          <p:cNvSpPr txBox="1"/>
          <p:nvPr>
            <p:ph idx="3" type="body"/>
          </p:nvPr>
        </p:nvSpPr>
        <p:spPr>
          <a:xfrm>
            <a:off x="703049" y="2073468"/>
            <a:ext cx="1720800" cy="24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sz="1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75" name="Google Shape;875;p109"/>
          <p:cNvSpPr txBox="1"/>
          <p:nvPr>
            <p:ph idx="4" type="body"/>
          </p:nvPr>
        </p:nvSpPr>
        <p:spPr>
          <a:xfrm>
            <a:off x="2693349" y="1558229"/>
            <a:ext cx="17397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76" name="Google Shape;876;p109"/>
          <p:cNvSpPr txBox="1"/>
          <p:nvPr>
            <p:ph idx="5" type="body"/>
          </p:nvPr>
        </p:nvSpPr>
        <p:spPr>
          <a:xfrm>
            <a:off x="2712204" y="2073468"/>
            <a:ext cx="1720800" cy="24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sz="1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77" name="Google Shape;877;p109"/>
          <p:cNvSpPr txBox="1"/>
          <p:nvPr>
            <p:ph idx="6" type="body"/>
          </p:nvPr>
        </p:nvSpPr>
        <p:spPr>
          <a:xfrm>
            <a:off x="4710971" y="1558229"/>
            <a:ext cx="17397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78" name="Google Shape;878;p109"/>
          <p:cNvSpPr txBox="1"/>
          <p:nvPr>
            <p:ph idx="7" type="body"/>
          </p:nvPr>
        </p:nvSpPr>
        <p:spPr>
          <a:xfrm>
            <a:off x="4729827" y="2073468"/>
            <a:ext cx="1720800" cy="24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sz="1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79" name="Google Shape;879;p109"/>
          <p:cNvSpPr txBox="1"/>
          <p:nvPr>
            <p:ph idx="8" type="body"/>
          </p:nvPr>
        </p:nvSpPr>
        <p:spPr>
          <a:xfrm>
            <a:off x="6705890" y="1558229"/>
            <a:ext cx="17397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80" name="Google Shape;880;p109"/>
          <p:cNvSpPr txBox="1"/>
          <p:nvPr>
            <p:ph idx="9" type="body"/>
          </p:nvPr>
        </p:nvSpPr>
        <p:spPr>
          <a:xfrm>
            <a:off x="6724746" y="2073468"/>
            <a:ext cx="1720800" cy="24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sz="1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81" name="Shape 8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2" name="Google Shape;882;p110"/>
          <p:cNvSpPr/>
          <p:nvPr/>
        </p:nvSpPr>
        <p:spPr>
          <a:xfrm>
            <a:off x="343450" y="1356932"/>
            <a:ext cx="8457000" cy="37866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3" name="Google Shape;883;p110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84" name="Google Shape;884;p110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85" name="Google Shape;885;p110"/>
          <p:cNvSpPr/>
          <p:nvPr/>
        </p:nvSpPr>
        <p:spPr>
          <a:xfrm flipH="1" rot="10800000">
            <a:off x="582140" y="1914570"/>
            <a:ext cx="2457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6" name="Google Shape;886;p110"/>
          <p:cNvSpPr txBox="1"/>
          <p:nvPr>
            <p:ph idx="2" type="body"/>
          </p:nvPr>
        </p:nvSpPr>
        <p:spPr>
          <a:xfrm>
            <a:off x="582140" y="1566393"/>
            <a:ext cx="12459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87" name="Google Shape;887;p110"/>
          <p:cNvSpPr txBox="1"/>
          <p:nvPr>
            <p:ph idx="3" type="body"/>
          </p:nvPr>
        </p:nvSpPr>
        <p:spPr>
          <a:xfrm>
            <a:off x="582140" y="2081631"/>
            <a:ext cx="1232400" cy="24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000"/>
              <a:buFont typeface="Arial"/>
              <a:buNone/>
              <a:defRPr sz="1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88" name="Google Shape;888;p110"/>
          <p:cNvSpPr/>
          <p:nvPr/>
        </p:nvSpPr>
        <p:spPr>
          <a:xfrm flipH="1" rot="10800000">
            <a:off x="2268792" y="1914570"/>
            <a:ext cx="2457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9" name="Google Shape;889;p110"/>
          <p:cNvSpPr txBox="1"/>
          <p:nvPr>
            <p:ph idx="4" type="body"/>
          </p:nvPr>
        </p:nvSpPr>
        <p:spPr>
          <a:xfrm>
            <a:off x="2268792" y="1566393"/>
            <a:ext cx="12459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90" name="Google Shape;890;p110"/>
          <p:cNvSpPr txBox="1"/>
          <p:nvPr>
            <p:ph idx="5" type="body"/>
          </p:nvPr>
        </p:nvSpPr>
        <p:spPr>
          <a:xfrm>
            <a:off x="2268792" y="2081631"/>
            <a:ext cx="1232400" cy="24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000"/>
              <a:buFont typeface="Arial"/>
              <a:buNone/>
              <a:defRPr sz="1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91" name="Google Shape;891;p110"/>
          <p:cNvSpPr/>
          <p:nvPr/>
        </p:nvSpPr>
        <p:spPr>
          <a:xfrm flipH="1" rot="10800000">
            <a:off x="3949061" y="1914570"/>
            <a:ext cx="2457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2" name="Google Shape;892;p110"/>
          <p:cNvSpPr txBox="1"/>
          <p:nvPr>
            <p:ph idx="6" type="body"/>
          </p:nvPr>
        </p:nvSpPr>
        <p:spPr>
          <a:xfrm>
            <a:off x="3949062" y="1566393"/>
            <a:ext cx="12459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93" name="Google Shape;893;p110"/>
          <p:cNvSpPr txBox="1"/>
          <p:nvPr>
            <p:ph idx="7" type="body"/>
          </p:nvPr>
        </p:nvSpPr>
        <p:spPr>
          <a:xfrm>
            <a:off x="3949062" y="2081631"/>
            <a:ext cx="1232400" cy="24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000"/>
              <a:buFont typeface="Arial"/>
              <a:buNone/>
              <a:defRPr sz="1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94" name="Google Shape;894;p110"/>
          <p:cNvSpPr/>
          <p:nvPr/>
        </p:nvSpPr>
        <p:spPr>
          <a:xfrm flipH="1" rot="10800000">
            <a:off x="5627980" y="1914570"/>
            <a:ext cx="2457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5" name="Google Shape;895;p110"/>
          <p:cNvSpPr txBox="1"/>
          <p:nvPr>
            <p:ph idx="8" type="body"/>
          </p:nvPr>
        </p:nvSpPr>
        <p:spPr>
          <a:xfrm>
            <a:off x="5627980" y="1566393"/>
            <a:ext cx="12459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96" name="Google Shape;896;p110"/>
          <p:cNvSpPr txBox="1"/>
          <p:nvPr>
            <p:ph idx="9" type="body"/>
          </p:nvPr>
        </p:nvSpPr>
        <p:spPr>
          <a:xfrm>
            <a:off x="5627980" y="2081631"/>
            <a:ext cx="1232400" cy="24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000"/>
              <a:buFont typeface="Arial"/>
              <a:buNone/>
              <a:defRPr sz="1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97" name="Google Shape;897;p110"/>
          <p:cNvSpPr/>
          <p:nvPr/>
        </p:nvSpPr>
        <p:spPr>
          <a:xfrm flipH="1" rot="10800000">
            <a:off x="7295163" y="1914570"/>
            <a:ext cx="2457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8" name="Google Shape;898;p110"/>
          <p:cNvSpPr txBox="1"/>
          <p:nvPr>
            <p:ph idx="13" type="body"/>
          </p:nvPr>
        </p:nvSpPr>
        <p:spPr>
          <a:xfrm>
            <a:off x="7295163" y="1566393"/>
            <a:ext cx="12459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99" name="Google Shape;899;p110"/>
          <p:cNvSpPr txBox="1"/>
          <p:nvPr>
            <p:ph idx="14" type="body"/>
          </p:nvPr>
        </p:nvSpPr>
        <p:spPr>
          <a:xfrm>
            <a:off x="7295163" y="2081631"/>
            <a:ext cx="1232400" cy="24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000"/>
              <a:buFont typeface="Arial"/>
              <a:buNone/>
              <a:defRPr sz="1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900" name="Shape 9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" name="Google Shape;901;p111"/>
          <p:cNvSpPr/>
          <p:nvPr/>
        </p:nvSpPr>
        <p:spPr>
          <a:xfrm>
            <a:off x="571181" y="1356933"/>
            <a:ext cx="2500800" cy="37866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2" name="Google Shape;902;p111"/>
          <p:cNvSpPr/>
          <p:nvPr/>
        </p:nvSpPr>
        <p:spPr>
          <a:xfrm>
            <a:off x="6050034" y="1356933"/>
            <a:ext cx="2500800" cy="37866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3" name="Google Shape;903;p111"/>
          <p:cNvSpPr/>
          <p:nvPr/>
        </p:nvSpPr>
        <p:spPr>
          <a:xfrm flipH="1" rot="10800000">
            <a:off x="6187696" y="1857420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4" name="Google Shape;904;p111"/>
          <p:cNvSpPr/>
          <p:nvPr/>
        </p:nvSpPr>
        <p:spPr>
          <a:xfrm>
            <a:off x="3335900" y="1356933"/>
            <a:ext cx="2500800" cy="37866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5" name="Google Shape;905;p111"/>
          <p:cNvSpPr/>
          <p:nvPr/>
        </p:nvSpPr>
        <p:spPr>
          <a:xfrm flipH="1" rot="10800000">
            <a:off x="3492193" y="1857420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6" name="Google Shape;906;p111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07" name="Google Shape;907;p111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08" name="Google Shape;908;p111"/>
          <p:cNvSpPr txBox="1"/>
          <p:nvPr>
            <p:ph idx="2" type="body"/>
          </p:nvPr>
        </p:nvSpPr>
        <p:spPr>
          <a:xfrm>
            <a:off x="592854" y="1509279"/>
            <a:ext cx="2479200" cy="10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171425" spcFirstLastPara="1" rIns="171425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500"/>
              <a:buNone/>
              <a:defRPr b="1" i="0" sz="25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09" name="Google Shape;909;p111"/>
          <p:cNvSpPr txBox="1"/>
          <p:nvPr>
            <p:ph idx="3" type="body"/>
          </p:nvPr>
        </p:nvSpPr>
        <p:spPr>
          <a:xfrm>
            <a:off x="592854" y="2571750"/>
            <a:ext cx="2479200" cy="904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171425" spcFirstLastPara="1" rIns="171425" wrap="square" tIns="17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10" name="Google Shape;910;p111"/>
          <p:cNvSpPr txBox="1"/>
          <p:nvPr>
            <p:ph idx="4" type="body"/>
          </p:nvPr>
        </p:nvSpPr>
        <p:spPr>
          <a:xfrm>
            <a:off x="3467043" y="1509279"/>
            <a:ext cx="21657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11" name="Google Shape;911;p111"/>
          <p:cNvSpPr txBox="1"/>
          <p:nvPr>
            <p:ph idx="5" type="body"/>
          </p:nvPr>
        </p:nvSpPr>
        <p:spPr>
          <a:xfrm>
            <a:off x="3485899" y="2024518"/>
            <a:ext cx="2146800" cy="24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12" name="Google Shape;912;p111"/>
          <p:cNvSpPr txBox="1"/>
          <p:nvPr>
            <p:ph idx="6" type="body"/>
          </p:nvPr>
        </p:nvSpPr>
        <p:spPr>
          <a:xfrm>
            <a:off x="6169481" y="1509279"/>
            <a:ext cx="21657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13" name="Google Shape;913;p111"/>
          <p:cNvSpPr txBox="1"/>
          <p:nvPr>
            <p:ph idx="7" type="body"/>
          </p:nvPr>
        </p:nvSpPr>
        <p:spPr>
          <a:xfrm>
            <a:off x="6188337" y="2024518"/>
            <a:ext cx="2146800" cy="24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914" name="Shape 9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5" name="Google Shape;915;p112"/>
          <p:cNvSpPr/>
          <p:nvPr/>
        </p:nvSpPr>
        <p:spPr>
          <a:xfrm>
            <a:off x="571181" y="571500"/>
            <a:ext cx="2500800" cy="457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6" name="Google Shape;916;p112"/>
          <p:cNvSpPr/>
          <p:nvPr/>
        </p:nvSpPr>
        <p:spPr>
          <a:xfrm>
            <a:off x="6050034" y="571500"/>
            <a:ext cx="2500800" cy="457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7" name="Google Shape;917;p112"/>
          <p:cNvSpPr/>
          <p:nvPr/>
        </p:nvSpPr>
        <p:spPr>
          <a:xfrm flipH="1" rot="10800000">
            <a:off x="6187696" y="1071987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8" name="Google Shape;918;p112"/>
          <p:cNvSpPr/>
          <p:nvPr/>
        </p:nvSpPr>
        <p:spPr>
          <a:xfrm>
            <a:off x="3335900" y="571500"/>
            <a:ext cx="2500800" cy="457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9" name="Google Shape;919;p112"/>
          <p:cNvSpPr/>
          <p:nvPr/>
        </p:nvSpPr>
        <p:spPr>
          <a:xfrm flipH="1" rot="10800000">
            <a:off x="3492193" y="1071987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0" name="Google Shape;920;p112"/>
          <p:cNvSpPr txBox="1"/>
          <p:nvPr>
            <p:ph type="title"/>
          </p:nvPr>
        </p:nvSpPr>
        <p:spPr>
          <a:xfrm>
            <a:off x="592854" y="728735"/>
            <a:ext cx="2479200" cy="990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171425" spcFirstLastPara="1" rIns="171425" wrap="square" tIns="17125">
            <a:noAutofit/>
          </a:bodyPr>
          <a:lstStyle>
            <a:lvl1pPr lvl="0" marR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21" name="Google Shape;921;p112"/>
          <p:cNvSpPr txBox="1"/>
          <p:nvPr>
            <p:ph idx="1" type="body"/>
          </p:nvPr>
        </p:nvSpPr>
        <p:spPr>
          <a:xfrm>
            <a:off x="592854" y="1786317"/>
            <a:ext cx="2479200" cy="904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171425" spcFirstLastPara="1" rIns="171425" wrap="square" tIns="17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22" name="Google Shape;922;p112"/>
          <p:cNvSpPr txBox="1"/>
          <p:nvPr>
            <p:ph idx="2" type="body"/>
          </p:nvPr>
        </p:nvSpPr>
        <p:spPr>
          <a:xfrm>
            <a:off x="3467043" y="723846"/>
            <a:ext cx="21657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23" name="Google Shape;923;p112"/>
          <p:cNvSpPr txBox="1"/>
          <p:nvPr>
            <p:ph idx="3" type="body"/>
          </p:nvPr>
        </p:nvSpPr>
        <p:spPr>
          <a:xfrm>
            <a:off x="3485899" y="1239085"/>
            <a:ext cx="2146800" cy="24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24" name="Google Shape;924;p112"/>
          <p:cNvSpPr txBox="1"/>
          <p:nvPr>
            <p:ph idx="4" type="body"/>
          </p:nvPr>
        </p:nvSpPr>
        <p:spPr>
          <a:xfrm>
            <a:off x="6169481" y="723846"/>
            <a:ext cx="21657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25" name="Google Shape;925;p112"/>
          <p:cNvSpPr txBox="1"/>
          <p:nvPr>
            <p:ph idx="5" type="body"/>
          </p:nvPr>
        </p:nvSpPr>
        <p:spPr>
          <a:xfrm>
            <a:off x="6188337" y="1239085"/>
            <a:ext cx="2146800" cy="24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926" name="Shape 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" name="Google Shape;927;p113"/>
          <p:cNvSpPr txBox="1"/>
          <p:nvPr>
            <p:ph type="title"/>
          </p:nvPr>
        </p:nvSpPr>
        <p:spPr>
          <a:xfrm>
            <a:off x="3887881" y="1048600"/>
            <a:ext cx="4169400" cy="164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28" name="Google Shape;928;p113"/>
          <p:cNvSpPr txBox="1"/>
          <p:nvPr>
            <p:ph idx="1" type="body"/>
          </p:nvPr>
        </p:nvSpPr>
        <p:spPr>
          <a:xfrm>
            <a:off x="3887881" y="2932726"/>
            <a:ext cx="2594400" cy="7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29" name="Google Shape;929;p113"/>
          <p:cNvSpPr txBox="1"/>
          <p:nvPr>
            <p:ph idx="2" type="body"/>
          </p:nvPr>
        </p:nvSpPr>
        <p:spPr>
          <a:xfrm>
            <a:off x="3887881" y="3744613"/>
            <a:ext cx="2489100" cy="256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30" name="Google Shape;930;p113"/>
          <p:cNvSpPr/>
          <p:nvPr>
            <p:ph idx="3" type="pic"/>
          </p:nvPr>
        </p:nvSpPr>
        <p:spPr>
          <a:xfrm>
            <a:off x="-2469313" y="-554568"/>
            <a:ext cx="5655600" cy="6563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931" name="Google Shape;931;p1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932" name="Shape 9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" name="Google Shape;933;p114"/>
          <p:cNvSpPr txBox="1"/>
          <p:nvPr>
            <p:ph type="title"/>
          </p:nvPr>
        </p:nvSpPr>
        <p:spPr>
          <a:xfrm>
            <a:off x="5689858" y="1236547"/>
            <a:ext cx="2631300" cy="950400"/>
          </a:xfrm>
          <a:prstGeom prst="rect">
            <a:avLst/>
          </a:prstGeom>
          <a:noFill/>
          <a:ln>
            <a:noFill/>
          </a:ln>
        </p:spPr>
        <p:txBody>
          <a:bodyPr anchorCtr="0" anchor="b" bIns="18050" lIns="18050" spcFirstLastPara="1" rIns="18050" wrap="square" tIns="1805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b="0"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34" name="Google Shape;934;p114"/>
          <p:cNvSpPr txBox="1"/>
          <p:nvPr>
            <p:ph idx="1" type="body"/>
          </p:nvPr>
        </p:nvSpPr>
        <p:spPr>
          <a:xfrm>
            <a:off x="5696994" y="2312865"/>
            <a:ext cx="2568000" cy="1744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200"/>
              <a:buNone/>
              <a:defRPr sz="2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200"/>
              <a:buNone/>
              <a:defRPr sz="22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200"/>
              <a:buNone/>
              <a:defRPr sz="2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200"/>
              <a:buNone/>
              <a:defRPr sz="22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35" name="Google Shape;935;p114"/>
          <p:cNvSpPr/>
          <p:nvPr>
            <p:ph idx="2" type="pic"/>
          </p:nvPr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936" name="Shape 9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" name="Google Shape;937;p115"/>
          <p:cNvSpPr txBox="1"/>
          <p:nvPr>
            <p:ph type="title"/>
          </p:nvPr>
        </p:nvSpPr>
        <p:spPr>
          <a:xfrm>
            <a:off x="4946363" y="523374"/>
            <a:ext cx="3605700" cy="381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38" name="Google Shape;938;p115"/>
          <p:cNvSpPr txBox="1"/>
          <p:nvPr>
            <p:ph idx="1" type="body"/>
          </p:nvPr>
        </p:nvSpPr>
        <p:spPr>
          <a:xfrm>
            <a:off x="4946363" y="1210958"/>
            <a:ext cx="3605700" cy="3263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17125" lIns="34275" spcFirstLastPara="1" rIns="34275" wrap="square" tIns="17125">
            <a:normAutofit/>
          </a:bodyPr>
          <a:lstStyle>
            <a:lvl1pPr indent="-36195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Arial"/>
              <a:buChar char="•"/>
              <a:defRPr b="0" i="0" sz="2100"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b="0" i="0" sz="1800"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500"/>
              <a:buFont typeface="Arial"/>
              <a:buChar char="•"/>
              <a:defRPr b="0" i="0" sz="1500">
                <a:latin typeface="Arial"/>
                <a:ea typeface="Arial"/>
                <a:cs typeface="Arial"/>
                <a:sym typeface="Arial"/>
              </a:defRPr>
            </a:lvl3pPr>
            <a:lvl4pPr indent="-31115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3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31115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3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39" name="Google Shape;939;p115"/>
          <p:cNvSpPr/>
          <p:nvPr>
            <p:ph idx="2" type="pic"/>
          </p:nvPr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940" name="Shape 9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" name="Google Shape;941;p116"/>
          <p:cNvSpPr txBox="1"/>
          <p:nvPr>
            <p:ph type="title"/>
          </p:nvPr>
        </p:nvSpPr>
        <p:spPr>
          <a:xfrm>
            <a:off x="4644024" y="1629636"/>
            <a:ext cx="3269400" cy="969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3300"/>
              <a:buFont typeface="Arial"/>
              <a:buNone/>
              <a:defRPr sz="3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42" name="Google Shape;942;p116"/>
          <p:cNvSpPr txBox="1"/>
          <p:nvPr>
            <p:ph idx="1" type="body"/>
          </p:nvPr>
        </p:nvSpPr>
        <p:spPr>
          <a:xfrm>
            <a:off x="4644024" y="2617688"/>
            <a:ext cx="3280800" cy="9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43" name="Google Shape;943;p116"/>
          <p:cNvSpPr/>
          <p:nvPr>
            <p:ph idx="2" type="pic"/>
          </p:nvPr>
        </p:nvSpPr>
        <p:spPr>
          <a:xfrm>
            <a:off x="0" y="0"/>
            <a:ext cx="30864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44" name="Shape 9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5" name="Google Shape;945;p117"/>
          <p:cNvSpPr txBox="1"/>
          <p:nvPr>
            <p:ph type="title"/>
          </p:nvPr>
        </p:nvSpPr>
        <p:spPr>
          <a:xfrm>
            <a:off x="1394528" y="1658895"/>
            <a:ext cx="32757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3600"/>
              <a:buFont typeface="Arial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46" name="Google Shape;946;p117"/>
          <p:cNvSpPr txBox="1"/>
          <p:nvPr>
            <p:ph idx="1" type="body"/>
          </p:nvPr>
        </p:nvSpPr>
        <p:spPr>
          <a:xfrm>
            <a:off x="1394528" y="2668791"/>
            <a:ext cx="3280800" cy="9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47" name="Google Shape;947;p117"/>
          <p:cNvSpPr/>
          <p:nvPr>
            <p:ph idx="2" type="pic"/>
          </p:nvPr>
        </p:nvSpPr>
        <p:spPr>
          <a:xfrm>
            <a:off x="6057707" y="0"/>
            <a:ext cx="30864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48" name="Shape 9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" name="Google Shape;949;p118"/>
          <p:cNvSpPr txBox="1"/>
          <p:nvPr>
            <p:ph type="title"/>
          </p:nvPr>
        </p:nvSpPr>
        <p:spPr>
          <a:xfrm>
            <a:off x="6057707" y="1218240"/>
            <a:ext cx="2599500" cy="10962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17125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2500"/>
              <a:buFont typeface="Arial"/>
              <a:buNone/>
              <a:defRPr sz="2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50" name="Google Shape;950;p118"/>
          <p:cNvSpPr txBox="1"/>
          <p:nvPr>
            <p:ph idx="1" type="body"/>
          </p:nvPr>
        </p:nvSpPr>
        <p:spPr>
          <a:xfrm>
            <a:off x="6077349" y="2450045"/>
            <a:ext cx="2466000" cy="150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None/>
              <a:defRPr sz="1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51" name="Google Shape;951;p118"/>
          <p:cNvSpPr/>
          <p:nvPr>
            <p:ph idx="2" type="pic"/>
          </p:nvPr>
        </p:nvSpPr>
        <p:spPr>
          <a:xfrm>
            <a:off x="0" y="0"/>
            <a:ext cx="58149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52" name="Shape 9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3" name="Google Shape;953;p119"/>
          <p:cNvSpPr txBox="1"/>
          <p:nvPr>
            <p:ph type="title"/>
          </p:nvPr>
        </p:nvSpPr>
        <p:spPr>
          <a:xfrm>
            <a:off x="582225" y="1218240"/>
            <a:ext cx="2589300" cy="10962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2500"/>
              <a:buFont typeface="Arial"/>
              <a:buNone/>
              <a:defRPr sz="2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54" name="Google Shape;954;p119"/>
          <p:cNvSpPr txBox="1"/>
          <p:nvPr>
            <p:ph idx="1" type="body"/>
          </p:nvPr>
        </p:nvSpPr>
        <p:spPr>
          <a:xfrm>
            <a:off x="590005" y="2450045"/>
            <a:ext cx="2466000" cy="150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None/>
              <a:defRPr sz="1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55" name="Google Shape;955;p119"/>
          <p:cNvSpPr/>
          <p:nvPr>
            <p:ph idx="2" type="pic"/>
          </p:nvPr>
        </p:nvSpPr>
        <p:spPr>
          <a:xfrm>
            <a:off x="3314864" y="0"/>
            <a:ext cx="5829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56" name="Shape 9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7" name="Google Shape;957;p120"/>
          <p:cNvSpPr txBox="1"/>
          <p:nvPr>
            <p:ph type="title"/>
          </p:nvPr>
        </p:nvSpPr>
        <p:spPr>
          <a:xfrm>
            <a:off x="542935" y="1102666"/>
            <a:ext cx="2529000" cy="725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58" name="Google Shape;958;p120"/>
          <p:cNvSpPr txBox="1"/>
          <p:nvPr>
            <p:ph idx="1" type="body"/>
          </p:nvPr>
        </p:nvSpPr>
        <p:spPr>
          <a:xfrm>
            <a:off x="540566" y="2019914"/>
            <a:ext cx="2529000" cy="20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59" name="Google Shape;959;p120"/>
          <p:cNvSpPr/>
          <p:nvPr>
            <p:ph idx="2" type="pic"/>
          </p:nvPr>
        </p:nvSpPr>
        <p:spPr>
          <a:xfrm>
            <a:off x="3314864" y="1091167"/>
            <a:ext cx="5829000" cy="2961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60" name="Shape 9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1" name="Google Shape;961;p121"/>
          <p:cNvSpPr/>
          <p:nvPr>
            <p:ph idx="2" type="pic"/>
          </p:nvPr>
        </p:nvSpPr>
        <p:spPr>
          <a:xfrm>
            <a:off x="0" y="1091167"/>
            <a:ext cx="5829000" cy="2961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2" name="Google Shape;962;p121"/>
          <p:cNvSpPr txBox="1"/>
          <p:nvPr>
            <p:ph type="title"/>
          </p:nvPr>
        </p:nvSpPr>
        <p:spPr>
          <a:xfrm>
            <a:off x="6060076" y="1102666"/>
            <a:ext cx="2529000" cy="725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63" name="Google Shape;963;p121"/>
          <p:cNvSpPr txBox="1"/>
          <p:nvPr>
            <p:ph idx="1" type="body"/>
          </p:nvPr>
        </p:nvSpPr>
        <p:spPr>
          <a:xfrm>
            <a:off x="6057707" y="2019914"/>
            <a:ext cx="2529000" cy="20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22"/>
          <p:cNvSpPr txBox="1"/>
          <p:nvPr>
            <p:ph type="title"/>
          </p:nvPr>
        </p:nvSpPr>
        <p:spPr>
          <a:xfrm>
            <a:off x="542935" y="1102666"/>
            <a:ext cx="2529000" cy="725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66" name="Google Shape;966;p122"/>
          <p:cNvSpPr txBox="1"/>
          <p:nvPr>
            <p:ph idx="1" type="body"/>
          </p:nvPr>
        </p:nvSpPr>
        <p:spPr>
          <a:xfrm>
            <a:off x="540566" y="2019914"/>
            <a:ext cx="2529000" cy="217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67" name="Google Shape;967;p122"/>
          <p:cNvSpPr/>
          <p:nvPr>
            <p:ph idx="2" type="pic"/>
          </p:nvPr>
        </p:nvSpPr>
        <p:spPr>
          <a:xfrm>
            <a:off x="3314864" y="571500"/>
            <a:ext cx="2742900" cy="4000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8" name="Google Shape;968;p122"/>
          <p:cNvSpPr/>
          <p:nvPr>
            <p:ph idx="3" type="pic"/>
          </p:nvPr>
        </p:nvSpPr>
        <p:spPr>
          <a:xfrm>
            <a:off x="6187343" y="571500"/>
            <a:ext cx="2356200" cy="11703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22"/>
          <p:cNvSpPr/>
          <p:nvPr>
            <p:ph idx="4" type="pic"/>
          </p:nvPr>
        </p:nvSpPr>
        <p:spPr>
          <a:xfrm>
            <a:off x="6187343" y="1862211"/>
            <a:ext cx="2356200" cy="27099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23"/>
          <p:cNvSpPr/>
          <p:nvPr/>
        </p:nvSpPr>
        <p:spPr>
          <a:xfrm>
            <a:off x="-816166" y="880375"/>
            <a:ext cx="3382200" cy="33828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2" name="Google Shape;972;p123"/>
          <p:cNvSpPr txBox="1"/>
          <p:nvPr>
            <p:ph type="title"/>
          </p:nvPr>
        </p:nvSpPr>
        <p:spPr>
          <a:xfrm>
            <a:off x="533927" y="1779373"/>
            <a:ext cx="2833500" cy="929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3300"/>
              <a:buFont typeface="Arial"/>
              <a:buNone/>
              <a:defRPr sz="3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73" name="Google Shape;973;p123"/>
          <p:cNvSpPr txBox="1"/>
          <p:nvPr>
            <p:ph idx="1" type="body"/>
          </p:nvPr>
        </p:nvSpPr>
        <p:spPr>
          <a:xfrm>
            <a:off x="552973" y="2786280"/>
            <a:ext cx="2319600" cy="5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1600"/>
              <a:buFont typeface="Arial"/>
              <a:buNone/>
              <a:defRPr sz="1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74" name="Google Shape;974;p123"/>
          <p:cNvSpPr/>
          <p:nvPr>
            <p:ph idx="2" type="pic"/>
          </p:nvPr>
        </p:nvSpPr>
        <p:spPr>
          <a:xfrm>
            <a:off x="4019820" y="307016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75" name="Google Shape;975;p123"/>
          <p:cNvSpPr/>
          <p:nvPr>
            <p:ph idx="3" type="pic"/>
          </p:nvPr>
        </p:nvSpPr>
        <p:spPr>
          <a:xfrm>
            <a:off x="5566167" y="307016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76" name="Google Shape;976;p123"/>
          <p:cNvSpPr/>
          <p:nvPr>
            <p:ph idx="4" type="pic"/>
          </p:nvPr>
        </p:nvSpPr>
        <p:spPr>
          <a:xfrm>
            <a:off x="7120486" y="307016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77" name="Google Shape;977;p123"/>
          <p:cNvSpPr/>
          <p:nvPr>
            <p:ph idx="5" type="pic"/>
          </p:nvPr>
        </p:nvSpPr>
        <p:spPr>
          <a:xfrm>
            <a:off x="4019820" y="1847408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78" name="Google Shape;978;p123"/>
          <p:cNvSpPr/>
          <p:nvPr>
            <p:ph idx="6" type="pic"/>
          </p:nvPr>
        </p:nvSpPr>
        <p:spPr>
          <a:xfrm>
            <a:off x="5574140" y="1847408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79" name="Google Shape;979;p123"/>
          <p:cNvSpPr/>
          <p:nvPr>
            <p:ph idx="7" type="pic"/>
          </p:nvPr>
        </p:nvSpPr>
        <p:spPr>
          <a:xfrm>
            <a:off x="7128460" y="1847408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80" name="Google Shape;980;p123"/>
          <p:cNvSpPr/>
          <p:nvPr>
            <p:ph idx="8" type="pic"/>
          </p:nvPr>
        </p:nvSpPr>
        <p:spPr>
          <a:xfrm>
            <a:off x="4019820" y="3395774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81" name="Google Shape;981;p123"/>
          <p:cNvSpPr/>
          <p:nvPr>
            <p:ph idx="9" type="pic"/>
          </p:nvPr>
        </p:nvSpPr>
        <p:spPr>
          <a:xfrm>
            <a:off x="5574140" y="3395774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82" name="Google Shape;982;p123"/>
          <p:cNvSpPr/>
          <p:nvPr>
            <p:ph idx="13" type="pic"/>
          </p:nvPr>
        </p:nvSpPr>
        <p:spPr>
          <a:xfrm>
            <a:off x="7128460" y="3395774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83" name="Shape 9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4" name="Google Shape;984;p124"/>
          <p:cNvSpPr txBox="1"/>
          <p:nvPr>
            <p:ph type="title"/>
          </p:nvPr>
        </p:nvSpPr>
        <p:spPr>
          <a:xfrm>
            <a:off x="572021" y="1102666"/>
            <a:ext cx="2499900" cy="725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85" name="Google Shape;985;p124"/>
          <p:cNvSpPr txBox="1"/>
          <p:nvPr>
            <p:ph idx="1" type="body"/>
          </p:nvPr>
        </p:nvSpPr>
        <p:spPr>
          <a:xfrm>
            <a:off x="572021" y="2051264"/>
            <a:ext cx="2497500" cy="2295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171425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86" name="Google Shape;986;p124"/>
          <p:cNvSpPr/>
          <p:nvPr>
            <p:ph idx="2" type="pic"/>
          </p:nvPr>
        </p:nvSpPr>
        <p:spPr>
          <a:xfrm>
            <a:off x="3314864" y="571501"/>
            <a:ext cx="3111600" cy="1757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87" name="Google Shape;987;p124"/>
          <p:cNvSpPr/>
          <p:nvPr>
            <p:ph idx="3" type="pic"/>
          </p:nvPr>
        </p:nvSpPr>
        <p:spPr>
          <a:xfrm>
            <a:off x="3314864" y="2589029"/>
            <a:ext cx="3111600" cy="1757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88" name="Google Shape;988;p124"/>
          <p:cNvSpPr/>
          <p:nvPr>
            <p:ph idx="4" type="pic"/>
          </p:nvPr>
        </p:nvSpPr>
        <p:spPr>
          <a:xfrm>
            <a:off x="6687603" y="571501"/>
            <a:ext cx="3111600" cy="1757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89" name="Google Shape;989;p124"/>
          <p:cNvSpPr/>
          <p:nvPr>
            <p:ph idx="5" type="pic"/>
          </p:nvPr>
        </p:nvSpPr>
        <p:spPr>
          <a:xfrm>
            <a:off x="6687603" y="2589029"/>
            <a:ext cx="3111600" cy="1757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90" name="Shape 9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" name="Google Shape;991;p125"/>
          <p:cNvSpPr txBox="1"/>
          <p:nvPr>
            <p:ph type="title"/>
          </p:nvPr>
        </p:nvSpPr>
        <p:spPr>
          <a:xfrm>
            <a:off x="572021" y="1102666"/>
            <a:ext cx="2499900" cy="725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92" name="Google Shape;992;p125"/>
          <p:cNvSpPr txBox="1"/>
          <p:nvPr>
            <p:ph idx="1" type="body"/>
          </p:nvPr>
        </p:nvSpPr>
        <p:spPr>
          <a:xfrm>
            <a:off x="572021" y="2051264"/>
            <a:ext cx="2497500" cy="2295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171425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93" name="Google Shape;993;p125"/>
          <p:cNvSpPr/>
          <p:nvPr>
            <p:ph idx="2" type="pic"/>
          </p:nvPr>
        </p:nvSpPr>
        <p:spPr>
          <a:xfrm>
            <a:off x="3314864" y="571501"/>
            <a:ext cx="2499900" cy="4000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4" name="Google Shape;994;p125"/>
          <p:cNvSpPr/>
          <p:nvPr>
            <p:ph idx="3" type="pic"/>
          </p:nvPr>
        </p:nvSpPr>
        <p:spPr>
          <a:xfrm>
            <a:off x="6058302" y="571501"/>
            <a:ext cx="2485200" cy="4000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95" name="Shape 9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6" name="Google Shape;996;p126"/>
          <p:cNvSpPr txBox="1"/>
          <p:nvPr>
            <p:ph type="title"/>
          </p:nvPr>
        </p:nvSpPr>
        <p:spPr>
          <a:xfrm>
            <a:off x="572021" y="1102666"/>
            <a:ext cx="2499900" cy="725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97" name="Google Shape;997;p126"/>
          <p:cNvSpPr txBox="1"/>
          <p:nvPr>
            <p:ph idx="1" type="body"/>
          </p:nvPr>
        </p:nvSpPr>
        <p:spPr>
          <a:xfrm>
            <a:off x="572021" y="2051264"/>
            <a:ext cx="2497500" cy="2295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171425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98" name="Google Shape;998;p126"/>
          <p:cNvSpPr/>
          <p:nvPr>
            <p:ph idx="2" type="pic"/>
          </p:nvPr>
        </p:nvSpPr>
        <p:spPr>
          <a:xfrm>
            <a:off x="3914860" y="571501"/>
            <a:ext cx="4001100" cy="3999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99" name="Shape 9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" name="Google Shape;1000;p127"/>
          <p:cNvSpPr/>
          <p:nvPr>
            <p:ph idx="2" type="pic"/>
          </p:nvPr>
        </p:nvSpPr>
        <p:spPr>
          <a:xfrm>
            <a:off x="-11842" y="571500"/>
            <a:ext cx="5829000" cy="4000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27"/>
          <p:cNvSpPr/>
          <p:nvPr>
            <p:ph idx="3" type="pic"/>
          </p:nvPr>
        </p:nvSpPr>
        <p:spPr>
          <a:xfrm>
            <a:off x="6057707" y="567607"/>
            <a:ext cx="4001100" cy="39999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1002" name="Shape 10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" name="Google Shape;1003;p128"/>
          <p:cNvSpPr/>
          <p:nvPr>
            <p:ph idx="2" type="pic"/>
          </p:nvPr>
        </p:nvSpPr>
        <p:spPr>
          <a:xfrm>
            <a:off x="-11842" y="0"/>
            <a:ext cx="5829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28"/>
          <p:cNvSpPr/>
          <p:nvPr>
            <p:ph idx="3" type="pic"/>
          </p:nvPr>
        </p:nvSpPr>
        <p:spPr>
          <a:xfrm>
            <a:off x="6057707" y="567607"/>
            <a:ext cx="4001100" cy="39999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29"/>
          <p:cNvSpPr/>
          <p:nvPr>
            <p:ph idx="2" type="pic"/>
          </p:nvPr>
        </p:nvSpPr>
        <p:spPr>
          <a:xfrm>
            <a:off x="3321457" y="571500"/>
            <a:ext cx="5829000" cy="4000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29"/>
          <p:cNvSpPr/>
          <p:nvPr>
            <p:ph idx="3" type="pic"/>
          </p:nvPr>
        </p:nvSpPr>
        <p:spPr>
          <a:xfrm>
            <a:off x="-929093" y="567607"/>
            <a:ext cx="4001100" cy="39999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1008" name="Shape 10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" name="Google Shape;1009;p130"/>
          <p:cNvSpPr/>
          <p:nvPr>
            <p:ph idx="2" type="pic"/>
          </p:nvPr>
        </p:nvSpPr>
        <p:spPr>
          <a:xfrm>
            <a:off x="3321457" y="0"/>
            <a:ext cx="5829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30"/>
          <p:cNvSpPr/>
          <p:nvPr>
            <p:ph idx="3" type="pic"/>
          </p:nvPr>
        </p:nvSpPr>
        <p:spPr>
          <a:xfrm>
            <a:off x="-929093" y="567607"/>
            <a:ext cx="4001100" cy="39999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1011" name="Shape 10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" name="Google Shape;1012;p131"/>
          <p:cNvSpPr/>
          <p:nvPr>
            <p:ph idx="2" type="pic"/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oogle Shape;58;p15"/>
          <p:cNvGrpSpPr/>
          <p:nvPr/>
        </p:nvGrpSpPr>
        <p:grpSpPr>
          <a:xfrm>
            <a:off x="-972814" y="-671884"/>
            <a:ext cx="10118051" cy="5815422"/>
            <a:chOff x="-2594171" y="-1791691"/>
            <a:chExt cx="26981470" cy="15507791"/>
          </a:xfrm>
        </p:grpSpPr>
        <p:sp>
          <p:nvSpPr>
            <p:cNvPr id="59" name="Google Shape;59;p15"/>
            <p:cNvSpPr/>
            <p:nvPr/>
          </p:nvSpPr>
          <p:spPr>
            <a:xfrm>
              <a:off x="-1" y="9956800"/>
              <a:ext cx="24387300" cy="37593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60" name="Google Shape;60;p15"/>
            <p:cNvGrpSpPr/>
            <p:nvPr/>
          </p:nvGrpSpPr>
          <p:grpSpPr>
            <a:xfrm rot="-5400000">
              <a:off x="-2594171" y="-1791691"/>
              <a:ext cx="14663949" cy="14663949"/>
              <a:chOff x="6061747" y="1538838"/>
              <a:chExt cx="10553400" cy="10553400"/>
            </a:xfrm>
          </p:grpSpPr>
          <p:sp>
            <p:nvSpPr>
              <p:cNvPr id="61" name="Google Shape;61;p15"/>
              <p:cNvSpPr/>
              <p:nvPr/>
            </p:nvSpPr>
            <p:spPr>
              <a:xfrm>
                <a:off x="6061747" y="1538838"/>
                <a:ext cx="10553400" cy="10553400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2" name="Google Shape;62;p15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3" name="Google Shape;63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69354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5"/>
          <p:cNvSpPr txBox="1"/>
          <p:nvPr>
            <p:ph type="title"/>
          </p:nvPr>
        </p:nvSpPr>
        <p:spPr>
          <a:xfrm>
            <a:off x="713517" y="1485900"/>
            <a:ext cx="5101200" cy="1257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300"/>
              <a:buFont typeface="Arial"/>
              <a:buNone/>
              <a:defRPr sz="43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713517" y="2975162"/>
            <a:ext cx="23226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2" type="body"/>
          </p:nvPr>
        </p:nvSpPr>
        <p:spPr>
          <a:xfrm>
            <a:off x="713517" y="4038791"/>
            <a:ext cx="2334000" cy="166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1013" name="Shape 10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4" name="Google Shape;1014;p132"/>
          <p:cNvSpPr/>
          <p:nvPr>
            <p:ph idx="2" type="pic"/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1015" name="Google Shape;1015;p132"/>
          <p:cNvSpPr txBox="1"/>
          <p:nvPr>
            <p:ph type="title"/>
          </p:nvPr>
        </p:nvSpPr>
        <p:spPr>
          <a:xfrm>
            <a:off x="1362843" y="1612557"/>
            <a:ext cx="2323800" cy="10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16" name="Google Shape;1016;p132"/>
          <p:cNvSpPr txBox="1"/>
          <p:nvPr>
            <p:ph idx="1" type="body"/>
          </p:nvPr>
        </p:nvSpPr>
        <p:spPr>
          <a:xfrm flipH="1">
            <a:off x="1384138" y="2657475"/>
            <a:ext cx="2302500" cy="10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1017" name="Shape 10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" name="Google Shape;1018;p133"/>
          <p:cNvSpPr/>
          <p:nvPr>
            <p:ph idx="2" type="pic"/>
          </p:nvPr>
        </p:nvSpPr>
        <p:spPr>
          <a:xfrm flipH="1">
            <a:off x="0" y="0"/>
            <a:ext cx="9144000" cy="51435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1019" name="Google Shape;1019;p133"/>
          <p:cNvSpPr txBox="1"/>
          <p:nvPr>
            <p:ph type="title"/>
          </p:nvPr>
        </p:nvSpPr>
        <p:spPr>
          <a:xfrm>
            <a:off x="5469814" y="1612557"/>
            <a:ext cx="2323800" cy="10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20" name="Google Shape;1020;p133"/>
          <p:cNvSpPr txBox="1"/>
          <p:nvPr>
            <p:ph idx="1" type="body"/>
          </p:nvPr>
        </p:nvSpPr>
        <p:spPr>
          <a:xfrm flipH="1">
            <a:off x="5491108" y="2657475"/>
            <a:ext cx="2302500" cy="10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34"/>
          <p:cNvSpPr/>
          <p:nvPr>
            <p:ph idx="2" type="pic"/>
          </p:nvPr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1023" name="Google Shape;1023;p134"/>
          <p:cNvSpPr txBox="1"/>
          <p:nvPr>
            <p:ph type="title"/>
          </p:nvPr>
        </p:nvSpPr>
        <p:spPr>
          <a:xfrm>
            <a:off x="1223162" y="1612557"/>
            <a:ext cx="2323800" cy="10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24" name="Google Shape;1024;p134"/>
          <p:cNvSpPr txBox="1"/>
          <p:nvPr>
            <p:ph idx="1" type="body"/>
          </p:nvPr>
        </p:nvSpPr>
        <p:spPr>
          <a:xfrm flipH="1">
            <a:off x="1244567" y="2657475"/>
            <a:ext cx="2271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35"/>
          <p:cNvSpPr/>
          <p:nvPr>
            <p:ph idx="2" type="pic"/>
          </p:nvPr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1027" name="Google Shape;1027;p135"/>
          <p:cNvSpPr txBox="1"/>
          <p:nvPr>
            <p:ph type="title"/>
          </p:nvPr>
        </p:nvSpPr>
        <p:spPr>
          <a:xfrm>
            <a:off x="5795161" y="1612557"/>
            <a:ext cx="2323800" cy="10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28" name="Google Shape;1028;p135"/>
          <p:cNvSpPr txBox="1"/>
          <p:nvPr>
            <p:ph idx="1" type="body"/>
          </p:nvPr>
        </p:nvSpPr>
        <p:spPr>
          <a:xfrm flipH="1">
            <a:off x="5816566" y="2657475"/>
            <a:ext cx="2271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29" name="Google Shape;1029;p135"/>
          <p:cNvSpPr txBox="1"/>
          <p:nvPr/>
        </p:nvSpPr>
        <p:spPr>
          <a:xfrm>
            <a:off x="1055834" y="1612557"/>
            <a:ext cx="2323800" cy="2187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 lnSpcReduction="2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</a:pPr>
            <a:r>
              <a:rPr b="0" i="0" lang="en" sz="3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1030" name="Shape 10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Google Shape;1031;p136"/>
          <p:cNvSpPr/>
          <p:nvPr>
            <p:ph idx="2" type="pic"/>
          </p:nvPr>
        </p:nvSpPr>
        <p:spPr>
          <a:xfrm>
            <a:off x="3866356" y="307016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2" name="Google Shape;1032;p136"/>
          <p:cNvSpPr/>
          <p:nvPr>
            <p:ph idx="3" type="pic"/>
          </p:nvPr>
        </p:nvSpPr>
        <p:spPr>
          <a:xfrm>
            <a:off x="5412702" y="307016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3" name="Google Shape;1033;p136"/>
          <p:cNvSpPr/>
          <p:nvPr>
            <p:ph idx="4" type="pic"/>
          </p:nvPr>
        </p:nvSpPr>
        <p:spPr>
          <a:xfrm>
            <a:off x="6967022" y="307016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4" name="Google Shape;1034;p136"/>
          <p:cNvSpPr/>
          <p:nvPr>
            <p:ph idx="5" type="pic"/>
          </p:nvPr>
        </p:nvSpPr>
        <p:spPr>
          <a:xfrm>
            <a:off x="3866356" y="1847408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5" name="Google Shape;1035;p136"/>
          <p:cNvSpPr/>
          <p:nvPr>
            <p:ph idx="6" type="pic"/>
          </p:nvPr>
        </p:nvSpPr>
        <p:spPr>
          <a:xfrm>
            <a:off x="5420676" y="1847408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6" name="Google Shape;1036;p136"/>
          <p:cNvSpPr/>
          <p:nvPr>
            <p:ph idx="7" type="pic"/>
          </p:nvPr>
        </p:nvSpPr>
        <p:spPr>
          <a:xfrm>
            <a:off x="6974995" y="1847408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7" name="Google Shape;1037;p136"/>
          <p:cNvSpPr/>
          <p:nvPr>
            <p:ph idx="8" type="pic"/>
          </p:nvPr>
        </p:nvSpPr>
        <p:spPr>
          <a:xfrm>
            <a:off x="3866356" y="3395774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8" name="Google Shape;1038;p136"/>
          <p:cNvSpPr/>
          <p:nvPr>
            <p:ph idx="9" type="pic"/>
          </p:nvPr>
        </p:nvSpPr>
        <p:spPr>
          <a:xfrm>
            <a:off x="5420676" y="3395774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9" name="Google Shape;1039;p136"/>
          <p:cNvSpPr/>
          <p:nvPr>
            <p:ph idx="13" type="pic"/>
          </p:nvPr>
        </p:nvSpPr>
        <p:spPr>
          <a:xfrm>
            <a:off x="6974995" y="3395774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0" name="Google Shape;1040;p136"/>
          <p:cNvSpPr/>
          <p:nvPr>
            <p:ph idx="14" type="pic"/>
          </p:nvPr>
        </p:nvSpPr>
        <p:spPr>
          <a:xfrm>
            <a:off x="2308599" y="307016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1" name="Google Shape;1041;p136"/>
          <p:cNvSpPr/>
          <p:nvPr>
            <p:ph idx="15" type="pic"/>
          </p:nvPr>
        </p:nvSpPr>
        <p:spPr>
          <a:xfrm>
            <a:off x="2308599" y="1847408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2" name="Google Shape;1042;p136"/>
          <p:cNvSpPr/>
          <p:nvPr>
            <p:ph idx="16" type="pic"/>
          </p:nvPr>
        </p:nvSpPr>
        <p:spPr>
          <a:xfrm>
            <a:off x="2308599" y="3395774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3" name="Google Shape;1043;p136"/>
          <p:cNvSpPr/>
          <p:nvPr>
            <p:ph idx="17" type="pic"/>
          </p:nvPr>
        </p:nvSpPr>
        <p:spPr>
          <a:xfrm>
            <a:off x="758296" y="307016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4" name="Google Shape;1044;p136"/>
          <p:cNvSpPr/>
          <p:nvPr>
            <p:ph idx="18" type="pic"/>
          </p:nvPr>
        </p:nvSpPr>
        <p:spPr>
          <a:xfrm>
            <a:off x="758296" y="1847408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5" name="Google Shape;1045;p136"/>
          <p:cNvSpPr/>
          <p:nvPr>
            <p:ph idx="19" type="pic"/>
          </p:nvPr>
        </p:nvSpPr>
        <p:spPr>
          <a:xfrm>
            <a:off x="758296" y="3395774"/>
            <a:ext cx="1411200" cy="1412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46" name="Shape 10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Google Shape;1047;p137"/>
          <p:cNvSpPr/>
          <p:nvPr>
            <p:ph idx="2" type="pic"/>
          </p:nvPr>
        </p:nvSpPr>
        <p:spPr>
          <a:xfrm>
            <a:off x="2258630" y="296106"/>
            <a:ext cx="1299300" cy="1299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8" name="Google Shape;1048;p137"/>
          <p:cNvSpPr/>
          <p:nvPr>
            <p:ph idx="3" type="pic"/>
          </p:nvPr>
        </p:nvSpPr>
        <p:spPr>
          <a:xfrm>
            <a:off x="3891844" y="296106"/>
            <a:ext cx="1299300" cy="1299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9" name="Google Shape;1049;p137"/>
          <p:cNvSpPr/>
          <p:nvPr>
            <p:ph idx="4" type="pic"/>
          </p:nvPr>
        </p:nvSpPr>
        <p:spPr>
          <a:xfrm>
            <a:off x="5525058" y="296106"/>
            <a:ext cx="1299300" cy="1299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0" name="Google Shape;1050;p137"/>
          <p:cNvSpPr/>
          <p:nvPr>
            <p:ph idx="5" type="pic"/>
          </p:nvPr>
        </p:nvSpPr>
        <p:spPr>
          <a:xfrm>
            <a:off x="7158272" y="296106"/>
            <a:ext cx="1299300" cy="1299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1" name="Google Shape;1051;p137"/>
          <p:cNvSpPr/>
          <p:nvPr>
            <p:ph idx="6" type="pic"/>
          </p:nvPr>
        </p:nvSpPr>
        <p:spPr>
          <a:xfrm>
            <a:off x="2258630" y="1908267"/>
            <a:ext cx="1299300" cy="1299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2" name="Google Shape;1052;p137"/>
          <p:cNvSpPr/>
          <p:nvPr>
            <p:ph idx="7" type="pic"/>
          </p:nvPr>
        </p:nvSpPr>
        <p:spPr>
          <a:xfrm>
            <a:off x="3891844" y="1908267"/>
            <a:ext cx="1299300" cy="1299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3" name="Google Shape;1053;p137"/>
          <p:cNvSpPr/>
          <p:nvPr>
            <p:ph idx="8" type="pic"/>
          </p:nvPr>
        </p:nvSpPr>
        <p:spPr>
          <a:xfrm>
            <a:off x="5525058" y="1908267"/>
            <a:ext cx="1299300" cy="1299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4" name="Google Shape;1054;p137"/>
          <p:cNvSpPr/>
          <p:nvPr>
            <p:ph idx="9" type="pic"/>
          </p:nvPr>
        </p:nvSpPr>
        <p:spPr>
          <a:xfrm>
            <a:off x="7158272" y="1908267"/>
            <a:ext cx="1299300" cy="1299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5" name="Google Shape;1055;p137"/>
          <p:cNvSpPr/>
          <p:nvPr>
            <p:ph idx="13" type="pic"/>
          </p:nvPr>
        </p:nvSpPr>
        <p:spPr>
          <a:xfrm>
            <a:off x="2258630" y="3512455"/>
            <a:ext cx="1299300" cy="1299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6" name="Google Shape;1056;p137"/>
          <p:cNvSpPr/>
          <p:nvPr>
            <p:ph idx="14" type="pic"/>
          </p:nvPr>
        </p:nvSpPr>
        <p:spPr>
          <a:xfrm>
            <a:off x="3891844" y="3512455"/>
            <a:ext cx="1299300" cy="1299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7" name="Google Shape;1057;p137"/>
          <p:cNvSpPr/>
          <p:nvPr>
            <p:ph idx="15" type="pic"/>
          </p:nvPr>
        </p:nvSpPr>
        <p:spPr>
          <a:xfrm>
            <a:off x="5525058" y="3512455"/>
            <a:ext cx="1299300" cy="1299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8" name="Google Shape;1058;p137"/>
          <p:cNvSpPr/>
          <p:nvPr>
            <p:ph idx="16" type="pic"/>
          </p:nvPr>
        </p:nvSpPr>
        <p:spPr>
          <a:xfrm>
            <a:off x="7158272" y="3512455"/>
            <a:ext cx="1299300" cy="1299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9" name="Google Shape;1059;p137"/>
          <p:cNvSpPr/>
          <p:nvPr>
            <p:ph idx="17" type="pic"/>
          </p:nvPr>
        </p:nvSpPr>
        <p:spPr>
          <a:xfrm>
            <a:off x="644844" y="296106"/>
            <a:ext cx="1299300" cy="1299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60" name="Google Shape;1060;p137"/>
          <p:cNvSpPr/>
          <p:nvPr>
            <p:ph idx="18" type="pic"/>
          </p:nvPr>
        </p:nvSpPr>
        <p:spPr>
          <a:xfrm>
            <a:off x="644844" y="1908267"/>
            <a:ext cx="1299300" cy="1299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61" name="Google Shape;1061;p137"/>
          <p:cNvSpPr/>
          <p:nvPr>
            <p:ph idx="19" type="pic"/>
          </p:nvPr>
        </p:nvSpPr>
        <p:spPr>
          <a:xfrm>
            <a:off x="644844" y="3512455"/>
            <a:ext cx="1299300" cy="1299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62" name="Shape 10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Google Shape;1063;p138"/>
          <p:cNvSpPr/>
          <p:nvPr>
            <p:ph idx="2" type="pic"/>
          </p:nvPr>
        </p:nvSpPr>
        <p:spPr>
          <a:xfrm>
            <a:off x="572445" y="571500"/>
            <a:ext cx="2499600" cy="4000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64" name="Google Shape;1064;p138"/>
          <p:cNvSpPr/>
          <p:nvPr>
            <p:ph idx="3" type="pic"/>
          </p:nvPr>
        </p:nvSpPr>
        <p:spPr>
          <a:xfrm>
            <a:off x="3319549" y="571500"/>
            <a:ext cx="2499600" cy="4000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65" name="Google Shape;1065;p138"/>
          <p:cNvSpPr/>
          <p:nvPr>
            <p:ph idx="4" type="pic"/>
          </p:nvPr>
        </p:nvSpPr>
        <p:spPr>
          <a:xfrm>
            <a:off x="6058131" y="571500"/>
            <a:ext cx="2499600" cy="4000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66" name="Shape 10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7" name="Google Shape;1067;p139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68" name="Google Shape;1068;p139"/>
          <p:cNvSpPr/>
          <p:nvPr/>
        </p:nvSpPr>
        <p:spPr>
          <a:xfrm>
            <a:off x="4695085" y="1172240"/>
            <a:ext cx="3848400" cy="3399600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9" name="Google Shape;1069;p139"/>
          <p:cNvSpPr/>
          <p:nvPr/>
        </p:nvSpPr>
        <p:spPr>
          <a:xfrm flipH="1" rot="10800000">
            <a:off x="4893113" y="1809574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0" name="Google Shape;1070;p139"/>
          <p:cNvSpPr/>
          <p:nvPr/>
        </p:nvSpPr>
        <p:spPr>
          <a:xfrm>
            <a:off x="572021" y="1172240"/>
            <a:ext cx="3888600" cy="33996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1" name="Google Shape;1071;p139"/>
          <p:cNvSpPr/>
          <p:nvPr/>
        </p:nvSpPr>
        <p:spPr>
          <a:xfrm flipH="1" rot="10800000">
            <a:off x="794660" y="1809574"/>
            <a:ext cx="342900" cy="1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2" name="Google Shape;1072;p139"/>
          <p:cNvSpPr txBox="1"/>
          <p:nvPr>
            <p:ph idx="1" type="body"/>
          </p:nvPr>
        </p:nvSpPr>
        <p:spPr>
          <a:xfrm>
            <a:off x="794660" y="1429535"/>
            <a:ext cx="25404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8434E"/>
              </a:buClr>
              <a:buSzPts val="2000"/>
              <a:buNone/>
              <a:defRPr sz="20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73" name="Google Shape;1073;p139"/>
          <p:cNvSpPr txBox="1"/>
          <p:nvPr>
            <p:ph idx="2" type="body"/>
          </p:nvPr>
        </p:nvSpPr>
        <p:spPr>
          <a:xfrm>
            <a:off x="794660" y="1976672"/>
            <a:ext cx="3368700" cy="24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74" name="Google Shape;1074;p139"/>
          <p:cNvSpPr txBox="1"/>
          <p:nvPr>
            <p:ph idx="3" type="body"/>
          </p:nvPr>
        </p:nvSpPr>
        <p:spPr>
          <a:xfrm>
            <a:off x="4874899" y="1429535"/>
            <a:ext cx="2532300" cy="4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8434E"/>
              </a:buClr>
              <a:buSzPts val="2000"/>
              <a:buNone/>
              <a:defRPr sz="20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75" name="Google Shape;1075;p139"/>
          <p:cNvSpPr txBox="1"/>
          <p:nvPr>
            <p:ph idx="4" type="body"/>
          </p:nvPr>
        </p:nvSpPr>
        <p:spPr>
          <a:xfrm>
            <a:off x="4893754" y="1976672"/>
            <a:ext cx="3359400" cy="24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76" name="Shape 10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7" name="Google Shape;1077;p140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8" name="Google Shape;1078;p140"/>
          <p:cNvSpPr txBox="1"/>
          <p:nvPr>
            <p:ph type="title"/>
          </p:nvPr>
        </p:nvSpPr>
        <p:spPr>
          <a:xfrm>
            <a:off x="0" y="1402936"/>
            <a:ext cx="4572000" cy="21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5000"/>
              <a:buFont typeface="Arial"/>
              <a:buNone/>
              <a:defRPr sz="15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79" name="Google Shape;1079;p140"/>
          <p:cNvSpPr txBox="1"/>
          <p:nvPr>
            <p:ph idx="1" type="body"/>
          </p:nvPr>
        </p:nvSpPr>
        <p:spPr>
          <a:xfrm>
            <a:off x="0" y="3518907"/>
            <a:ext cx="4572000" cy="38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548575" spcFirstLastPara="1" rIns="548575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80" name="Google Shape;1080;p140"/>
          <p:cNvSpPr txBox="1"/>
          <p:nvPr>
            <p:ph idx="2" type="body"/>
          </p:nvPr>
        </p:nvSpPr>
        <p:spPr>
          <a:xfrm>
            <a:off x="4572001" y="1402936"/>
            <a:ext cx="4572000" cy="21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5000"/>
              <a:buNone/>
              <a:defRPr sz="1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81" name="Google Shape;1081;p140"/>
          <p:cNvSpPr txBox="1"/>
          <p:nvPr>
            <p:ph idx="3" type="body"/>
          </p:nvPr>
        </p:nvSpPr>
        <p:spPr>
          <a:xfrm>
            <a:off x="4572000" y="3518907"/>
            <a:ext cx="4572000" cy="38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548575" spcFirstLastPara="1" rIns="548575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82" name="Shape 10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Google Shape;1083;p141"/>
          <p:cNvSpPr txBox="1"/>
          <p:nvPr>
            <p:ph type="title"/>
          </p:nvPr>
        </p:nvSpPr>
        <p:spPr>
          <a:xfrm>
            <a:off x="572020" y="1133515"/>
            <a:ext cx="2499900" cy="21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0300"/>
              <a:buFont typeface="Arial"/>
              <a:buNone/>
              <a:defRPr sz="103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84" name="Google Shape;1084;p141"/>
          <p:cNvSpPr txBox="1"/>
          <p:nvPr>
            <p:ph idx="1" type="body"/>
          </p:nvPr>
        </p:nvSpPr>
        <p:spPr>
          <a:xfrm>
            <a:off x="572021" y="3518907"/>
            <a:ext cx="2499900" cy="5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85" name="Google Shape;1085;p141"/>
          <p:cNvSpPr txBox="1"/>
          <p:nvPr>
            <p:ph idx="2" type="body"/>
          </p:nvPr>
        </p:nvSpPr>
        <p:spPr>
          <a:xfrm>
            <a:off x="3314864" y="1133515"/>
            <a:ext cx="2499900" cy="21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5"/>
              </a:buClr>
              <a:buSzPts val="10300"/>
              <a:buNone/>
              <a:defRPr sz="103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86" name="Google Shape;1086;p141"/>
          <p:cNvSpPr txBox="1"/>
          <p:nvPr>
            <p:ph idx="3" type="body"/>
          </p:nvPr>
        </p:nvSpPr>
        <p:spPr>
          <a:xfrm>
            <a:off x="3314864" y="3518907"/>
            <a:ext cx="2499900" cy="5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87" name="Google Shape;1087;p141"/>
          <p:cNvSpPr txBox="1"/>
          <p:nvPr>
            <p:ph idx="4" type="body"/>
          </p:nvPr>
        </p:nvSpPr>
        <p:spPr>
          <a:xfrm>
            <a:off x="6057707" y="1133515"/>
            <a:ext cx="2485800" cy="21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0300"/>
              <a:buNone/>
              <a:defRPr sz="103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88" name="Google Shape;1088;p141"/>
          <p:cNvSpPr txBox="1"/>
          <p:nvPr>
            <p:ph idx="5" type="body"/>
          </p:nvPr>
        </p:nvSpPr>
        <p:spPr>
          <a:xfrm>
            <a:off x="6057707" y="3518907"/>
            <a:ext cx="2485800" cy="5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oogle Shape;68;p16"/>
          <p:cNvGrpSpPr/>
          <p:nvPr/>
        </p:nvGrpSpPr>
        <p:grpSpPr>
          <a:xfrm>
            <a:off x="-972814" y="-671884"/>
            <a:ext cx="10118051" cy="5815422"/>
            <a:chOff x="-2594171" y="-1791691"/>
            <a:chExt cx="26981470" cy="15507791"/>
          </a:xfrm>
        </p:grpSpPr>
        <p:sp>
          <p:nvSpPr>
            <p:cNvPr id="69" name="Google Shape;69;p16"/>
            <p:cNvSpPr/>
            <p:nvPr/>
          </p:nvSpPr>
          <p:spPr>
            <a:xfrm>
              <a:off x="-1" y="9956800"/>
              <a:ext cx="24387300" cy="37593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0" name="Google Shape;70;p16"/>
            <p:cNvGrpSpPr/>
            <p:nvPr/>
          </p:nvGrpSpPr>
          <p:grpSpPr>
            <a:xfrm rot="-5400000">
              <a:off x="-2594171" y="-1791691"/>
              <a:ext cx="14663949" cy="14663949"/>
              <a:chOff x="6061747" y="1538838"/>
              <a:chExt cx="10553400" cy="10553400"/>
            </a:xfrm>
          </p:grpSpPr>
          <p:sp>
            <p:nvSpPr>
              <p:cNvPr id="71" name="Google Shape;71;p16"/>
              <p:cNvSpPr/>
              <p:nvPr/>
            </p:nvSpPr>
            <p:spPr>
              <a:xfrm>
                <a:off x="6061747" y="1538838"/>
                <a:ext cx="10553400" cy="10553400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2" name="Google Shape;72;p16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73" name="Google Shape;73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69354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6"/>
          <p:cNvSpPr txBox="1"/>
          <p:nvPr>
            <p:ph type="title"/>
          </p:nvPr>
        </p:nvSpPr>
        <p:spPr>
          <a:xfrm>
            <a:off x="713517" y="1485900"/>
            <a:ext cx="5101200" cy="1257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Font typeface="Arial"/>
              <a:buNone/>
              <a:defRPr sz="4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713517" y="2975162"/>
            <a:ext cx="23226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6" name="Google Shape;76;p16"/>
          <p:cNvSpPr txBox="1"/>
          <p:nvPr>
            <p:ph idx="2" type="body"/>
          </p:nvPr>
        </p:nvSpPr>
        <p:spPr>
          <a:xfrm>
            <a:off x="713517" y="4038791"/>
            <a:ext cx="2334000" cy="166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89" name="Shape 10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" name="Google Shape;1090;p142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1" name="Google Shape;1091;p142"/>
          <p:cNvSpPr txBox="1"/>
          <p:nvPr>
            <p:ph idx="1" type="body"/>
          </p:nvPr>
        </p:nvSpPr>
        <p:spPr>
          <a:xfrm>
            <a:off x="112087" y="1402936"/>
            <a:ext cx="4345500" cy="21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5400"/>
              <a:buNone/>
              <a:defRPr sz="5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92" name="Google Shape;1092;p142"/>
          <p:cNvSpPr txBox="1"/>
          <p:nvPr>
            <p:ph idx="2" type="body"/>
          </p:nvPr>
        </p:nvSpPr>
        <p:spPr>
          <a:xfrm>
            <a:off x="4684087" y="1402936"/>
            <a:ext cx="4347900" cy="21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3"/>
              </a:buClr>
              <a:buSzPts val="5400"/>
              <a:buNone/>
              <a:defRPr sz="5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93" name="Google Shape;1093;p142"/>
          <p:cNvSpPr txBox="1"/>
          <p:nvPr>
            <p:ph idx="3" type="body"/>
          </p:nvPr>
        </p:nvSpPr>
        <p:spPr>
          <a:xfrm>
            <a:off x="112087" y="3518907"/>
            <a:ext cx="4345500" cy="38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548575" spcFirstLastPara="1" rIns="548575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94" name="Google Shape;1094;p142"/>
          <p:cNvSpPr txBox="1"/>
          <p:nvPr>
            <p:ph idx="4" type="body"/>
          </p:nvPr>
        </p:nvSpPr>
        <p:spPr>
          <a:xfrm>
            <a:off x="4686285" y="3518907"/>
            <a:ext cx="4345500" cy="38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548575" spcFirstLastPara="1" rIns="548575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95" name="Shape 10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" name="Google Shape;1096;p143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43"/>
          <p:cNvSpPr txBox="1"/>
          <p:nvPr>
            <p:ph idx="1" type="body"/>
          </p:nvPr>
        </p:nvSpPr>
        <p:spPr>
          <a:xfrm>
            <a:off x="118681" y="1402936"/>
            <a:ext cx="4338900" cy="21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3"/>
              </a:buClr>
              <a:buSzPts val="5400"/>
              <a:buNone/>
              <a:defRPr sz="5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98" name="Google Shape;1098;p143"/>
          <p:cNvSpPr txBox="1"/>
          <p:nvPr>
            <p:ph idx="2" type="body"/>
          </p:nvPr>
        </p:nvSpPr>
        <p:spPr>
          <a:xfrm>
            <a:off x="4686285" y="1402936"/>
            <a:ext cx="4338900" cy="210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5400"/>
              <a:buNone/>
              <a:defRPr sz="5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99" name="Google Shape;1099;p143"/>
          <p:cNvSpPr txBox="1"/>
          <p:nvPr>
            <p:ph idx="3" type="body"/>
          </p:nvPr>
        </p:nvSpPr>
        <p:spPr>
          <a:xfrm>
            <a:off x="118681" y="3518907"/>
            <a:ext cx="4338900" cy="38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548575" spcFirstLastPara="1" rIns="548575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00" name="Google Shape;1100;p143"/>
          <p:cNvSpPr txBox="1"/>
          <p:nvPr>
            <p:ph idx="4" type="body"/>
          </p:nvPr>
        </p:nvSpPr>
        <p:spPr>
          <a:xfrm>
            <a:off x="4686286" y="3518907"/>
            <a:ext cx="4338900" cy="38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548575" spcFirstLastPara="1" rIns="548575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101" name="Shape 1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" name="Google Shape;1102;p144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03" name="Google Shape;1103;p144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1600"/>
              <a:buFont typeface="Arial"/>
              <a:buNone/>
              <a:defRPr b="0" i="0" sz="16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04" name="Google Shape;1104;p144"/>
          <p:cNvSpPr txBox="1"/>
          <p:nvPr>
            <p:ph idx="2" type="body"/>
          </p:nvPr>
        </p:nvSpPr>
        <p:spPr>
          <a:xfrm>
            <a:off x="2415773" y="3491271"/>
            <a:ext cx="1559700" cy="2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05" name="Google Shape;1105;p144"/>
          <p:cNvSpPr txBox="1"/>
          <p:nvPr>
            <p:ph idx="3" type="body"/>
          </p:nvPr>
        </p:nvSpPr>
        <p:spPr>
          <a:xfrm>
            <a:off x="5157914" y="3491271"/>
            <a:ext cx="1559700" cy="2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06" name="Google Shape;1106;p144"/>
          <p:cNvSpPr/>
          <p:nvPr/>
        </p:nvSpPr>
        <p:spPr>
          <a:xfrm flipH="1" rot="10800000">
            <a:off x="3051775" y="3941734"/>
            <a:ext cx="287700" cy="198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7" name="Google Shape;1107;p144"/>
          <p:cNvSpPr/>
          <p:nvPr/>
        </p:nvSpPr>
        <p:spPr>
          <a:xfrm flipH="1" rot="10800000">
            <a:off x="5793916" y="3941734"/>
            <a:ext cx="287700" cy="198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8" name="Google Shape;1108;p144"/>
          <p:cNvSpPr/>
          <p:nvPr/>
        </p:nvSpPr>
        <p:spPr>
          <a:xfrm>
            <a:off x="2430761" y="1757363"/>
            <a:ext cx="1529700" cy="15297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9" name="Google Shape;1109;p144"/>
          <p:cNvSpPr/>
          <p:nvPr/>
        </p:nvSpPr>
        <p:spPr>
          <a:xfrm>
            <a:off x="5172902" y="1757363"/>
            <a:ext cx="1529700" cy="15297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110" name="Shape 1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" name="Google Shape;1111;p145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12" name="Google Shape;1112;p145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13" name="Google Shape;1113;p145"/>
          <p:cNvSpPr txBox="1"/>
          <p:nvPr>
            <p:ph idx="2" type="body"/>
          </p:nvPr>
        </p:nvSpPr>
        <p:spPr>
          <a:xfrm>
            <a:off x="999987" y="3127466"/>
            <a:ext cx="1559700" cy="2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14" name="Google Shape;1114;p145"/>
          <p:cNvSpPr txBox="1"/>
          <p:nvPr>
            <p:ph idx="3" type="body"/>
          </p:nvPr>
        </p:nvSpPr>
        <p:spPr>
          <a:xfrm>
            <a:off x="572021" y="3432695"/>
            <a:ext cx="2499900" cy="116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15" name="Google Shape;1115;p145"/>
          <p:cNvSpPr txBox="1"/>
          <p:nvPr>
            <p:ph idx="4" type="body"/>
          </p:nvPr>
        </p:nvSpPr>
        <p:spPr>
          <a:xfrm>
            <a:off x="3792206" y="3127466"/>
            <a:ext cx="1559700" cy="2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16" name="Google Shape;1116;p145"/>
          <p:cNvSpPr txBox="1"/>
          <p:nvPr>
            <p:ph idx="5" type="body"/>
          </p:nvPr>
        </p:nvSpPr>
        <p:spPr>
          <a:xfrm>
            <a:off x="3314864" y="3432695"/>
            <a:ext cx="2499900" cy="116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17" name="Google Shape;1117;p145"/>
          <p:cNvSpPr txBox="1"/>
          <p:nvPr>
            <p:ph idx="6" type="body"/>
          </p:nvPr>
        </p:nvSpPr>
        <p:spPr>
          <a:xfrm>
            <a:off x="6599414" y="3127466"/>
            <a:ext cx="1559700" cy="2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18" name="Google Shape;1118;p145"/>
          <p:cNvSpPr txBox="1"/>
          <p:nvPr>
            <p:ph idx="7" type="body"/>
          </p:nvPr>
        </p:nvSpPr>
        <p:spPr>
          <a:xfrm>
            <a:off x="6057707" y="3432695"/>
            <a:ext cx="2499900" cy="116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119" name="Shape 1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" name="Google Shape;1120;p146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21" name="Google Shape;1121;p146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22" name="Google Shape;1122;p146"/>
          <p:cNvSpPr txBox="1"/>
          <p:nvPr>
            <p:ph idx="2" type="body"/>
          </p:nvPr>
        </p:nvSpPr>
        <p:spPr>
          <a:xfrm>
            <a:off x="999987" y="3491271"/>
            <a:ext cx="1559700" cy="2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23" name="Google Shape;1123;p146"/>
          <p:cNvSpPr txBox="1"/>
          <p:nvPr>
            <p:ph idx="3" type="body"/>
          </p:nvPr>
        </p:nvSpPr>
        <p:spPr>
          <a:xfrm>
            <a:off x="3792206" y="3491271"/>
            <a:ext cx="1559700" cy="2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24" name="Google Shape;1124;p146"/>
          <p:cNvSpPr txBox="1"/>
          <p:nvPr>
            <p:ph idx="4" type="body"/>
          </p:nvPr>
        </p:nvSpPr>
        <p:spPr>
          <a:xfrm>
            <a:off x="6599414" y="3491271"/>
            <a:ext cx="1559700" cy="2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25" name="Google Shape;1125;p146"/>
          <p:cNvSpPr/>
          <p:nvPr/>
        </p:nvSpPr>
        <p:spPr>
          <a:xfrm flipH="1" rot="10800000">
            <a:off x="1635988" y="3941734"/>
            <a:ext cx="287700" cy="198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6" name="Google Shape;1126;p146"/>
          <p:cNvSpPr/>
          <p:nvPr/>
        </p:nvSpPr>
        <p:spPr>
          <a:xfrm flipH="1" rot="10800000">
            <a:off x="7235416" y="3941734"/>
            <a:ext cx="287700" cy="198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7" name="Google Shape;1127;p146"/>
          <p:cNvSpPr/>
          <p:nvPr/>
        </p:nvSpPr>
        <p:spPr>
          <a:xfrm flipH="1" rot="10800000">
            <a:off x="4428208" y="3941734"/>
            <a:ext cx="287700" cy="198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8" name="Google Shape;1128;p146"/>
          <p:cNvSpPr/>
          <p:nvPr/>
        </p:nvSpPr>
        <p:spPr>
          <a:xfrm>
            <a:off x="1014974" y="1757363"/>
            <a:ext cx="1529700" cy="15297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9" name="Google Shape;1129;p146"/>
          <p:cNvSpPr/>
          <p:nvPr/>
        </p:nvSpPr>
        <p:spPr>
          <a:xfrm>
            <a:off x="6614402" y="1757363"/>
            <a:ext cx="1529700" cy="15297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0" name="Google Shape;1130;p146"/>
          <p:cNvSpPr/>
          <p:nvPr/>
        </p:nvSpPr>
        <p:spPr>
          <a:xfrm>
            <a:off x="3807194" y="1757363"/>
            <a:ext cx="1529700" cy="15297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131" name="Shape 1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" name="Google Shape;1132;p147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33" name="Google Shape;1133;p147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34" name="Google Shape;1134;p147"/>
          <p:cNvSpPr txBox="1"/>
          <p:nvPr>
            <p:ph idx="2" type="body"/>
          </p:nvPr>
        </p:nvSpPr>
        <p:spPr>
          <a:xfrm>
            <a:off x="999987" y="3491271"/>
            <a:ext cx="1559700" cy="2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35" name="Google Shape;1135;p147"/>
          <p:cNvSpPr txBox="1"/>
          <p:nvPr>
            <p:ph idx="3" type="body"/>
          </p:nvPr>
        </p:nvSpPr>
        <p:spPr>
          <a:xfrm>
            <a:off x="3792206" y="3491271"/>
            <a:ext cx="1559700" cy="2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36" name="Google Shape;1136;p147"/>
          <p:cNvSpPr txBox="1"/>
          <p:nvPr>
            <p:ph idx="4" type="body"/>
          </p:nvPr>
        </p:nvSpPr>
        <p:spPr>
          <a:xfrm>
            <a:off x="6599414" y="3491271"/>
            <a:ext cx="1559700" cy="2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37" name="Google Shape;1137;p147"/>
          <p:cNvSpPr/>
          <p:nvPr/>
        </p:nvSpPr>
        <p:spPr>
          <a:xfrm flipH="1" rot="10800000">
            <a:off x="1709158" y="4025144"/>
            <a:ext cx="5794200" cy="198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8" name="Google Shape;1138;p147"/>
          <p:cNvSpPr/>
          <p:nvPr/>
        </p:nvSpPr>
        <p:spPr>
          <a:xfrm>
            <a:off x="1014974" y="1757363"/>
            <a:ext cx="1529700" cy="15297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9" name="Google Shape;1139;p147"/>
          <p:cNvSpPr/>
          <p:nvPr/>
        </p:nvSpPr>
        <p:spPr>
          <a:xfrm>
            <a:off x="6614402" y="1757363"/>
            <a:ext cx="1529700" cy="15297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0" name="Google Shape;1140;p147"/>
          <p:cNvSpPr/>
          <p:nvPr/>
        </p:nvSpPr>
        <p:spPr>
          <a:xfrm>
            <a:off x="3807194" y="1757363"/>
            <a:ext cx="1529700" cy="15297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41" name="Shape 1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Google Shape;1142;p148"/>
          <p:cNvSpPr txBox="1"/>
          <p:nvPr>
            <p:ph type="title"/>
          </p:nvPr>
        </p:nvSpPr>
        <p:spPr>
          <a:xfrm>
            <a:off x="550592" y="515375"/>
            <a:ext cx="7971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43" name="Google Shape;1143;p148"/>
          <p:cNvSpPr txBox="1"/>
          <p:nvPr>
            <p:ph idx="1" type="body"/>
          </p:nvPr>
        </p:nvSpPr>
        <p:spPr>
          <a:xfrm>
            <a:off x="540566" y="910992"/>
            <a:ext cx="8103300" cy="3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44" name="Google Shape;1144;p148"/>
          <p:cNvSpPr txBox="1"/>
          <p:nvPr>
            <p:ph idx="2" type="body"/>
          </p:nvPr>
        </p:nvSpPr>
        <p:spPr>
          <a:xfrm>
            <a:off x="586306" y="3735361"/>
            <a:ext cx="2499900" cy="267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b="1" i="0" sz="16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45" name="Google Shape;1145;p148"/>
          <p:cNvSpPr txBox="1"/>
          <p:nvPr>
            <p:ph idx="3" type="body"/>
          </p:nvPr>
        </p:nvSpPr>
        <p:spPr>
          <a:xfrm>
            <a:off x="599820" y="4057650"/>
            <a:ext cx="2499900" cy="5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b="0" i="0" sz="16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46" name="Google Shape;1146;p148"/>
          <p:cNvSpPr txBox="1"/>
          <p:nvPr>
            <p:ph idx="4" type="body"/>
          </p:nvPr>
        </p:nvSpPr>
        <p:spPr>
          <a:xfrm>
            <a:off x="3322007" y="3735361"/>
            <a:ext cx="2499900" cy="267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b="1" i="0" sz="16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47" name="Google Shape;1147;p148"/>
          <p:cNvSpPr txBox="1"/>
          <p:nvPr>
            <p:ph idx="5" type="body"/>
          </p:nvPr>
        </p:nvSpPr>
        <p:spPr>
          <a:xfrm>
            <a:off x="3342662" y="4057650"/>
            <a:ext cx="2499900" cy="5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1600"/>
              <a:buFont typeface="Arial"/>
              <a:buNone/>
              <a:defRPr b="0" i="0" sz="16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48" name="Google Shape;1148;p148"/>
          <p:cNvSpPr txBox="1"/>
          <p:nvPr>
            <p:ph idx="6" type="body"/>
          </p:nvPr>
        </p:nvSpPr>
        <p:spPr>
          <a:xfrm>
            <a:off x="6071992" y="3735361"/>
            <a:ext cx="2499900" cy="267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b="1" i="0" sz="16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49" name="Google Shape;1149;p148"/>
          <p:cNvSpPr txBox="1"/>
          <p:nvPr>
            <p:ph idx="7" type="body"/>
          </p:nvPr>
        </p:nvSpPr>
        <p:spPr>
          <a:xfrm>
            <a:off x="6085505" y="4057650"/>
            <a:ext cx="2485800" cy="5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1600"/>
              <a:buFont typeface="Arial"/>
              <a:buNone/>
              <a:defRPr b="0" i="0" sz="16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50" name="Google Shape;1150;p148"/>
          <p:cNvSpPr/>
          <p:nvPr>
            <p:ph idx="8" type="pic"/>
          </p:nvPr>
        </p:nvSpPr>
        <p:spPr>
          <a:xfrm>
            <a:off x="979161" y="1685925"/>
            <a:ext cx="1714200" cy="1714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51" name="Google Shape;1151;p148"/>
          <p:cNvSpPr/>
          <p:nvPr>
            <p:ph idx="9" type="pic"/>
          </p:nvPr>
        </p:nvSpPr>
        <p:spPr>
          <a:xfrm>
            <a:off x="3714861" y="1685925"/>
            <a:ext cx="1714200" cy="1714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52" name="Google Shape;1152;p148"/>
          <p:cNvSpPr/>
          <p:nvPr>
            <p:ph idx="13" type="pic"/>
          </p:nvPr>
        </p:nvSpPr>
        <p:spPr>
          <a:xfrm>
            <a:off x="6450562" y="1685925"/>
            <a:ext cx="1714200" cy="1714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49"/>
          <p:cNvSpPr txBox="1"/>
          <p:nvPr>
            <p:ph type="title"/>
          </p:nvPr>
        </p:nvSpPr>
        <p:spPr>
          <a:xfrm>
            <a:off x="542934" y="571500"/>
            <a:ext cx="80028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grpSp>
        <p:nvGrpSpPr>
          <p:cNvPr id="1155" name="Google Shape;1155;p149"/>
          <p:cNvGrpSpPr/>
          <p:nvPr/>
        </p:nvGrpSpPr>
        <p:grpSpPr>
          <a:xfrm>
            <a:off x="572096" y="1146008"/>
            <a:ext cx="7974788" cy="3517670"/>
            <a:chOff x="1525588" y="3056020"/>
            <a:chExt cx="21266100" cy="9380454"/>
          </a:xfrm>
        </p:grpSpPr>
        <p:cxnSp>
          <p:nvCxnSpPr>
            <p:cNvPr id="1156" name="Google Shape;1156;p149"/>
            <p:cNvCxnSpPr/>
            <p:nvPr/>
          </p:nvCxnSpPr>
          <p:spPr>
            <a:xfrm>
              <a:off x="4997610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57" name="Google Shape;1157;p149"/>
            <p:cNvCxnSpPr/>
            <p:nvPr/>
          </p:nvCxnSpPr>
          <p:spPr>
            <a:xfrm>
              <a:off x="8606279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58" name="Google Shape;1158;p149"/>
            <p:cNvCxnSpPr/>
            <p:nvPr/>
          </p:nvCxnSpPr>
          <p:spPr>
            <a:xfrm>
              <a:off x="12214948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59" name="Google Shape;1159;p149"/>
            <p:cNvCxnSpPr/>
            <p:nvPr/>
          </p:nvCxnSpPr>
          <p:spPr>
            <a:xfrm>
              <a:off x="22791569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0" name="Google Shape;1160;p149"/>
            <p:cNvCxnSpPr/>
            <p:nvPr/>
          </p:nvCxnSpPr>
          <p:spPr>
            <a:xfrm>
              <a:off x="1525588" y="9309657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1" name="Google Shape;1161;p149"/>
            <p:cNvCxnSpPr/>
            <p:nvPr/>
          </p:nvCxnSpPr>
          <p:spPr>
            <a:xfrm>
              <a:off x="1525588" y="6182839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2" name="Google Shape;1162;p149"/>
            <p:cNvCxnSpPr/>
            <p:nvPr/>
          </p:nvCxnSpPr>
          <p:spPr>
            <a:xfrm>
              <a:off x="15823617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3" name="Google Shape;1163;p149"/>
            <p:cNvCxnSpPr/>
            <p:nvPr/>
          </p:nvCxnSpPr>
          <p:spPr>
            <a:xfrm>
              <a:off x="19432286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4" name="Google Shape;1164;p149"/>
            <p:cNvCxnSpPr/>
            <p:nvPr/>
          </p:nvCxnSpPr>
          <p:spPr>
            <a:xfrm>
              <a:off x="1531818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5" name="Google Shape;1165;p149"/>
            <p:cNvCxnSpPr/>
            <p:nvPr/>
          </p:nvCxnSpPr>
          <p:spPr>
            <a:xfrm>
              <a:off x="4997610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6" name="Google Shape;1166;p149"/>
            <p:cNvCxnSpPr/>
            <p:nvPr/>
          </p:nvCxnSpPr>
          <p:spPr>
            <a:xfrm>
              <a:off x="8606279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7" name="Google Shape;1167;p149"/>
            <p:cNvCxnSpPr/>
            <p:nvPr/>
          </p:nvCxnSpPr>
          <p:spPr>
            <a:xfrm>
              <a:off x="12214948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8" name="Google Shape;1168;p149"/>
            <p:cNvCxnSpPr/>
            <p:nvPr/>
          </p:nvCxnSpPr>
          <p:spPr>
            <a:xfrm>
              <a:off x="1525588" y="12436474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9" name="Google Shape;1169;p149"/>
            <p:cNvCxnSpPr/>
            <p:nvPr/>
          </p:nvCxnSpPr>
          <p:spPr>
            <a:xfrm>
              <a:off x="1525588" y="3056020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0" name="Google Shape;1170;p149"/>
            <p:cNvCxnSpPr/>
            <p:nvPr/>
          </p:nvCxnSpPr>
          <p:spPr>
            <a:xfrm>
              <a:off x="15823617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1" name="Google Shape;1171;p149"/>
            <p:cNvCxnSpPr/>
            <p:nvPr/>
          </p:nvCxnSpPr>
          <p:spPr>
            <a:xfrm>
              <a:off x="19432286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2" name="Google Shape;1172;p149"/>
            <p:cNvCxnSpPr/>
            <p:nvPr/>
          </p:nvCxnSpPr>
          <p:spPr>
            <a:xfrm>
              <a:off x="22791569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3" name="Google Shape;1173;p149"/>
            <p:cNvCxnSpPr/>
            <p:nvPr/>
          </p:nvCxnSpPr>
          <p:spPr>
            <a:xfrm>
              <a:off x="1531818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4" name="Google Shape;1174;p149"/>
            <p:cNvCxnSpPr/>
            <p:nvPr/>
          </p:nvCxnSpPr>
          <p:spPr>
            <a:xfrm>
              <a:off x="4997610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5" name="Google Shape;1175;p149"/>
            <p:cNvCxnSpPr/>
            <p:nvPr/>
          </p:nvCxnSpPr>
          <p:spPr>
            <a:xfrm>
              <a:off x="8606279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6" name="Google Shape;1176;p149"/>
            <p:cNvCxnSpPr/>
            <p:nvPr/>
          </p:nvCxnSpPr>
          <p:spPr>
            <a:xfrm>
              <a:off x="12214948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7" name="Google Shape;1177;p149"/>
            <p:cNvCxnSpPr/>
            <p:nvPr/>
          </p:nvCxnSpPr>
          <p:spPr>
            <a:xfrm>
              <a:off x="1525588" y="12436474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8" name="Google Shape;1178;p149"/>
            <p:cNvCxnSpPr/>
            <p:nvPr/>
          </p:nvCxnSpPr>
          <p:spPr>
            <a:xfrm>
              <a:off x="1525588" y="3056020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9" name="Google Shape;1179;p149"/>
            <p:cNvCxnSpPr/>
            <p:nvPr/>
          </p:nvCxnSpPr>
          <p:spPr>
            <a:xfrm>
              <a:off x="15823617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80" name="Google Shape;1180;p149"/>
            <p:cNvCxnSpPr/>
            <p:nvPr/>
          </p:nvCxnSpPr>
          <p:spPr>
            <a:xfrm>
              <a:off x="19432286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81" name="Shape 1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82" name="Google Shape;1182;p150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3161804" y="775125"/>
            <a:ext cx="5654475" cy="3649981"/>
          </a:xfrm>
          <a:prstGeom prst="rect">
            <a:avLst/>
          </a:prstGeom>
          <a:noFill/>
          <a:ln>
            <a:noFill/>
          </a:ln>
        </p:spPr>
      </p:pic>
      <p:sp>
        <p:nvSpPr>
          <p:cNvPr id="1183" name="Google Shape;1183;p150"/>
          <p:cNvSpPr/>
          <p:nvPr/>
        </p:nvSpPr>
        <p:spPr>
          <a:xfrm>
            <a:off x="-816166" y="880375"/>
            <a:ext cx="3382200" cy="33828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4" name="Google Shape;1184;p150"/>
          <p:cNvSpPr txBox="1"/>
          <p:nvPr>
            <p:ph type="title"/>
          </p:nvPr>
        </p:nvSpPr>
        <p:spPr>
          <a:xfrm>
            <a:off x="533927" y="1779373"/>
            <a:ext cx="2628000" cy="929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3300"/>
              <a:buFont typeface="Arial"/>
              <a:buNone/>
              <a:defRPr sz="3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85" name="Google Shape;1185;p150"/>
          <p:cNvSpPr txBox="1"/>
          <p:nvPr>
            <p:ph idx="1" type="body"/>
          </p:nvPr>
        </p:nvSpPr>
        <p:spPr>
          <a:xfrm>
            <a:off x="552973" y="2786280"/>
            <a:ext cx="2319600" cy="5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1600"/>
              <a:buFont typeface="Arial"/>
              <a:buNone/>
              <a:defRPr sz="1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86" name="Shape 1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" name="Google Shape;1187;p151"/>
          <p:cNvSpPr/>
          <p:nvPr/>
        </p:nvSpPr>
        <p:spPr>
          <a:xfrm rot="-5400000">
            <a:off x="1149436" y="-850340"/>
            <a:ext cx="6845100" cy="68442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8" name="Google Shape;1188;p151"/>
          <p:cNvSpPr txBox="1"/>
          <p:nvPr>
            <p:ph type="title"/>
          </p:nvPr>
        </p:nvSpPr>
        <p:spPr>
          <a:xfrm>
            <a:off x="1678269" y="2088228"/>
            <a:ext cx="5787600" cy="96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300"/>
              <a:buFont typeface="Arial"/>
              <a:buNone/>
              <a:defRPr sz="43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89" name="Google Shape;1189;p151"/>
          <p:cNvSpPr/>
          <p:nvPr/>
        </p:nvSpPr>
        <p:spPr>
          <a:xfrm flipH="1" rot="10800000">
            <a:off x="3834504" y="3558898"/>
            <a:ext cx="1475100" cy="19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Google Shape;78;p17"/>
          <p:cNvGrpSpPr/>
          <p:nvPr/>
        </p:nvGrpSpPr>
        <p:grpSpPr>
          <a:xfrm>
            <a:off x="-972814" y="-671884"/>
            <a:ext cx="10118051" cy="5815422"/>
            <a:chOff x="-2594171" y="-1791691"/>
            <a:chExt cx="26981470" cy="15507791"/>
          </a:xfrm>
        </p:grpSpPr>
        <p:sp>
          <p:nvSpPr>
            <p:cNvPr id="79" name="Google Shape;79;p17"/>
            <p:cNvSpPr/>
            <p:nvPr/>
          </p:nvSpPr>
          <p:spPr>
            <a:xfrm>
              <a:off x="-1" y="9956800"/>
              <a:ext cx="24387300" cy="37593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80" name="Google Shape;80;p17"/>
            <p:cNvGrpSpPr/>
            <p:nvPr/>
          </p:nvGrpSpPr>
          <p:grpSpPr>
            <a:xfrm rot="-5400000">
              <a:off x="-2594171" y="-1791691"/>
              <a:ext cx="14663949" cy="14663949"/>
              <a:chOff x="6061747" y="1538838"/>
              <a:chExt cx="10553400" cy="10553400"/>
            </a:xfrm>
          </p:grpSpPr>
          <p:sp>
            <p:nvSpPr>
              <p:cNvPr id="81" name="Google Shape;81;p17"/>
              <p:cNvSpPr/>
              <p:nvPr/>
            </p:nvSpPr>
            <p:spPr>
              <a:xfrm>
                <a:off x="6061747" y="1538838"/>
                <a:ext cx="10553400" cy="10553400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2" name="Google Shape;82;p17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83" name="Google Shape;83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69354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7"/>
          <p:cNvSpPr txBox="1"/>
          <p:nvPr>
            <p:ph type="title"/>
          </p:nvPr>
        </p:nvSpPr>
        <p:spPr>
          <a:xfrm>
            <a:off x="713517" y="1485900"/>
            <a:ext cx="5101200" cy="1257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300"/>
              <a:buFont typeface="Arial"/>
              <a:buNone/>
              <a:defRPr sz="43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5" name="Google Shape;85;p17"/>
          <p:cNvSpPr txBox="1"/>
          <p:nvPr>
            <p:ph idx="1" type="body"/>
          </p:nvPr>
        </p:nvSpPr>
        <p:spPr>
          <a:xfrm>
            <a:off x="713517" y="2975162"/>
            <a:ext cx="23226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6" name="Google Shape;86;p17"/>
          <p:cNvSpPr txBox="1"/>
          <p:nvPr>
            <p:ph idx="2" type="body"/>
          </p:nvPr>
        </p:nvSpPr>
        <p:spPr>
          <a:xfrm>
            <a:off x="713517" y="4038791"/>
            <a:ext cx="2334000" cy="166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90" name="Shape 1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1" name="Google Shape;1191;p152"/>
          <p:cNvSpPr/>
          <p:nvPr/>
        </p:nvSpPr>
        <p:spPr>
          <a:xfrm rot="-5400000">
            <a:off x="1149436" y="-850340"/>
            <a:ext cx="6845100" cy="684420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2" name="Google Shape;1192;p152"/>
          <p:cNvSpPr txBox="1"/>
          <p:nvPr>
            <p:ph type="title"/>
          </p:nvPr>
        </p:nvSpPr>
        <p:spPr>
          <a:xfrm>
            <a:off x="1678269" y="2088228"/>
            <a:ext cx="5787600" cy="96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300"/>
              <a:buFont typeface="Arial"/>
              <a:buNone/>
              <a:defRPr sz="43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93" name="Google Shape;1193;p152"/>
          <p:cNvSpPr/>
          <p:nvPr/>
        </p:nvSpPr>
        <p:spPr>
          <a:xfrm flipH="1" rot="10800000">
            <a:off x="3834504" y="3558898"/>
            <a:ext cx="1475100" cy="19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94" name="Shape 1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" name="Google Shape;1195;p153"/>
          <p:cNvSpPr/>
          <p:nvPr/>
        </p:nvSpPr>
        <p:spPr>
          <a:xfrm rot="-5400000">
            <a:off x="1149436" y="-850340"/>
            <a:ext cx="6845100" cy="6844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6" name="Google Shape;1196;p153"/>
          <p:cNvSpPr txBox="1"/>
          <p:nvPr>
            <p:ph type="title"/>
          </p:nvPr>
        </p:nvSpPr>
        <p:spPr>
          <a:xfrm>
            <a:off x="1678269" y="2088228"/>
            <a:ext cx="5787600" cy="96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300"/>
              <a:buFont typeface="Arial"/>
              <a:buNone/>
              <a:defRPr sz="43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97" name="Google Shape;1197;p153"/>
          <p:cNvSpPr/>
          <p:nvPr/>
        </p:nvSpPr>
        <p:spPr>
          <a:xfrm flipH="1" rot="10800000">
            <a:off x="3834504" y="3558898"/>
            <a:ext cx="1475100" cy="19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98" name="Shape 1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9" name="Google Shape;1199;p154"/>
          <p:cNvSpPr/>
          <p:nvPr/>
        </p:nvSpPr>
        <p:spPr>
          <a:xfrm rot="-5400000">
            <a:off x="1149436" y="-850340"/>
            <a:ext cx="6845100" cy="6844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0" name="Google Shape;1200;p154"/>
          <p:cNvSpPr txBox="1"/>
          <p:nvPr>
            <p:ph type="title"/>
          </p:nvPr>
        </p:nvSpPr>
        <p:spPr>
          <a:xfrm>
            <a:off x="1678269" y="2088228"/>
            <a:ext cx="5787600" cy="96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300"/>
              <a:buFont typeface="Arial"/>
              <a:buNone/>
              <a:defRPr sz="43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01" name="Google Shape;1201;p154"/>
          <p:cNvSpPr/>
          <p:nvPr/>
        </p:nvSpPr>
        <p:spPr>
          <a:xfrm flipH="1" rot="10800000">
            <a:off x="3834504" y="3558898"/>
            <a:ext cx="1475100" cy="19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202" name="Shape 1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3" name="Google Shape;1203;p155"/>
          <p:cNvSpPr/>
          <p:nvPr/>
        </p:nvSpPr>
        <p:spPr>
          <a:xfrm rot="-5400000">
            <a:off x="1149436" y="-850340"/>
            <a:ext cx="6845100" cy="68442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4" name="Google Shape;1204;p155"/>
          <p:cNvSpPr txBox="1"/>
          <p:nvPr>
            <p:ph type="title"/>
          </p:nvPr>
        </p:nvSpPr>
        <p:spPr>
          <a:xfrm>
            <a:off x="1678269" y="2088228"/>
            <a:ext cx="5787600" cy="96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Font typeface="Arial"/>
              <a:buNone/>
              <a:defRPr sz="4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05" name="Google Shape;1205;p155"/>
          <p:cNvSpPr/>
          <p:nvPr/>
        </p:nvSpPr>
        <p:spPr>
          <a:xfrm flipH="1" rot="10800000">
            <a:off x="3834504" y="3558898"/>
            <a:ext cx="1475100" cy="19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206" name="Shape 1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7" name="Google Shape;1207;p156"/>
          <p:cNvSpPr txBox="1"/>
          <p:nvPr>
            <p:ph idx="1" type="body"/>
          </p:nvPr>
        </p:nvSpPr>
        <p:spPr>
          <a:xfrm>
            <a:off x="491448" y="1885950"/>
            <a:ext cx="67188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9400"/>
              <a:buNone/>
              <a:defRPr sz="94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43712E"/>
              </a:buClr>
              <a:buSzPts val="9400"/>
              <a:buNone/>
              <a:defRPr sz="94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208" name="Shape 1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9" name="Google Shape;1209;p157"/>
          <p:cNvSpPr txBox="1"/>
          <p:nvPr>
            <p:ph idx="1" type="body"/>
          </p:nvPr>
        </p:nvSpPr>
        <p:spPr>
          <a:xfrm>
            <a:off x="491448" y="1885950"/>
            <a:ext cx="67188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3"/>
              </a:buClr>
              <a:buSzPts val="9400"/>
              <a:buNone/>
              <a:defRPr sz="94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43712E"/>
              </a:buClr>
              <a:buSzPts val="9400"/>
              <a:buNone/>
              <a:defRPr sz="94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210" name="Shape 1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" name="Google Shape;1211;p158"/>
          <p:cNvSpPr txBox="1"/>
          <p:nvPr>
            <p:ph idx="1" type="body"/>
          </p:nvPr>
        </p:nvSpPr>
        <p:spPr>
          <a:xfrm>
            <a:off x="572021" y="2338008"/>
            <a:ext cx="7971300" cy="19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5000"/>
              <a:buNone/>
              <a:defRPr sz="1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212" name="Shape 1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3" name="Google Shape;1213;p159"/>
          <p:cNvSpPr txBox="1"/>
          <p:nvPr>
            <p:ph idx="1" type="body"/>
          </p:nvPr>
        </p:nvSpPr>
        <p:spPr>
          <a:xfrm>
            <a:off x="572021" y="2338009"/>
            <a:ext cx="7971300" cy="18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4083"/>
              </a:buClr>
              <a:buSzPts val="15000"/>
              <a:buNone/>
              <a:defRPr sz="1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214" name="Shape 1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5" name="Google Shape;1215;p160"/>
          <p:cNvSpPr txBox="1"/>
          <p:nvPr>
            <p:ph idx="1" type="body"/>
          </p:nvPr>
        </p:nvSpPr>
        <p:spPr>
          <a:xfrm>
            <a:off x="539426" y="1222246"/>
            <a:ext cx="6598200" cy="25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19050" lIns="19050" spcFirstLastPara="1" rIns="19050" wrap="square" tIns="1905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400"/>
              <a:buNone/>
              <a:defRPr sz="9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216" name="Shape 1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7" name="Google Shape;1217;p161"/>
          <p:cNvSpPr txBox="1"/>
          <p:nvPr>
            <p:ph idx="1" type="body"/>
          </p:nvPr>
        </p:nvSpPr>
        <p:spPr>
          <a:xfrm>
            <a:off x="539426" y="1222246"/>
            <a:ext cx="6598200" cy="25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19050" lIns="19050" spcFirstLastPara="1" rIns="19050" wrap="square" tIns="1905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400"/>
              <a:buNone/>
              <a:defRPr sz="9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Google Shape;88;p18"/>
          <p:cNvGrpSpPr/>
          <p:nvPr/>
        </p:nvGrpSpPr>
        <p:grpSpPr>
          <a:xfrm>
            <a:off x="-972814" y="-671884"/>
            <a:ext cx="10118051" cy="5815422"/>
            <a:chOff x="-2594171" y="-1791691"/>
            <a:chExt cx="26981470" cy="15507791"/>
          </a:xfrm>
        </p:grpSpPr>
        <p:sp>
          <p:nvSpPr>
            <p:cNvPr id="89" name="Google Shape;89;p18"/>
            <p:cNvSpPr/>
            <p:nvPr/>
          </p:nvSpPr>
          <p:spPr>
            <a:xfrm>
              <a:off x="-1" y="9956800"/>
              <a:ext cx="24387300" cy="37593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90" name="Google Shape;90;p18"/>
            <p:cNvGrpSpPr/>
            <p:nvPr/>
          </p:nvGrpSpPr>
          <p:grpSpPr>
            <a:xfrm rot="-5400000">
              <a:off x="-2594171" y="-1791691"/>
              <a:ext cx="14663949" cy="14663949"/>
              <a:chOff x="6061747" y="1538838"/>
              <a:chExt cx="10553400" cy="10553400"/>
            </a:xfrm>
          </p:grpSpPr>
          <p:sp>
            <p:nvSpPr>
              <p:cNvPr id="91" name="Google Shape;91;p18"/>
              <p:cNvSpPr/>
              <p:nvPr/>
            </p:nvSpPr>
            <p:spPr>
              <a:xfrm>
                <a:off x="6061747" y="1538838"/>
                <a:ext cx="10553400" cy="10553400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2" name="Google Shape;92;p18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93" name="Google Shape;93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69354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8"/>
          <p:cNvSpPr txBox="1"/>
          <p:nvPr>
            <p:ph type="title"/>
          </p:nvPr>
        </p:nvSpPr>
        <p:spPr>
          <a:xfrm>
            <a:off x="713517" y="1485900"/>
            <a:ext cx="5101200" cy="1257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300"/>
              <a:buFont typeface="Arial"/>
              <a:buNone/>
              <a:defRPr sz="43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5" name="Google Shape;95;p18"/>
          <p:cNvSpPr txBox="1"/>
          <p:nvPr>
            <p:ph idx="1" type="body"/>
          </p:nvPr>
        </p:nvSpPr>
        <p:spPr>
          <a:xfrm>
            <a:off x="713517" y="2975162"/>
            <a:ext cx="23226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6" name="Google Shape;96;p18"/>
          <p:cNvSpPr txBox="1"/>
          <p:nvPr>
            <p:ph idx="2" type="body"/>
          </p:nvPr>
        </p:nvSpPr>
        <p:spPr>
          <a:xfrm>
            <a:off x="713517" y="4038791"/>
            <a:ext cx="2334000" cy="166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218" name="Shape 1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9" name="Google Shape;1219;p162"/>
          <p:cNvSpPr txBox="1"/>
          <p:nvPr>
            <p:ph idx="1" type="body"/>
          </p:nvPr>
        </p:nvSpPr>
        <p:spPr>
          <a:xfrm>
            <a:off x="595485" y="1187956"/>
            <a:ext cx="8010300" cy="375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28100"/>
              <a:buNone/>
              <a:defRPr sz="281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20" name="Google Shape;1220;p162"/>
          <p:cNvSpPr txBox="1"/>
          <p:nvPr>
            <p:ph type="title"/>
          </p:nvPr>
        </p:nvSpPr>
        <p:spPr>
          <a:xfrm>
            <a:off x="550592" y="515375"/>
            <a:ext cx="7971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221" name="Shape 1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2" name="Google Shape;1222;p163"/>
          <p:cNvSpPr txBox="1"/>
          <p:nvPr>
            <p:ph idx="1" type="body"/>
          </p:nvPr>
        </p:nvSpPr>
        <p:spPr>
          <a:xfrm>
            <a:off x="595485" y="1187956"/>
            <a:ext cx="8010300" cy="375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4083"/>
              </a:buClr>
              <a:buSzPts val="28100"/>
              <a:buNone/>
              <a:defRPr sz="281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23" name="Google Shape;1223;p163"/>
          <p:cNvSpPr txBox="1"/>
          <p:nvPr>
            <p:ph type="title"/>
          </p:nvPr>
        </p:nvSpPr>
        <p:spPr>
          <a:xfrm>
            <a:off x="550592" y="515375"/>
            <a:ext cx="7971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224" name="Shape 1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5" name="Google Shape;1225;p164"/>
          <p:cNvSpPr/>
          <p:nvPr/>
        </p:nvSpPr>
        <p:spPr>
          <a:xfrm>
            <a:off x="-783622" y="1223199"/>
            <a:ext cx="2696700" cy="26970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164"/>
          <p:cNvSpPr txBox="1"/>
          <p:nvPr>
            <p:ph type="title"/>
          </p:nvPr>
        </p:nvSpPr>
        <p:spPr>
          <a:xfrm>
            <a:off x="550592" y="2122273"/>
            <a:ext cx="5264400" cy="5865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4300"/>
              <a:buFont typeface="Arial"/>
              <a:buNone/>
              <a:defRPr sz="4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27" name="Google Shape;1227;p164"/>
          <p:cNvSpPr txBox="1"/>
          <p:nvPr>
            <p:ph idx="1" type="body"/>
          </p:nvPr>
        </p:nvSpPr>
        <p:spPr>
          <a:xfrm>
            <a:off x="571507" y="2786280"/>
            <a:ext cx="3886200" cy="5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228" name="Shape 1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" name="Google Shape;1229;p165"/>
          <p:cNvSpPr/>
          <p:nvPr/>
        </p:nvSpPr>
        <p:spPr>
          <a:xfrm>
            <a:off x="-783622" y="1223199"/>
            <a:ext cx="2696700" cy="26970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0" name="Google Shape;1230;p165"/>
          <p:cNvSpPr txBox="1"/>
          <p:nvPr>
            <p:ph type="title"/>
          </p:nvPr>
        </p:nvSpPr>
        <p:spPr>
          <a:xfrm>
            <a:off x="522793" y="1816443"/>
            <a:ext cx="2403600" cy="8925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31" name="Google Shape;1231;p165"/>
          <p:cNvSpPr txBox="1"/>
          <p:nvPr>
            <p:ph idx="1" type="body"/>
          </p:nvPr>
        </p:nvSpPr>
        <p:spPr>
          <a:xfrm>
            <a:off x="552973" y="2786280"/>
            <a:ext cx="2284500" cy="5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1300"/>
              <a:buFont typeface="Arial"/>
              <a:buNone/>
              <a:defRPr sz="13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32" name="Google Shape;1232;p165"/>
          <p:cNvSpPr txBox="1"/>
          <p:nvPr>
            <p:ph idx="2" type="body"/>
          </p:nvPr>
        </p:nvSpPr>
        <p:spPr>
          <a:xfrm>
            <a:off x="3316679" y="1956884"/>
            <a:ext cx="1168800" cy="5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33" name="Google Shape;1233;p165"/>
          <p:cNvSpPr txBox="1"/>
          <p:nvPr>
            <p:ph idx="3" type="body"/>
          </p:nvPr>
        </p:nvSpPr>
        <p:spPr>
          <a:xfrm>
            <a:off x="4654680" y="1956884"/>
            <a:ext cx="1168800" cy="5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34" name="Google Shape;1234;p165"/>
          <p:cNvSpPr txBox="1"/>
          <p:nvPr>
            <p:ph idx="4" type="body"/>
          </p:nvPr>
        </p:nvSpPr>
        <p:spPr>
          <a:xfrm>
            <a:off x="5974299" y="1956884"/>
            <a:ext cx="1168800" cy="5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35" name="Google Shape;1235;p165"/>
          <p:cNvSpPr txBox="1"/>
          <p:nvPr>
            <p:ph idx="5" type="body"/>
          </p:nvPr>
        </p:nvSpPr>
        <p:spPr>
          <a:xfrm>
            <a:off x="3316679" y="3438852"/>
            <a:ext cx="1168800" cy="5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36" name="Google Shape;1236;p165"/>
          <p:cNvSpPr txBox="1"/>
          <p:nvPr>
            <p:ph idx="6" type="body"/>
          </p:nvPr>
        </p:nvSpPr>
        <p:spPr>
          <a:xfrm>
            <a:off x="4654680" y="3438852"/>
            <a:ext cx="1160100" cy="5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37" name="Google Shape;1237;p165"/>
          <p:cNvSpPr txBox="1"/>
          <p:nvPr>
            <p:ph idx="7" type="body"/>
          </p:nvPr>
        </p:nvSpPr>
        <p:spPr>
          <a:xfrm>
            <a:off x="5974299" y="3438852"/>
            <a:ext cx="1189200" cy="5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238" name="Shape 1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" name="Google Shape;1239;p166"/>
          <p:cNvSpPr/>
          <p:nvPr/>
        </p:nvSpPr>
        <p:spPr>
          <a:xfrm>
            <a:off x="-783622" y="1223199"/>
            <a:ext cx="2696700" cy="26970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0" name="Google Shape;1240;p166"/>
          <p:cNvSpPr txBox="1"/>
          <p:nvPr>
            <p:ph type="title"/>
          </p:nvPr>
        </p:nvSpPr>
        <p:spPr>
          <a:xfrm>
            <a:off x="533927" y="1779373"/>
            <a:ext cx="2338800" cy="929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3300"/>
              <a:buFont typeface="Arial"/>
              <a:buNone/>
              <a:defRPr sz="3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41" name="Google Shape;1241;p166"/>
          <p:cNvSpPr txBox="1"/>
          <p:nvPr>
            <p:ph idx="1" type="body"/>
          </p:nvPr>
        </p:nvSpPr>
        <p:spPr>
          <a:xfrm>
            <a:off x="552973" y="2786280"/>
            <a:ext cx="2319600" cy="5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1300"/>
              <a:buFont typeface="Arial"/>
              <a:buNone/>
              <a:defRPr sz="13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42" name="Google Shape;1242;p166"/>
          <p:cNvSpPr txBox="1"/>
          <p:nvPr/>
        </p:nvSpPr>
        <p:spPr>
          <a:xfrm>
            <a:off x="3280292" y="1399403"/>
            <a:ext cx="444900" cy="58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3" name="Google Shape;1243;p166"/>
          <p:cNvSpPr txBox="1"/>
          <p:nvPr>
            <p:ph idx="2" type="body"/>
          </p:nvPr>
        </p:nvSpPr>
        <p:spPr>
          <a:xfrm>
            <a:off x="3288879" y="1956884"/>
            <a:ext cx="1168800" cy="5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44" name="Google Shape;1244;p166"/>
          <p:cNvSpPr txBox="1"/>
          <p:nvPr/>
        </p:nvSpPr>
        <p:spPr>
          <a:xfrm>
            <a:off x="4629142" y="1399403"/>
            <a:ext cx="444900" cy="58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5" name="Google Shape;1245;p166"/>
          <p:cNvSpPr txBox="1"/>
          <p:nvPr>
            <p:ph idx="3" type="body"/>
          </p:nvPr>
        </p:nvSpPr>
        <p:spPr>
          <a:xfrm>
            <a:off x="4654680" y="1956884"/>
            <a:ext cx="1168800" cy="5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46" name="Google Shape;1246;p166"/>
          <p:cNvSpPr txBox="1"/>
          <p:nvPr/>
        </p:nvSpPr>
        <p:spPr>
          <a:xfrm>
            <a:off x="6142646" y="1399403"/>
            <a:ext cx="444900" cy="58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7" name="Google Shape;1247;p166"/>
          <p:cNvSpPr txBox="1"/>
          <p:nvPr>
            <p:ph idx="4" type="body"/>
          </p:nvPr>
        </p:nvSpPr>
        <p:spPr>
          <a:xfrm>
            <a:off x="6131829" y="1956884"/>
            <a:ext cx="1168800" cy="5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48" name="Google Shape;1248;p166"/>
          <p:cNvSpPr txBox="1"/>
          <p:nvPr/>
        </p:nvSpPr>
        <p:spPr>
          <a:xfrm>
            <a:off x="7602870" y="1399403"/>
            <a:ext cx="444900" cy="58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9" name="Google Shape;1249;p166"/>
          <p:cNvSpPr txBox="1"/>
          <p:nvPr>
            <p:ph idx="5" type="body"/>
          </p:nvPr>
        </p:nvSpPr>
        <p:spPr>
          <a:xfrm>
            <a:off x="7614598" y="1956884"/>
            <a:ext cx="1168800" cy="5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50" name="Google Shape;1250;p166"/>
          <p:cNvSpPr txBox="1"/>
          <p:nvPr/>
        </p:nvSpPr>
        <p:spPr>
          <a:xfrm>
            <a:off x="3266987" y="2895343"/>
            <a:ext cx="444900" cy="58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1" name="Google Shape;1251;p166"/>
          <p:cNvSpPr txBox="1"/>
          <p:nvPr>
            <p:ph idx="6" type="body"/>
          </p:nvPr>
        </p:nvSpPr>
        <p:spPr>
          <a:xfrm>
            <a:off x="3288879" y="3438852"/>
            <a:ext cx="1168800" cy="5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52" name="Google Shape;1252;p166"/>
          <p:cNvSpPr txBox="1"/>
          <p:nvPr/>
        </p:nvSpPr>
        <p:spPr>
          <a:xfrm>
            <a:off x="4638409" y="2895343"/>
            <a:ext cx="444900" cy="58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166"/>
          <p:cNvSpPr txBox="1"/>
          <p:nvPr>
            <p:ph idx="7" type="body"/>
          </p:nvPr>
        </p:nvSpPr>
        <p:spPr>
          <a:xfrm>
            <a:off x="4654680" y="3438852"/>
            <a:ext cx="1160100" cy="5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54" name="Google Shape;1254;p166"/>
          <p:cNvSpPr txBox="1"/>
          <p:nvPr/>
        </p:nvSpPr>
        <p:spPr>
          <a:xfrm>
            <a:off x="6142646" y="2895343"/>
            <a:ext cx="444900" cy="58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5" name="Google Shape;1255;p166"/>
          <p:cNvSpPr txBox="1"/>
          <p:nvPr>
            <p:ph idx="8" type="body"/>
          </p:nvPr>
        </p:nvSpPr>
        <p:spPr>
          <a:xfrm>
            <a:off x="6131829" y="3438852"/>
            <a:ext cx="1189200" cy="5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56" name="Google Shape;1256;p166"/>
          <p:cNvSpPr txBox="1"/>
          <p:nvPr/>
        </p:nvSpPr>
        <p:spPr>
          <a:xfrm>
            <a:off x="7603642" y="2895343"/>
            <a:ext cx="444900" cy="58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7" name="Google Shape;1257;p166"/>
          <p:cNvSpPr txBox="1"/>
          <p:nvPr>
            <p:ph idx="9" type="body"/>
          </p:nvPr>
        </p:nvSpPr>
        <p:spPr>
          <a:xfrm>
            <a:off x="7614598" y="3438852"/>
            <a:ext cx="1173300" cy="597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58" name="Shape 1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" name="Google Shape;1259;p167"/>
          <p:cNvSpPr txBox="1"/>
          <p:nvPr>
            <p:ph type="title"/>
          </p:nvPr>
        </p:nvSpPr>
        <p:spPr>
          <a:xfrm>
            <a:off x="572021" y="1643350"/>
            <a:ext cx="3277200" cy="10386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3600"/>
              <a:buFont typeface="Arial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60" name="Google Shape;1260;p167"/>
          <p:cNvSpPr txBox="1"/>
          <p:nvPr>
            <p:ph idx="1" type="body"/>
          </p:nvPr>
        </p:nvSpPr>
        <p:spPr>
          <a:xfrm>
            <a:off x="591067" y="2759466"/>
            <a:ext cx="3254400" cy="121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61" name="Google Shape;1261;p167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2" name="Google Shape;1262;p167"/>
          <p:cNvSpPr txBox="1"/>
          <p:nvPr>
            <p:ph idx="2" type="body"/>
          </p:nvPr>
        </p:nvSpPr>
        <p:spPr>
          <a:xfrm>
            <a:off x="5063429" y="1643349"/>
            <a:ext cx="2874300" cy="258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63" name="Shape 1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4" name="Google Shape;1264;p168"/>
          <p:cNvSpPr txBox="1"/>
          <p:nvPr>
            <p:ph type="title"/>
          </p:nvPr>
        </p:nvSpPr>
        <p:spPr>
          <a:xfrm>
            <a:off x="572021" y="1643350"/>
            <a:ext cx="3277200" cy="10386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3600"/>
              <a:buFont typeface="Arial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65" name="Google Shape;1265;p168"/>
          <p:cNvSpPr txBox="1"/>
          <p:nvPr>
            <p:ph idx="1" type="body"/>
          </p:nvPr>
        </p:nvSpPr>
        <p:spPr>
          <a:xfrm>
            <a:off x="591067" y="2759466"/>
            <a:ext cx="3254400" cy="121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66" name="Google Shape;1266;p168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7" name="Google Shape;1267;p168"/>
          <p:cNvSpPr txBox="1"/>
          <p:nvPr>
            <p:ph idx="2" type="body"/>
          </p:nvPr>
        </p:nvSpPr>
        <p:spPr>
          <a:xfrm>
            <a:off x="5063429" y="1643349"/>
            <a:ext cx="2874300" cy="258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68" name="Shape 1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" name="Google Shape;1269;p169"/>
          <p:cNvSpPr/>
          <p:nvPr/>
        </p:nvSpPr>
        <p:spPr>
          <a:xfrm>
            <a:off x="-1753682" y="-713379"/>
            <a:ext cx="6569400" cy="6570300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0" name="Google Shape;1270;p169"/>
          <p:cNvSpPr txBox="1"/>
          <p:nvPr>
            <p:ph type="title"/>
          </p:nvPr>
        </p:nvSpPr>
        <p:spPr>
          <a:xfrm>
            <a:off x="549086" y="1417941"/>
            <a:ext cx="3222300" cy="14112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0400"/>
              <a:buFont typeface="Arial"/>
              <a:buNone/>
              <a:defRPr b="0" i="0" sz="104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71" name="Google Shape;1271;p169"/>
          <p:cNvSpPr txBox="1"/>
          <p:nvPr>
            <p:ph idx="1" type="body"/>
          </p:nvPr>
        </p:nvSpPr>
        <p:spPr>
          <a:xfrm>
            <a:off x="569895" y="2908167"/>
            <a:ext cx="3203100" cy="8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72" name="Google Shape;1272;p169"/>
          <p:cNvSpPr txBox="1"/>
          <p:nvPr>
            <p:ph idx="2" type="body"/>
          </p:nvPr>
        </p:nvSpPr>
        <p:spPr>
          <a:xfrm>
            <a:off x="5349534" y="1700213"/>
            <a:ext cx="2871000" cy="17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73" name="Shape 1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4" name="Google Shape;1274;p170"/>
          <p:cNvSpPr/>
          <p:nvPr/>
        </p:nvSpPr>
        <p:spPr>
          <a:xfrm>
            <a:off x="-1753682" y="-713379"/>
            <a:ext cx="6569400" cy="65703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5" name="Google Shape;1275;p170"/>
          <p:cNvSpPr txBox="1"/>
          <p:nvPr>
            <p:ph type="title"/>
          </p:nvPr>
        </p:nvSpPr>
        <p:spPr>
          <a:xfrm>
            <a:off x="549086" y="1417941"/>
            <a:ext cx="3222300" cy="14112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400"/>
              <a:buFont typeface="Arial"/>
              <a:buNone/>
              <a:defRPr b="0" i="0" sz="104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76" name="Google Shape;1276;p170"/>
          <p:cNvSpPr txBox="1"/>
          <p:nvPr>
            <p:ph idx="1" type="body"/>
          </p:nvPr>
        </p:nvSpPr>
        <p:spPr>
          <a:xfrm>
            <a:off x="569895" y="2908167"/>
            <a:ext cx="3203100" cy="8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77" name="Google Shape;1277;p170"/>
          <p:cNvSpPr txBox="1"/>
          <p:nvPr>
            <p:ph idx="2" type="body"/>
          </p:nvPr>
        </p:nvSpPr>
        <p:spPr>
          <a:xfrm>
            <a:off x="5349534" y="1700213"/>
            <a:ext cx="2871000" cy="17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78" name="Shape 1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9" name="Google Shape;1279;p171"/>
          <p:cNvSpPr/>
          <p:nvPr/>
        </p:nvSpPr>
        <p:spPr>
          <a:xfrm>
            <a:off x="3537703" y="1428750"/>
            <a:ext cx="2057100" cy="2057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0" name="Google Shape;1280;p171"/>
          <p:cNvSpPr/>
          <p:nvPr/>
        </p:nvSpPr>
        <p:spPr>
          <a:xfrm>
            <a:off x="6264220" y="1428750"/>
            <a:ext cx="2057100" cy="2057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1" name="Google Shape;1281;p171"/>
          <p:cNvSpPr/>
          <p:nvPr/>
        </p:nvSpPr>
        <p:spPr>
          <a:xfrm>
            <a:off x="811187" y="1428750"/>
            <a:ext cx="2057100" cy="2057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2" name="Google Shape;1282;p171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83" name="Google Shape;1283;p171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84" name="Google Shape;1284;p171"/>
          <p:cNvSpPr txBox="1"/>
          <p:nvPr>
            <p:ph idx="2" type="body"/>
          </p:nvPr>
        </p:nvSpPr>
        <p:spPr>
          <a:xfrm>
            <a:off x="826771" y="2063752"/>
            <a:ext cx="2057100" cy="998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6300"/>
              <a:buNone/>
              <a:defRPr sz="63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85" name="Google Shape;1285;p171"/>
          <p:cNvSpPr txBox="1"/>
          <p:nvPr>
            <p:ph idx="3" type="body"/>
          </p:nvPr>
        </p:nvSpPr>
        <p:spPr>
          <a:xfrm>
            <a:off x="572021" y="3687950"/>
            <a:ext cx="2499900" cy="998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1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86" name="Google Shape;1286;p171"/>
          <p:cNvSpPr txBox="1"/>
          <p:nvPr>
            <p:ph idx="4" type="body"/>
          </p:nvPr>
        </p:nvSpPr>
        <p:spPr>
          <a:xfrm>
            <a:off x="3537703" y="2063752"/>
            <a:ext cx="2057100" cy="998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6300"/>
              <a:buNone/>
              <a:defRPr sz="63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87" name="Google Shape;1287;p171"/>
          <p:cNvSpPr txBox="1"/>
          <p:nvPr>
            <p:ph idx="5" type="body"/>
          </p:nvPr>
        </p:nvSpPr>
        <p:spPr>
          <a:xfrm>
            <a:off x="3314864" y="3687950"/>
            <a:ext cx="2499900" cy="998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21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88" name="Google Shape;1288;p171"/>
          <p:cNvSpPr txBox="1"/>
          <p:nvPr>
            <p:ph idx="6" type="body"/>
          </p:nvPr>
        </p:nvSpPr>
        <p:spPr>
          <a:xfrm>
            <a:off x="6264220" y="2063752"/>
            <a:ext cx="2057100" cy="998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6300"/>
              <a:buNone/>
              <a:defRPr sz="63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89" name="Google Shape;1289;p171"/>
          <p:cNvSpPr txBox="1"/>
          <p:nvPr>
            <p:ph idx="7" type="body"/>
          </p:nvPr>
        </p:nvSpPr>
        <p:spPr>
          <a:xfrm>
            <a:off x="6057707" y="3687950"/>
            <a:ext cx="2499900" cy="998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21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Google Shape;98;p19"/>
          <p:cNvGrpSpPr/>
          <p:nvPr/>
        </p:nvGrpSpPr>
        <p:grpSpPr>
          <a:xfrm>
            <a:off x="-972814" y="-671884"/>
            <a:ext cx="10118051" cy="5815422"/>
            <a:chOff x="-2594171" y="-1791691"/>
            <a:chExt cx="26981470" cy="15507791"/>
          </a:xfrm>
        </p:grpSpPr>
        <p:sp>
          <p:nvSpPr>
            <p:cNvPr id="99" name="Google Shape;99;p19"/>
            <p:cNvSpPr/>
            <p:nvPr/>
          </p:nvSpPr>
          <p:spPr>
            <a:xfrm>
              <a:off x="-1" y="9956800"/>
              <a:ext cx="24387300" cy="37593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00" name="Google Shape;100;p19"/>
            <p:cNvGrpSpPr/>
            <p:nvPr/>
          </p:nvGrpSpPr>
          <p:grpSpPr>
            <a:xfrm rot="-5400000">
              <a:off x="-2594171" y="-1791691"/>
              <a:ext cx="14663949" cy="14663949"/>
              <a:chOff x="6061747" y="1538838"/>
              <a:chExt cx="10553400" cy="10553400"/>
            </a:xfrm>
          </p:grpSpPr>
          <p:sp>
            <p:nvSpPr>
              <p:cNvPr id="101" name="Google Shape;101;p19"/>
              <p:cNvSpPr/>
              <p:nvPr/>
            </p:nvSpPr>
            <p:spPr>
              <a:xfrm>
                <a:off x="6061747" y="1538838"/>
                <a:ext cx="10553400" cy="10553400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2" name="Google Shape;102;p19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103" name="Google Shape;103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69354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9"/>
          <p:cNvSpPr txBox="1"/>
          <p:nvPr>
            <p:ph type="title"/>
          </p:nvPr>
        </p:nvSpPr>
        <p:spPr>
          <a:xfrm>
            <a:off x="713517" y="1485900"/>
            <a:ext cx="5101200" cy="1257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Font typeface="Arial"/>
              <a:buNone/>
              <a:defRPr sz="4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5" name="Google Shape;105;p19"/>
          <p:cNvSpPr txBox="1"/>
          <p:nvPr>
            <p:ph idx="1" type="body"/>
          </p:nvPr>
        </p:nvSpPr>
        <p:spPr>
          <a:xfrm>
            <a:off x="713517" y="2975162"/>
            <a:ext cx="23226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6" name="Google Shape;106;p19"/>
          <p:cNvSpPr txBox="1"/>
          <p:nvPr>
            <p:ph idx="2" type="body"/>
          </p:nvPr>
        </p:nvSpPr>
        <p:spPr>
          <a:xfrm>
            <a:off x="713517" y="4038791"/>
            <a:ext cx="2334000" cy="166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90" name="Shape 1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1" name="Google Shape;1291;p172"/>
          <p:cNvSpPr txBox="1"/>
          <p:nvPr>
            <p:ph type="title"/>
          </p:nvPr>
        </p:nvSpPr>
        <p:spPr>
          <a:xfrm>
            <a:off x="579439" y="934099"/>
            <a:ext cx="3925200" cy="1007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3300"/>
              <a:buFont typeface="Arial"/>
              <a:buNone/>
              <a:defRPr b="0" i="0" sz="33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92" name="Google Shape;1292;p172"/>
          <p:cNvSpPr/>
          <p:nvPr/>
        </p:nvSpPr>
        <p:spPr>
          <a:xfrm flipH="1" rot="10800000">
            <a:off x="579439" y="2615353"/>
            <a:ext cx="438900" cy="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3" name="Google Shape;1293;p172"/>
          <p:cNvSpPr/>
          <p:nvPr/>
        </p:nvSpPr>
        <p:spPr>
          <a:xfrm flipH="1" rot="10800000">
            <a:off x="4693703" y="2615353"/>
            <a:ext cx="438900" cy="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4" name="Google Shape;1294;p172"/>
          <p:cNvSpPr txBox="1"/>
          <p:nvPr>
            <p:ph idx="1" type="body"/>
          </p:nvPr>
        </p:nvSpPr>
        <p:spPr>
          <a:xfrm>
            <a:off x="579164" y="2224327"/>
            <a:ext cx="3849900" cy="3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000"/>
              <a:buNone/>
              <a:defRPr b="0" i="0" sz="2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95" name="Google Shape;1295;p172"/>
          <p:cNvSpPr txBox="1"/>
          <p:nvPr>
            <p:ph idx="2" type="body"/>
          </p:nvPr>
        </p:nvSpPr>
        <p:spPr>
          <a:xfrm>
            <a:off x="572021" y="2782055"/>
            <a:ext cx="3885600" cy="15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96" name="Google Shape;1296;p172"/>
          <p:cNvSpPr txBox="1"/>
          <p:nvPr>
            <p:ph idx="3" type="body"/>
          </p:nvPr>
        </p:nvSpPr>
        <p:spPr>
          <a:xfrm>
            <a:off x="4693428" y="2224327"/>
            <a:ext cx="3849900" cy="3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000"/>
              <a:buNone/>
              <a:defRPr b="0" i="0" sz="2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97" name="Google Shape;1297;p172"/>
          <p:cNvSpPr txBox="1"/>
          <p:nvPr>
            <p:ph idx="4" type="body"/>
          </p:nvPr>
        </p:nvSpPr>
        <p:spPr>
          <a:xfrm>
            <a:off x="4686285" y="2782055"/>
            <a:ext cx="3885600" cy="15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98" name="Shape 1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9" name="Google Shape;1299;p173"/>
          <p:cNvSpPr/>
          <p:nvPr/>
        </p:nvSpPr>
        <p:spPr>
          <a:xfrm>
            <a:off x="-1753682" y="-713379"/>
            <a:ext cx="6569400" cy="65703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300" name="Google Shape;1300;p173"/>
          <p:cNvSpPr/>
          <p:nvPr>
            <p:ph idx="2" type="pic"/>
          </p:nvPr>
        </p:nvSpPr>
        <p:spPr>
          <a:xfrm>
            <a:off x="3573591" y="0"/>
            <a:ext cx="55704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173"/>
          <p:cNvSpPr txBox="1"/>
          <p:nvPr>
            <p:ph type="title"/>
          </p:nvPr>
        </p:nvSpPr>
        <p:spPr>
          <a:xfrm>
            <a:off x="540282" y="1806179"/>
            <a:ext cx="3462600" cy="7656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4300"/>
              <a:buFont typeface="Arial"/>
              <a:buNone/>
              <a:defRPr sz="4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02" name="Google Shape;1302;p173"/>
          <p:cNvSpPr txBox="1"/>
          <p:nvPr>
            <p:ph idx="1" type="body"/>
          </p:nvPr>
        </p:nvSpPr>
        <p:spPr>
          <a:xfrm>
            <a:off x="532829" y="2732079"/>
            <a:ext cx="3462600" cy="80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303" name="Shape 1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4" name="Google Shape;1304;p174"/>
          <p:cNvSpPr/>
          <p:nvPr/>
        </p:nvSpPr>
        <p:spPr>
          <a:xfrm>
            <a:off x="0" y="0"/>
            <a:ext cx="9144000" cy="25719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05" name="Google Shape;1305;p1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29162" y="592997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1306" name="Google Shape;1306;p174"/>
          <p:cNvSpPr txBox="1"/>
          <p:nvPr>
            <p:ph type="title"/>
          </p:nvPr>
        </p:nvSpPr>
        <p:spPr>
          <a:xfrm>
            <a:off x="829162" y="1164147"/>
            <a:ext cx="7227000" cy="4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Arial"/>
              <a:buNone/>
              <a:defRPr b="0" i="0" sz="3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07" name="Google Shape;1307;p174"/>
          <p:cNvSpPr txBox="1"/>
          <p:nvPr>
            <p:ph idx="1" type="body"/>
          </p:nvPr>
        </p:nvSpPr>
        <p:spPr>
          <a:xfrm>
            <a:off x="829162" y="1661684"/>
            <a:ext cx="72270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b="0" i="0" sz="2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08" name="Google Shape;1308;p174"/>
          <p:cNvSpPr/>
          <p:nvPr>
            <p:ph idx="2" type="pic"/>
          </p:nvPr>
        </p:nvSpPr>
        <p:spPr>
          <a:xfrm>
            <a:off x="759008" y="2757840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9" name="Google Shape;1309;p174"/>
          <p:cNvSpPr txBox="1"/>
          <p:nvPr>
            <p:ph idx="3" type="body"/>
          </p:nvPr>
        </p:nvSpPr>
        <p:spPr>
          <a:xfrm>
            <a:off x="589892" y="4147030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10" name="Google Shape;1310;p174"/>
          <p:cNvSpPr txBox="1"/>
          <p:nvPr>
            <p:ph idx="4" type="body"/>
          </p:nvPr>
        </p:nvSpPr>
        <p:spPr>
          <a:xfrm>
            <a:off x="589892" y="4383936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311" name="Shape 1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2" name="Google Shape;1312;p175"/>
          <p:cNvSpPr/>
          <p:nvPr/>
        </p:nvSpPr>
        <p:spPr>
          <a:xfrm>
            <a:off x="0" y="0"/>
            <a:ext cx="9144000" cy="25719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13" name="Google Shape;1313;p1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29162" y="592997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1314" name="Google Shape;1314;p175"/>
          <p:cNvSpPr txBox="1"/>
          <p:nvPr>
            <p:ph type="title"/>
          </p:nvPr>
        </p:nvSpPr>
        <p:spPr>
          <a:xfrm>
            <a:off x="829162" y="1164147"/>
            <a:ext cx="7227000" cy="4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Arial"/>
              <a:buNone/>
              <a:defRPr b="0" i="0" sz="3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15" name="Google Shape;1315;p175"/>
          <p:cNvSpPr txBox="1"/>
          <p:nvPr>
            <p:ph idx="1" type="body"/>
          </p:nvPr>
        </p:nvSpPr>
        <p:spPr>
          <a:xfrm>
            <a:off x="829162" y="1661684"/>
            <a:ext cx="72270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b="0" i="0" sz="2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16" name="Google Shape;1316;p175"/>
          <p:cNvSpPr/>
          <p:nvPr>
            <p:ph idx="2" type="pic"/>
          </p:nvPr>
        </p:nvSpPr>
        <p:spPr>
          <a:xfrm>
            <a:off x="759008" y="2753758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7" name="Google Shape;1317;p175"/>
          <p:cNvSpPr txBox="1"/>
          <p:nvPr>
            <p:ph idx="3" type="body"/>
          </p:nvPr>
        </p:nvSpPr>
        <p:spPr>
          <a:xfrm>
            <a:off x="589892" y="4152473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18" name="Google Shape;1318;p175"/>
          <p:cNvSpPr txBox="1"/>
          <p:nvPr>
            <p:ph idx="4" type="body"/>
          </p:nvPr>
        </p:nvSpPr>
        <p:spPr>
          <a:xfrm>
            <a:off x="589892" y="4389379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19" name="Google Shape;1319;p175"/>
          <p:cNvSpPr/>
          <p:nvPr>
            <p:ph idx="5" type="pic"/>
          </p:nvPr>
        </p:nvSpPr>
        <p:spPr>
          <a:xfrm>
            <a:off x="2916504" y="2753758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0" name="Google Shape;1320;p175"/>
          <p:cNvSpPr txBox="1"/>
          <p:nvPr>
            <p:ph idx="6" type="body"/>
          </p:nvPr>
        </p:nvSpPr>
        <p:spPr>
          <a:xfrm>
            <a:off x="2775927" y="4152472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21" name="Google Shape;1321;p175"/>
          <p:cNvSpPr txBox="1"/>
          <p:nvPr>
            <p:ph idx="7" type="body"/>
          </p:nvPr>
        </p:nvSpPr>
        <p:spPr>
          <a:xfrm>
            <a:off x="2775927" y="4389379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322" name="Shape 1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3" name="Google Shape;1323;p176"/>
          <p:cNvSpPr/>
          <p:nvPr/>
        </p:nvSpPr>
        <p:spPr>
          <a:xfrm>
            <a:off x="0" y="0"/>
            <a:ext cx="9144000" cy="25719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24" name="Google Shape;1324;p1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29162" y="592997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1325" name="Google Shape;1325;p176"/>
          <p:cNvSpPr txBox="1"/>
          <p:nvPr>
            <p:ph type="title"/>
          </p:nvPr>
        </p:nvSpPr>
        <p:spPr>
          <a:xfrm>
            <a:off x="829162" y="1164147"/>
            <a:ext cx="7227000" cy="4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Arial"/>
              <a:buNone/>
              <a:defRPr b="0" i="0" sz="3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26" name="Google Shape;1326;p176"/>
          <p:cNvSpPr txBox="1"/>
          <p:nvPr>
            <p:ph idx="1" type="body"/>
          </p:nvPr>
        </p:nvSpPr>
        <p:spPr>
          <a:xfrm>
            <a:off x="829162" y="1661684"/>
            <a:ext cx="72270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b="0" i="0" sz="2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27" name="Google Shape;1327;p176"/>
          <p:cNvSpPr/>
          <p:nvPr>
            <p:ph idx="2" type="pic"/>
          </p:nvPr>
        </p:nvSpPr>
        <p:spPr>
          <a:xfrm>
            <a:off x="759008" y="2757840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8" name="Google Shape;1328;p176"/>
          <p:cNvSpPr/>
          <p:nvPr>
            <p:ph idx="3" type="pic"/>
          </p:nvPr>
        </p:nvSpPr>
        <p:spPr>
          <a:xfrm>
            <a:off x="2916504" y="2757840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9" name="Google Shape;1329;p176"/>
          <p:cNvSpPr/>
          <p:nvPr>
            <p:ph idx="4" type="pic"/>
          </p:nvPr>
        </p:nvSpPr>
        <p:spPr>
          <a:xfrm>
            <a:off x="5123106" y="2757840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0" name="Google Shape;1330;p176"/>
          <p:cNvSpPr txBox="1"/>
          <p:nvPr>
            <p:ph idx="5" type="body"/>
          </p:nvPr>
        </p:nvSpPr>
        <p:spPr>
          <a:xfrm>
            <a:off x="589892" y="4147030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31" name="Google Shape;1331;p176"/>
          <p:cNvSpPr txBox="1"/>
          <p:nvPr>
            <p:ph idx="6" type="body"/>
          </p:nvPr>
        </p:nvSpPr>
        <p:spPr>
          <a:xfrm>
            <a:off x="589892" y="4383936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32" name="Google Shape;1332;p176"/>
          <p:cNvSpPr txBox="1"/>
          <p:nvPr>
            <p:ph idx="7" type="body"/>
          </p:nvPr>
        </p:nvSpPr>
        <p:spPr>
          <a:xfrm>
            <a:off x="2775927" y="4147030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33" name="Google Shape;1333;p176"/>
          <p:cNvSpPr txBox="1"/>
          <p:nvPr>
            <p:ph idx="8" type="body"/>
          </p:nvPr>
        </p:nvSpPr>
        <p:spPr>
          <a:xfrm>
            <a:off x="2775927" y="4383936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34" name="Google Shape;1334;p176"/>
          <p:cNvSpPr txBox="1"/>
          <p:nvPr>
            <p:ph idx="9" type="body"/>
          </p:nvPr>
        </p:nvSpPr>
        <p:spPr>
          <a:xfrm>
            <a:off x="4953988" y="4147030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35" name="Google Shape;1335;p176"/>
          <p:cNvSpPr txBox="1"/>
          <p:nvPr>
            <p:ph idx="13" type="body"/>
          </p:nvPr>
        </p:nvSpPr>
        <p:spPr>
          <a:xfrm>
            <a:off x="4953988" y="4383936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336" name="Shape 1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7" name="Google Shape;1337;p177"/>
          <p:cNvSpPr/>
          <p:nvPr/>
        </p:nvSpPr>
        <p:spPr>
          <a:xfrm>
            <a:off x="0" y="0"/>
            <a:ext cx="9144000" cy="23856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38" name="Google Shape;1338;p1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29162" y="592997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1339" name="Google Shape;1339;p177"/>
          <p:cNvSpPr txBox="1"/>
          <p:nvPr>
            <p:ph type="title"/>
          </p:nvPr>
        </p:nvSpPr>
        <p:spPr>
          <a:xfrm>
            <a:off x="829162" y="1164147"/>
            <a:ext cx="7227000" cy="4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Arial"/>
              <a:buNone/>
              <a:defRPr b="0" i="0" sz="3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40" name="Google Shape;1340;p177"/>
          <p:cNvSpPr txBox="1"/>
          <p:nvPr>
            <p:ph idx="1" type="body"/>
          </p:nvPr>
        </p:nvSpPr>
        <p:spPr>
          <a:xfrm>
            <a:off x="829162" y="1661684"/>
            <a:ext cx="7227000" cy="3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b="0" i="0" sz="2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41" name="Google Shape;1341;p177"/>
          <p:cNvSpPr/>
          <p:nvPr>
            <p:ph idx="2" type="pic"/>
          </p:nvPr>
        </p:nvSpPr>
        <p:spPr>
          <a:xfrm>
            <a:off x="759008" y="2757842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42" name="Google Shape;1342;p177"/>
          <p:cNvSpPr/>
          <p:nvPr>
            <p:ph idx="3" type="pic"/>
          </p:nvPr>
        </p:nvSpPr>
        <p:spPr>
          <a:xfrm>
            <a:off x="2916504" y="2757842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43" name="Google Shape;1343;p177"/>
          <p:cNvSpPr/>
          <p:nvPr>
            <p:ph idx="4" type="pic"/>
          </p:nvPr>
        </p:nvSpPr>
        <p:spPr>
          <a:xfrm>
            <a:off x="5123106" y="2757842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44" name="Google Shape;1344;p177"/>
          <p:cNvSpPr/>
          <p:nvPr>
            <p:ph idx="5" type="pic"/>
          </p:nvPr>
        </p:nvSpPr>
        <p:spPr>
          <a:xfrm>
            <a:off x="7309141" y="2757842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45" name="Google Shape;1345;p177"/>
          <p:cNvSpPr txBox="1"/>
          <p:nvPr>
            <p:ph idx="6" type="body"/>
          </p:nvPr>
        </p:nvSpPr>
        <p:spPr>
          <a:xfrm>
            <a:off x="589892" y="4147032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46" name="Google Shape;1346;p177"/>
          <p:cNvSpPr txBox="1"/>
          <p:nvPr>
            <p:ph idx="7" type="body"/>
          </p:nvPr>
        </p:nvSpPr>
        <p:spPr>
          <a:xfrm>
            <a:off x="589892" y="4383938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47" name="Google Shape;1347;p177"/>
          <p:cNvSpPr txBox="1"/>
          <p:nvPr>
            <p:ph idx="8" type="body"/>
          </p:nvPr>
        </p:nvSpPr>
        <p:spPr>
          <a:xfrm>
            <a:off x="2775927" y="4147032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48" name="Google Shape;1348;p177"/>
          <p:cNvSpPr txBox="1"/>
          <p:nvPr>
            <p:ph idx="9" type="body"/>
          </p:nvPr>
        </p:nvSpPr>
        <p:spPr>
          <a:xfrm>
            <a:off x="2775927" y="4383938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49" name="Google Shape;1349;p177"/>
          <p:cNvSpPr txBox="1"/>
          <p:nvPr>
            <p:ph idx="13" type="body"/>
          </p:nvPr>
        </p:nvSpPr>
        <p:spPr>
          <a:xfrm>
            <a:off x="4953988" y="4147032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50" name="Google Shape;1350;p177"/>
          <p:cNvSpPr txBox="1"/>
          <p:nvPr>
            <p:ph idx="14" type="body"/>
          </p:nvPr>
        </p:nvSpPr>
        <p:spPr>
          <a:xfrm>
            <a:off x="4953988" y="4383938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51" name="Google Shape;1351;p177"/>
          <p:cNvSpPr txBox="1"/>
          <p:nvPr>
            <p:ph idx="15" type="body"/>
          </p:nvPr>
        </p:nvSpPr>
        <p:spPr>
          <a:xfrm>
            <a:off x="7140024" y="4147032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52" name="Google Shape;1352;p177"/>
          <p:cNvSpPr txBox="1"/>
          <p:nvPr>
            <p:ph idx="16" type="body"/>
          </p:nvPr>
        </p:nvSpPr>
        <p:spPr>
          <a:xfrm>
            <a:off x="7140024" y="4383938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53" name="Shape 1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4" name="Google Shape;1354;p178"/>
          <p:cNvSpPr txBox="1"/>
          <p:nvPr>
            <p:ph type="title"/>
          </p:nvPr>
        </p:nvSpPr>
        <p:spPr>
          <a:xfrm>
            <a:off x="2465889" y="1655309"/>
            <a:ext cx="4212300" cy="183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ctr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915907"/>
              </a:buClr>
              <a:buSzPts val="3300"/>
              <a:buFont typeface="Arial"/>
              <a:buNone/>
              <a:defRPr sz="3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55" name="Google Shape;1355;p178"/>
          <p:cNvSpPr/>
          <p:nvPr>
            <p:ph idx="2" type="pic"/>
          </p:nvPr>
        </p:nvSpPr>
        <p:spPr>
          <a:xfrm>
            <a:off x="5661551" y="0"/>
            <a:ext cx="3481200" cy="51801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56" name="Google Shape;1356;p178"/>
          <p:cNvSpPr/>
          <p:nvPr>
            <p:ph idx="3" type="pic"/>
          </p:nvPr>
        </p:nvSpPr>
        <p:spPr>
          <a:xfrm>
            <a:off x="0" y="0"/>
            <a:ext cx="34824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57" name="Shape 1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8" name="Google Shape;1358;p179"/>
          <p:cNvSpPr/>
          <p:nvPr/>
        </p:nvSpPr>
        <p:spPr>
          <a:xfrm>
            <a:off x="9524" y="2382"/>
            <a:ext cx="6165003" cy="5143500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9" name="Google Shape;1359;p179"/>
          <p:cNvSpPr txBox="1"/>
          <p:nvPr>
            <p:ph type="title"/>
          </p:nvPr>
        </p:nvSpPr>
        <p:spPr>
          <a:xfrm>
            <a:off x="559164" y="1577340"/>
            <a:ext cx="3340800" cy="200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descr="Apple laptop device" id="1360" name="Google Shape;1360;p1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281477" y="498247"/>
            <a:ext cx="6012404" cy="3324166"/>
          </a:xfrm>
          <a:prstGeom prst="rect">
            <a:avLst/>
          </a:prstGeom>
          <a:noFill/>
          <a:ln>
            <a:noFill/>
          </a:ln>
        </p:spPr>
      </p:pic>
      <p:sp>
        <p:nvSpPr>
          <p:cNvPr id="1361" name="Google Shape;1361;p179"/>
          <p:cNvSpPr/>
          <p:nvPr>
            <p:ph idx="2" type="pic"/>
          </p:nvPr>
        </p:nvSpPr>
        <p:spPr>
          <a:xfrm>
            <a:off x="6070597" y="725833"/>
            <a:ext cx="4442700" cy="2664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62" name="Google Shape;1362;p17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7044720" y="2385567"/>
            <a:ext cx="1387747" cy="29045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63" name="Google Shape;1363;p17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713929" y="1447229"/>
            <a:ext cx="1331277" cy="2789843"/>
          </a:xfrm>
          <a:prstGeom prst="rect">
            <a:avLst/>
          </a:prstGeom>
          <a:noFill/>
          <a:ln>
            <a:noFill/>
          </a:ln>
        </p:spPr>
      </p:pic>
      <p:sp>
        <p:nvSpPr>
          <p:cNvPr id="1364" name="Google Shape;1364;p179"/>
          <p:cNvSpPr/>
          <p:nvPr>
            <p:ph idx="3" type="pic"/>
          </p:nvPr>
        </p:nvSpPr>
        <p:spPr>
          <a:xfrm>
            <a:off x="4758086" y="1482349"/>
            <a:ext cx="1244100" cy="2711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65" name="Google Shape;1365;p179"/>
          <p:cNvSpPr/>
          <p:nvPr>
            <p:ph idx="4" type="pic"/>
          </p:nvPr>
        </p:nvSpPr>
        <p:spPr>
          <a:xfrm>
            <a:off x="6426742" y="3207992"/>
            <a:ext cx="2592300" cy="1259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66" name="Google Shape;1366;p17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72021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67" name="Shape 1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8" name="Google Shape;1368;p1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55513" y="209169"/>
            <a:ext cx="2267313" cy="4745538"/>
          </a:xfrm>
          <a:prstGeom prst="rect">
            <a:avLst/>
          </a:prstGeom>
          <a:noFill/>
          <a:ln>
            <a:noFill/>
          </a:ln>
        </p:spPr>
      </p:pic>
      <p:sp>
        <p:nvSpPr>
          <p:cNvPr id="1369" name="Google Shape;1369;p180"/>
          <p:cNvSpPr/>
          <p:nvPr/>
        </p:nvSpPr>
        <p:spPr>
          <a:xfrm>
            <a:off x="0" y="0"/>
            <a:ext cx="6165003" cy="5143500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0" name="Google Shape;1370;p180"/>
          <p:cNvSpPr txBox="1"/>
          <p:nvPr>
            <p:ph type="title"/>
          </p:nvPr>
        </p:nvSpPr>
        <p:spPr>
          <a:xfrm>
            <a:off x="559164" y="1577340"/>
            <a:ext cx="3340800" cy="200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id="1371" name="Google Shape;1371;p18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037226" y="326502"/>
            <a:ext cx="2219455" cy="4631041"/>
          </a:xfrm>
          <a:prstGeom prst="rect">
            <a:avLst/>
          </a:prstGeom>
          <a:noFill/>
          <a:ln>
            <a:noFill/>
          </a:ln>
        </p:spPr>
      </p:pic>
      <p:sp>
        <p:nvSpPr>
          <p:cNvPr id="1372" name="Google Shape;1372;p180"/>
          <p:cNvSpPr/>
          <p:nvPr>
            <p:ph idx="2" type="pic"/>
          </p:nvPr>
        </p:nvSpPr>
        <p:spPr>
          <a:xfrm>
            <a:off x="5112798" y="385515"/>
            <a:ext cx="2067000" cy="4504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73" name="Google Shape;1373;p180"/>
          <p:cNvSpPr/>
          <p:nvPr>
            <p:ph idx="3" type="pic"/>
          </p:nvPr>
        </p:nvSpPr>
        <p:spPr>
          <a:xfrm>
            <a:off x="7542530" y="457393"/>
            <a:ext cx="2091600" cy="4297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74" name="Google Shape;1374;p18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2021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75" name="Shape 1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6" name="Google Shape;1376;p181"/>
          <p:cNvSpPr/>
          <p:nvPr/>
        </p:nvSpPr>
        <p:spPr>
          <a:xfrm>
            <a:off x="0" y="0"/>
            <a:ext cx="6165003" cy="5143500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7" name="Google Shape;1377;p181"/>
          <p:cNvSpPr txBox="1"/>
          <p:nvPr>
            <p:ph type="title"/>
          </p:nvPr>
        </p:nvSpPr>
        <p:spPr>
          <a:xfrm>
            <a:off x="559164" y="1577340"/>
            <a:ext cx="3340800" cy="200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id="1378" name="Google Shape;1378;p1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103066" y="167878"/>
            <a:ext cx="8674236" cy="4795852"/>
          </a:xfrm>
          <a:prstGeom prst="rect">
            <a:avLst/>
          </a:prstGeom>
          <a:noFill/>
          <a:ln>
            <a:noFill/>
          </a:ln>
        </p:spPr>
      </p:pic>
      <p:sp>
        <p:nvSpPr>
          <p:cNvPr id="1379" name="Google Shape;1379;p181"/>
          <p:cNvSpPr/>
          <p:nvPr>
            <p:ph idx="2" type="pic"/>
          </p:nvPr>
        </p:nvSpPr>
        <p:spPr>
          <a:xfrm>
            <a:off x="7234800" y="496864"/>
            <a:ext cx="6419700" cy="3850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0" name="Google Shape;1380;p18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20521" y="887234"/>
            <a:ext cx="1924087" cy="4014737"/>
          </a:xfrm>
          <a:prstGeom prst="rect">
            <a:avLst/>
          </a:prstGeom>
          <a:noFill/>
          <a:ln>
            <a:noFill/>
          </a:ln>
        </p:spPr>
      </p:pic>
      <p:sp>
        <p:nvSpPr>
          <p:cNvPr id="1381" name="Google Shape;1381;p181"/>
          <p:cNvSpPr/>
          <p:nvPr>
            <p:ph idx="3" type="pic"/>
          </p:nvPr>
        </p:nvSpPr>
        <p:spPr>
          <a:xfrm>
            <a:off x="4888035" y="935172"/>
            <a:ext cx="1791300" cy="3903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2" name="Google Shape;1382;p18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2021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/>
          <p:nvPr/>
        </p:nvSpPr>
        <p:spPr>
          <a:xfrm>
            <a:off x="839761" y="585669"/>
            <a:ext cx="3957000" cy="39576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20"/>
          <p:cNvSpPr/>
          <p:nvPr/>
        </p:nvSpPr>
        <p:spPr>
          <a:xfrm>
            <a:off x="0" y="0"/>
            <a:ext cx="1409700" cy="5143500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20"/>
          <p:cNvSpPr/>
          <p:nvPr/>
        </p:nvSpPr>
        <p:spPr>
          <a:xfrm>
            <a:off x="846912" y="1183635"/>
            <a:ext cx="558367" cy="275393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20"/>
          <p:cNvSpPr txBox="1"/>
          <p:nvPr>
            <p:ph type="title"/>
          </p:nvPr>
        </p:nvSpPr>
        <p:spPr>
          <a:xfrm>
            <a:off x="2204388" y="1420077"/>
            <a:ext cx="5395500" cy="11412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300"/>
              <a:buFont typeface="Arial"/>
              <a:buNone/>
              <a:defRPr sz="43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2" name="Google Shape;112;p20"/>
          <p:cNvSpPr txBox="1"/>
          <p:nvPr>
            <p:ph idx="1" type="body"/>
          </p:nvPr>
        </p:nvSpPr>
        <p:spPr>
          <a:xfrm>
            <a:off x="2204155" y="2586025"/>
            <a:ext cx="3350100" cy="1141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13" name="Google Shape;113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64897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83" name="Shape 1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4" name="Google Shape;1384;p182"/>
          <p:cNvSpPr/>
          <p:nvPr/>
        </p:nvSpPr>
        <p:spPr>
          <a:xfrm>
            <a:off x="0" y="0"/>
            <a:ext cx="6165003" cy="5143500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5" name="Google Shape;1385;p182"/>
          <p:cNvSpPr txBox="1"/>
          <p:nvPr>
            <p:ph type="title"/>
          </p:nvPr>
        </p:nvSpPr>
        <p:spPr>
          <a:xfrm>
            <a:off x="559164" y="1577340"/>
            <a:ext cx="3340800" cy="200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id="1386" name="Google Shape;1386;p1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103927" y="168354"/>
            <a:ext cx="8672513" cy="4794900"/>
          </a:xfrm>
          <a:prstGeom prst="rect">
            <a:avLst/>
          </a:prstGeom>
          <a:noFill/>
          <a:ln>
            <a:noFill/>
          </a:ln>
        </p:spPr>
      </p:pic>
      <p:sp>
        <p:nvSpPr>
          <p:cNvPr id="1387" name="Google Shape;1387;p182"/>
          <p:cNvSpPr/>
          <p:nvPr>
            <p:ph idx="2" type="pic"/>
          </p:nvPr>
        </p:nvSpPr>
        <p:spPr>
          <a:xfrm>
            <a:off x="7234800" y="496864"/>
            <a:ext cx="6419700" cy="3850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8" name="Google Shape;1388;p18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06089" y="768426"/>
            <a:ext cx="1990664" cy="4166506"/>
          </a:xfrm>
          <a:prstGeom prst="rect">
            <a:avLst/>
          </a:prstGeom>
          <a:noFill/>
          <a:ln>
            <a:noFill/>
          </a:ln>
        </p:spPr>
      </p:pic>
      <p:sp>
        <p:nvSpPr>
          <p:cNvPr id="1389" name="Google Shape;1389;p182"/>
          <p:cNvSpPr/>
          <p:nvPr>
            <p:ph idx="3" type="pic"/>
          </p:nvPr>
        </p:nvSpPr>
        <p:spPr>
          <a:xfrm>
            <a:off x="4782544" y="983956"/>
            <a:ext cx="1835400" cy="3771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0" name="Google Shape;1390;p18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2021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91" name="Shape 1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" name="Google Shape;1392;p183"/>
          <p:cNvSpPr/>
          <p:nvPr/>
        </p:nvSpPr>
        <p:spPr>
          <a:xfrm>
            <a:off x="4250360" y="0"/>
            <a:ext cx="4894278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3" name="Google Shape;1393;p183"/>
          <p:cNvSpPr txBox="1"/>
          <p:nvPr>
            <p:ph type="title"/>
          </p:nvPr>
        </p:nvSpPr>
        <p:spPr>
          <a:xfrm>
            <a:off x="540566" y="1628775"/>
            <a:ext cx="2692200" cy="9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94" name="Google Shape;1394;p183"/>
          <p:cNvSpPr txBox="1"/>
          <p:nvPr>
            <p:ph idx="1" type="body"/>
          </p:nvPr>
        </p:nvSpPr>
        <p:spPr>
          <a:xfrm>
            <a:off x="540566" y="2606040"/>
            <a:ext cx="25290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395" name="Google Shape;1395;p18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47660" y="881380"/>
            <a:ext cx="5990769" cy="3312204"/>
          </a:xfrm>
          <a:prstGeom prst="rect">
            <a:avLst/>
          </a:prstGeom>
          <a:noFill/>
          <a:ln>
            <a:noFill/>
          </a:ln>
        </p:spPr>
      </p:pic>
      <p:sp>
        <p:nvSpPr>
          <p:cNvPr id="1396" name="Google Shape;1396;p183"/>
          <p:cNvSpPr/>
          <p:nvPr>
            <p:ph idx="2" type="pic"/>
          </p:nvPr>
        </p:nvSpPr>
        <p:spPr>
          <a:xfrm>
            <a:off x="3922265" y="1105739"/>
            <a:ext cx="4436400" cy="26661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97" name="Shape 1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8" name="Google Shape;1398;p184"/>
          <p:cNvSpPr/>
          <p:nvPr/>
        </p:nvSpPr>
        <p:spPr>
          <a:xfrm>
            <a:off x="4250360" y="0"/>
            <a:ext cx="4894278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9" name="Google Shape;1399;p184"/>
          <p:cNvSpPr txBox="1"/>
          <p:nvPr>
            <p:ph type="title"/>
          </p:nvPr>
        </p:nvSpPr>
        <p:spPr>
          <a:xfrm>
            <a:off x="540566" y="1628775"/>
            <a:ext cx="2692200" cy="9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00" name="Google Shape;1400;p184"/>
          <p:cNvSpPr txBox="1"/>
          <p:nvPr>
            <p:ph idx="1" type="body"/>
          </p:nvPr>
        </p:nvSpPr>
        <p:spPr>
          <a:xfrm>
            <a:off x="540566" y="2606040"/>
            <a:ext cx="25290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401" name="Shape 1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" name="Google Shape;1402;p185"/>
          <p:cNvSpPr/>
          <p:nvPr/>
        </p:nvSpPr>
        <p:spPr>
          <a:xfrm>
            <a:off x="0" y="0"/>
            <a:ext cx="6165003" cy="5143500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3" name="Google Shape;1403;p185"/>
          <p:cNvSpPr txBox="1"/>
          <p:nvPr>
            <p:ph type="title"/>
          </p:nvPr>
        </p:nvSpPr>
        <p:spPr>
          <a:xfrm>
            <a:off x="540566" y="1628775"/>
            <a:ext cx="2692200" cy="9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04" name="Google Shape;1404;p185"/>
          <p:cNvSpPr txBox="1"/>
          <p:nvPr>
            <p:ph idx="1" type="body"/>
          </p:nvPr>
        </p:nvSpPr>
        <p:spPr>
          <a:xfrm>
            <a:off x="540566" y="2606040"/>
            <a:ext cx="25290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405" name="Google Shape;1405;p1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47660" y="881380"/>
            <a:ext cx="5990769" cy="3312204"/>
          </a:xfrm>
          <a:prstGeom prst="rect">
            <a:avLst/>
          </a:prstGeom>
          <a:noFill/>
          <a:ln>
            <a:noFill/>
          </a:ln>
        </p:spPr>
      </p:pic>
      <p:sp>
        <p:nvSpPr>
          <p:cNvPr id="1406" name="Google Shape;1406;p185"/>
          <p:cNvSpPr/>
          <p:nvPr>
            <p:ph idx="2" type="pic"/>
          </p:nvPr>
        </p:nvSpPr>
        <p:spPr>
          <a:xfrm>
            <a:off x="3922265" y="1105739"/>
            <a:ext cx="4436400" cy="26661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186"/>
          <p:cNvSpPr/>
          <p:nvPr/>
        </p:nvSpPr>
        <p:spPr>
          <a:xfrm>
            <a:off x="-783622" y="1223199"/>
            <a:ext cx="2696700" cy="26970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9" name="Google Shape;1409;p186"/>
          <p:cNvSpPr txBox="1"/>
          <p:nvPr>
            <p:ph type="title"/>
          </p:nvPr>
        </p:nvSpPr>
        <p:spPr>
          <a:xfrm>
            <a:off x="540566" y="1628775"/>
            <a:ext cx="2692200" cy="9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10" name="Google Shape;1410;p186"/>
          <p:cNvSpPr txBox="1"/>
          <p:nvPr>
            <p:ph idx="1" type="body"/>
          </p:nvPr>
        </p:nvSpPr>
        <p:spPr>
          <a:xfrm>
            <a:off x="540566" y="2606040"/>
            <a:ext cx="25290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411" name="Google Shape;1411;p1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47660" y="881380"/>
            <a:ext cx="5990769" cy="3312204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186"/>
          <p:cNvSpPr/>
          <p:nvPr>
            <p:ph idx="2" type="pic"/>
          </p:nvPr>
        </p:nvSpPr>
        <p:spPr>
          <a:xfrm>
            <a:off x="3922265" y="1105739"/>
            <a:ext cx="4436400" cy="26661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187"/>
          <p:cNvSpPr txBox="1"/>
          <p:nvPr>
            <p:ph type="title"/>
          </p:nvPr>
        </p:nvSpPr>
        <p:spPr>
          <a:xfrm>
            <a:off x="540565" y="1628775"/>
            <a:ext cx="2753400" cy="9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15" name="Google Shape;1415;p187"/>
          <p:cNvSpPr txBox="1"/>
          <p:nvPr>
            <p:ph idx="1" type="body"/>
          </p:nvPr>
        </p:nvSpPr>
        <p:spPr>
          <a:xfrm>
            <a:off x="540566" y="2606040"/>
            <a:ext cx="25290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16" name="Google Shape;1416;p187"/>
          <p:cNvSpPr/>
          <p:nvPr/>
        </p:nvSpPr>
        <p:spPr>
          <a:xfrm>
            <a:off x="4250360" y="0"/>
            <a:ext cx="4894278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1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766102" y="267296"/>
            <a:ext cx="2208699" cy="4629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187"/>
          <p:cNvSpPr/>
          <p:nvPr>
            <p:ph idx="2" type="pic"/>
          </p:nvPr>
        </p:nvSpPr>
        <p:spPr>
          <a:xfrm>
            <a:off x="4830544" y="322554"/>
            <a:ext cx="2067000" cy="4504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419" name="Shape 1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0" name="Google Shape;1420;p188"/>
          <p:cNvSpPr txBox="1"/>
          <p:nvPr>
            <p:ph type="title"/>
          </p:nvPr>
        </p:nvSpPr>
        <p:spPr>
          <a:xfrm>
            <a:off x="540565" y="1628775"/>
            <a:ext cx="2679900" cy="9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21" name="Google Shape;1421;p188"/>
          <p:cNvSpPr txBox="1"/>
          <p:nvPr>
            <p:ph idx="1" type="body"/>
          </p:nvPr>
        </p:nvSpPr>
        <p:spPr>
          <a:xfrm>
            <a:off x="540566" y="2606040"/>
            <a:ext cx="25290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22" name="Google Shape;1422;p188"/>
          <p:cNvSpPr/>
          <p:nvPr/>
        </p:nvSpPr>
        <p:spPr>
          <a:xfrm>
            <a:off x="4250360" y="0"/>
            <a:ext cx="4894278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3" name="Google Shape;1423;p1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766102" y="267296"/>
            <a:ext cx="2208699" cy="4629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4" name="Google Shape;1424;p188"/>
          <p:cNvSpPr/>
          <p:nvPr>
            <p:ph idx="2" type="pic"/>
          </p:nvPr>
        </p:nvSpPr>
        <p:spPr>
          <a:xfrm>
            <a:off x="4830544" y="322554"/>
            <a:ext cx="2067000" cy="4504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25" name="Google Shape;1425;p1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118090" y="267296"/>
            <a:ext cx="2208699" cy="4629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188"/>
          <p:cNvSpPr/>
          <p:nvPr>
            <p:ph idx="3" type="pic"/>
          </p:nvPr>
        </p:nvSpPr>
        <p:spPr>
          <a:xfrm>
            <a:off x="7182532" y="322554"/>
            <a:ext cx="2067000" cy="4504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427" name="Shape 1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8" name="Google Shape;1428;p189"/>
          <p:cNvSpPr txBox="1"/>
          <p:nvPr>
            <p:ph type="title"/>
          </p:nvPr>
        </p:nvSpPr>
        <p:spPr>
          <a:xfrm>
            <a:off x="540566" y="1628775"/>
            <a:ext cx="2655300" cy="9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29" name="Google Shape;1429;p189"/>
          <p:cNvSpPr txBox="1"/>
          <p:nvPr>
            <p:ph idx="1" type="body"/>
          </p:nvPr>
        </p:nvSpPr>
        <p:spPr>
          <a:xfrm>
            <a:off x="540566" y="2606040"/>
            <a:ext cx="25290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30" name="Google Shape;1430;p189"/>
          <p:cNvSpPr/>
          <p:nvPr/>
        </p:nvSpPr>
        <p:spPr>
          <a:xfrm>
            <a:off x="4250360" y="0"/>
            <a:ext cx="4894278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1" name="Google Shape;1431;p1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5121146" y="268414"/>
            <a:ext cx="2207213" cy="4626237"/>
          </a:xfrm>
          <a:prstGeom prst="rect">
            <a:avLst/>
          </a:prstGeom>
          <a:noFill/>
          <a:ln>
            <a:noFill/>
          </a:ln>
        </p:spPr>
      </p:pic>
      <p:sp>
        <p:nvSpPr>
          <p:cNvPr id="1432" name="Google Shape;1432;p189"/>
          <p:cNvSpPr/>
          <p:nvPr>
            <p:ph idx="2" type="pic"/>
          </p:nvPr>
        </p:nvSpPr>
        <p:spPr>
          <a:xfrm rot="5400000">
            <a:off x="5187211" y="322872"/>
            <a:ext cx="2067300" cy="45039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33" name="Google Shape;1433;p189"/>
          <p:cNvSpPr txBox="1"/>
          <p:nvPr/>
        </p:nvSpPr>
        <p:spPr>
          <a:xfrm>
            <a:off x="3968962" y="1541165"/>
            <a:ext cx="4503900" cy="20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425" lIns="171425" spcFirstLastPara="1" rIns="171425" wrap="square" tIns="9600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rPr b="0" i="0" lang="en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190"/>
          <p:cNvSpPr txBox="1"/>
          <p:nvPr>
            <p:ph type="title"/>
          </p:nvPr>
        </p:nvSpPr>
        <p:spPr>
          <a:xfrm>
            <a:off x="540566" y="1628775"/>
            <a:ext cx="2655300" cy="9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36" name="Google Shape;1436;p190"/>
          <p:cNvSpPr txBox="1"/>
          <p:nvPr>
            <p:ph idx="1" type="body"/>
          </p:nvPr>
        </p:nvSpPr>
        <p:spPr>
          <a:xfrm>
            <a:off x="540566" y="2606040"/>
            <a:ext cx="25290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37" name="Google Shape;1437;p190"/>
          <p:cNvSpPr/>
          <p:nvPr/>
        </p:nvSpPr>
        <p:spPr>
          <a:xfrm>
            <a:off x="4250360" y="0"/>
            <a:ext cx="4894278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8" name="Google Shape;1438;p1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710477" y="-573741"/>
            <a:ext cx="3015724" cy="6292513"/>
          </a:xfrm>
          <a:prstGeom prst="rect">
            <a:avLst/>
          </a:prstGeom>
          <a:noFill/>
          <a:ln>
            <a:noFill/>
          </a:ln>
        </p:spPr>
      </p:pic>
      <p:sp>
        <p:nvSpPr>
          <p:cNvPr id="1439" name="Google Shape;1439;p190"/>
          <p:cNvSpPr/>
          <p:nvPr>
            <p:ph idx="2" type="pic"/>
          </p:nvPr>
        </p:nvSpPr>
        <p:spPr>
          <a:xfrm>
            <a:off x="4812672" y="-483984"/>
            <a:ext cx="2813700" cy="61323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40" name="Google Shape;1440;p190"/>
          <p:cNvSpPr txBox="1"/>
          <p:nvPr/>
        </p:nvSpPr>
        <p:spPr>
          <a:xfrm>
            <a:off x="8413330" y="5488832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41" name="Shape 1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2" name="Google Shape;1442;p191"/>
          <p:cNvSpPr txBox="1"/>
          <p:nvPr>
            <p:ph type="title"/>
          </p:nvPr>
        </p:nvSpPr>
        <p:spPr>
          <a:xfrm>
            <a:off x="540566" y="1628775"/>
            <a:ext cx="2655300" cy="9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43" name="Google Shape;1443;p191"/>
          <p:cNvSpPr txBox="1"/>
          <p:nvPr>
            <p:ph idx="1" type="body"/>
          </p:nvPr>
        </p:nvSpPr>
        <p:spPr>
          <a:xfrm>
            <a:off x="540566" y="2606040"/>
            <a:ext cx="25290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44" name="Google Shape;1444;p191"/>
          <p:cNvSpPr/>
          <p:nvPr/>
        </p:nvSpPr>
        <p:spPr>
          <a:xfrm>
            <a:off x="4250360" y="0"/>
            <a:ext cx="4894278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45" name="Google Shape;1445;p19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5506588" y="-569032"/>
            <a:ext cx="3013565" cy="6288004"/>
          </a:xfrm>
          <a:prstGeom prst="rect">
            <a:avLst/>
          </a:prstGeom>
          <a:noFill/>
          <a:ln>
            <a:noFill/>
          </a:ln>
        </p:spPr>
      </p:pic>
      <p:sp>
        <p:nvSpPr>
          <p:cNvPr id="1446" name="Google Shape;1446;p191"/>
          <p:cNvSpPr txBox="1"/>
          <p:nvPr/>
        </p:nvSpPr>
        <p:spPr>
          <a:xfrm>
            <a:off x="8413330" y="5488832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7" name="Google Shape;1447;p191"/>
          <p:cNvSpPr/>
          <p:nvPr>
            <p:ph idx="2" type="pic"/>
          </p:nvPr>
        </p:nvSpPr>
        <p:spPr>
          <a:xfrm>
            <a:off x="3963004" y="1170984"/>
            <a:ext cx="6120900" cy="2809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/>
          <p:nvPr/>
        </p:nvSpPr>
        <p:spPr>
          <a:xfrm>
            <a:off x="839761" y="585669"/>
            <a:ext cx="3957000" cy="39576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21"/>
          <p:cNvSpPr/>
          <p:nvPr/>
        </p:nvSpPr>
        <p:spPr>
          <a:xfrm>
            <a:off x="0" y="0"/>
            <a:ext cx="1409700" cy="5143500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21"/>
          <p:cNvSpPr/>
          <p:nvPr/>
        </p:nvSpPr>
        <p:spPr>
          <a:xfrm>
            <a:off x="846912" y="1183635"/>
            <a:ext cx="558367" cy="275393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21"/>
          <p:cNvSpPr txBox="1"/>
          <p:nvPr>
            <p:ph type="title"/>
          </p:nvPr>
        </p:nvSpPr>
        <p:spPr>
          <a:xfrm>
            <a:off x="2204388" y="1420077"/>
            <a:ext cx="5395500" cy="11412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Font typeface="Arial"/>
              <a:buNone/>
              <a:defRPr sz="4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9" name="Google Shape;119;p21"/>
          <p:cNvSpPr txBox="1"/>
          <p:nvPr>
            <p:ph idx="1" type="body"/>
          </p:nvPr>
        </p:nvSpPr>
        <p:spPr>
          <a:xfrm>
            <a:off x="2204155" y="2586025"/>
            <a:ext cx="3327300" cy="1141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20" name="Google Shape;120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64897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48" name="Shape 1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9" name="Google Shape;1449;p192"/>
          <p:cNvSpPr txBox="1"/>
          <p:nvPr>
            <p:ph type="title"/>
          </p:nvPr>
        </p:nvSpPr>
        <p:spPr>
          <a:xfrm>
            <a:off x="540565" y="1628775"/>
            <a:ext cx="2704200" cy="9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50" name="Google Shape;1450;p192"/>
          <p:cNvSpPr txBox="1"/>
          <p:nvPr>
            <p:ph idx="1" type="body"/>
          </p:nvPr>
        </p:nvSpPr>
        <p:spPr>
          <a:xfrm>
            <a:off x="540566" y="2606040"/>
            <a:ext cx="25290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51" name="Google Shape;1451;p192"/>
          <p:cNvSpPr/>
          <p:nvPr/>
        </p:nvSpPr>
        <p:spPr>
          <a:xfrm>
            <a:off x="4250360" y="0"/>
            <a:ext cx="4894278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52" name="Google Shape;1452;p19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737187" y="175672"/>
            <a:ext cx="2248490" cy="4706143"/>
          </a:xfrm>
          <a:prstGeom prst="rect">
            <a:avLst/>
          </a:prstGeom>
          <a:noFill/>
          <a:ln>
            <a:noFill/>
          </a:ln>
        </p:spPr>
      </p:pic>
      <p:sp>
        <p:nvSpPr>
          <p:cNvPr id="1453" name="Google Shape;1453;p192"/>
          <p:cNvSpPr/>
          <p:nvPr>
            <p:ph idx="2" type="pic"/>
          </p:nvPr>
        </p:nvSpPr>
        <p:spPr>
          <a:xfrm>
            <a:off x="4817117" y="445770"/>
            <a:ext cx="2091600" cy="4297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54" name="Shape 1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5" name="Google Shape;1455;p193"/>
          <p:cNvSpPr txBox="1"/>
          <p:nvPr>
            <p:ph type="title"/>
          </p:nvPr>
        </p:nvSpPr>
        <p:spPr>
          <a:xfrm>
            <a:off x="540565" y="1628775"/>
            <a:ext cx="2667600" cy="9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56" name="Google Shape;1456;p193"/>
          <p:cNvSpPr txBox="1"/>
          <p:nvPr>
            <p:ph idx="1" type="body"/>
          </p:nvPr>
        </p:nvSpPr>
        <p:spPr>
          <a:xfrm>
            <a:off x="540566" y="2606040"/>
            <a:ext cx="25290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57" name="Google Shape;1457;p193"/>
          <p:cNvSpPr/>
          <p:nvPr/>
        </p:nvSpPr>
        <p:spPr>
          <a:xfrm>
            <a:off x="4250360" y="0"/>
            <a:ext cx="4894278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58" name="Google Shape;1458;p19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737187" y="175672"/>
            <a:ext cx="2248490" cy="4706143"/>
          </a:xfrm>
          <a:prstGeom prst="rect">
            <a:avLst/>
          </a:prstGeom>
          <a:noFill/>
          <a:ln>
            <a:noFill/>
          </a:ln>
        </p:spPr>
      </p:pic>
      <p:sp>
        <p:nvSpPr>
          <p:cNvPr id="1459" name="Google Shape;1459;p193"/>
          <p:cNvSpPr/>
          <p:nvPr>
            <p:ph idx="2" type="pic"/>
          </p:nvPr>
        </p:nvSpPr>
        <p:spPr>
          <a:xfrm>
            <a:off x="4817117" y="445770"/>
            <a:ext cx="2091600" cy="4297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0" name="Google Shape;1460;p19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081834" y="175672"/>
            <a:ext cx="2248490" cy="4706143"/>
          </a:xfrm>
          <a:prstGeom prst="rect">
            <a:avLst/>
          </a:prstGeom>
          <a:noFill/>
          <a:ln>
            <a:noFill/>
          </a:ln>
        </p:spPr>
      </p:pic>
      <p:sp>
        <p:nvSpPr>
          <p:cNvPr id="1461" name="Google Shape;1461;p193"/>
          <p:cNvSpPr/>
          <p:nvPr>
            <p:ph idx="3" type="pic"/>
          </p:nvPr>
        </p:nvSpPr>
        <p:spPr>
          <a:xfrm>
            <a:off x="7161764" y="445770"/>
            <a:ext cx="2091600" cy="4297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62" name="Shape 1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3" name="Google Shape;1463;p194"/>
          <p:cNvSpPr txBox="1"/>
          <p:nvPr>
            <p:ph type="title"/>
          </p:nvPr>
        </p:nvSpPr>
        <p:spPr>
          <a:xfrm>
            <a:off x="540565" y="1628775"/>
            <a:ext cx="2687700" cy="9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64" name="Google Shape;1464;p194"/>
          <p:cNvSpPr txBox="1"/>
          <p:nvPr>
            <p:ph idx="1" type="body"/>
          </p:nvPr>
        </p:nvSpPr>
        <p:spPr>
          <a:xfrm>
            <a:off x="540566" y="2606040"/>
            <a:ext cx="25290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65" name="Google Shape;1465;p194"/>
          <p:cNvSpPr/>
          <p:nvPr/>
        </p:nvSpPr>
        <p:spPr>
          <a:xfrm>
            <a:off x="4250360" y="0"/>
            <a:ext cx="4894278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66" name="Google Shape;1466;p19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5058260" y="174803"/>
            <a:ext cx="2249474" cy="4708202"/>
          </a:xfrm>
          <a:prstGeom prst="rect">
            <a:avLst/>
          </a:prstGeom>
          <a:noFill/>
          <a:ln>
            <a:noFill/>
          </a:ln>
        </p:spPr>
      </p:pic>
      <p:sp>
        <p:nvSpPr>
          <p:cNvPr id="1467" name="Google Shape;1467;p194"/>
          <p:cNvSpPr/>
          <p:nvPr>
            <p:ph idx="2" type="pic"/>
          </p:nvPr>
        </p:nvSpPr>
        <p:spPr>
          <a:xfrm rot="5400000">
            <a:off x="5070946" y="381955"/>
            <a:ext cx="2091900" cy="42972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68" name="Google Shape;1468;p194"/>
          <p:cNvSpPr txBox="1"/>
          <p:nvPr/>
        </p:nvSpPr>
        <p:spPr>
          <a:xfrm>
            <a:off x="3968370" y="1484597"/>
            <a:ext cx="4297200" cy="2091900"/>
          </a:xfrm>
          <a:prstGeom prst="rect">
            <a:avLst/>
          </a:prstGeom>
          <a:noFill/>
          <a:ln>
            <a:noFill/>
          </a:ln>
        </p:spPr>
        <p:txBody>
          <a:bodyPr anchorCtr="0" anchor="t" bIns="240000" lIns="274300" spcFirstLastPara="1" rIns="205725" wrap="square" tIns="82287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b="0" i="0" lang="en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69" name="Shape 1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0" name="Google Shape;1470;p195"/>
          <p:cNvSpPr/>
          <p:nvPr/>
        </p:nvSpPr>
        <p:spPr>
          <a:xfrm>
            <a:off x="4250360" y="0"/>
            <a:ext cx="4894278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1" name="Google Shape;1471;p19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714372" y="-920543"/>
            <a:ext cx="3307979" cy="6923678"/>
          </a:xfrm>
          <a:prstGeom prst="rect">
            <a:avLst/>
          </a:prstGeom>
          <a:noFill/>
          <a:ln>
            <a:noFill/>
          </a:ln>
        </p:spPr>
      </p:pic>
      <p:sp>
        <p:nvSpPr>
          <p:cNvPr id="1472" name="Google Shape;1472;p195"/>
          <p:cNvSpPr txBox="1"/>
          <p:nvPr>
            <p:ph type="title"/>
          </p:nvPr>
        </p:nvSpPr>
        <p:spPr>
          <a:xfrm>
            <a:off x="540565" y="1628775"/>
            <a:ext cx="2667600" cy="9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73" name="Google Shape;1473;p195"/>
          <p:cNvSpPr txBox="1"/>
          <p:nvPr>
            <p:ph idx="1" type="body"/>
          </p:nvPr>
        </p:nvSpPr>
        <p:spPr>
          <a:xfrm>
            <a:off x="540566" y="2606040"/>
            <a:ext cx="25290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74" name="Google Shape;1474;p195"/>
          <p:cNvSpPr/>
          <p:nvPr>
            <p:ph idx="2" type="pic"/>
          </p:nvPr>
        </p:nvSpPr>
        <p:spPr>
          <a:xfrm>
            <a:off x="4835641" y="-590084"/>
            <a:ext cx="3057300" cy="6294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75" name="Shape 1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6" name="Google Shape;1476;p196"/>
          <p:cNvSpPr/>
          <p:nvPr/>
        </p:nvSpPr>
        <p:spPr>
          <a:xfrm>
            <a:off x="4250360" y="0"/>
            <a:ext cx="4894278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1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5657710" y="-920676"/>
            <a:ext cx="3308332" cy="6924416"/>
          </a:xfrm>
          <a:prstGeom prst="rect">
            <a:avLst/>
          </a:prstGeom>
          <a:noFill/>
          <a:ln>
            <a:noFill/>
          </a:ln>
        </p:spPr>
      </p:pic>
      <p:sp>
        <p:nvSpPr>
          <p:cNvPr id="1478" name="Google Shape;1478;p196"/>
          <p:cNvSpPr txBox="1"/>
          <p:nvPr>
            <p:ph type="title"/>
          </p:nvPr>
        </p:nvSpPr>
        <p:spPr>
          <a:xfrm>
            <a:off x="540565" y="1628775"/>
            <a:ext cx="2667600" cy="9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79" name="Google Shape;1479;p196"/>
          <p:cNvSpPr txBox="1"/>
          <p:nvPr>
            <p:ph idx="1" type="body"/>
          </p:nvPr>
        </p:nvSpPr>
        <p:spPr>
          <a:xfrm>
            <a:off x="540566" y="2606040"/>
            <a:ext cx="2529000" cy="8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80" name="Google Shape;1480;p196"/>
          <p:cNvSpPr/>
          <p:nvPr>
            <p:ph idx="2" type="pic"/>
          </p:nvPr>
        </p:nvSpPr>
        <p:spPr>
          <a:xfrm>
            <a:off x="4162210" y="1028315"/>
            <a:ext cx="6293700" cy="30579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81" name="Shape 1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2" name="Google Shape;1482;p197"/>
          <p:cNvSpPr/>
          <p:nvPr/>
        </p:nvSpPr>
        <p:spPr>
          <a:xfrm>
            <a:off x="0" y="3262746"/>
            <a:ext cx="9144000" cy="18807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197"/>
          <p:cNvSpPr txBox="1"/>
          <p:nvPr>
            <p:ph type="title"/>
          </p:nvPr>
        </p:nvSpPr>
        <p:spPr>
          <a:xfrm>
            <a:off x="572021" y="3709555"/>
            <a:ext cx="5121000" cy="108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200"/>
              <a:buFont typeface="Arial"/>
              <a:buNone/>
              <a:defRPr sz="82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84" name="Google Shape;1484;p1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5439" y="8393762"/>
            <a:ext cx="5993097" cy="436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5" name="Google Shape;1485;p19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  <p:sp>
        <p:nvSpPr>
          <p:cNvPr id="1486" name="Google Shape;1486;p197"/>
          <p:cNvSpPr/>
          <p:nvPr>
            <p:ph idx="2" type="pic"/>
          </p:nvPr>
        </p:nvSpPr>
        <p:spPr>
          <a:xfrm>
            <a:off x="-1081147" y="1"/>
            <a:ext cx="11306100" cy="2815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87" name="Shape 1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8" name="Google Shape;1488;p198"/>
          <p:cNvSpPr/>
          <p:nvPr/>
        </p:nvSpPr>
        <p:spPr>
          <a:xfrm>
            <a:off x="0" y="3262746"/>
            <a:ext cx="9144000" cy="18807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198"/>
          <p:cNvSpPr txBox="1"/>
          <p:nvPr>
            <p:ph type="title"/>
          </p:nvPr>
        </p:nvSpPr>
        <p:spPr>
          <a:xfrm>
            <a:off x="572021" y="3709555"/>
            <a:ext cx="5121000" cy="108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200"/>
              <a:buFont typeface="Arial"/>
              <a:buNone/>
              <a:defRPr sz="82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90" name="Google Shape;1490;p1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5439" y="8393762"/>
            <a:ext cx="5993097" cy="436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1" name="Google Shape;1491;p19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  <p:sp>
        <p:nvSpPr>
          <p:cNvPr id="1492" name="Google Shape;1492;p198"/>
          <p:cNvSpPr/>
          <p:nvPr>
            <p:ph idx="2" type="pic"/>
          </p:nvPr>
        </p:nvSpPr>
        <p:spPr>
          <a:xfrm>
            <a:off x="-1081147" y="1"/>
            <a:ext cx="11306100" cy="2815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93" name="Shape 1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4" name="Google Shape;1494;p199"/>
          <p:cNvSpPr/>
          <p:nvPr/>
        </p:nvSpPr>
        <p:spPr>
          <a:xfrm>
            <a:off x="0" y="3262746"/>
            <a:ext cx="9144000" cy="18807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5" name="Google Shape;1495;p199"/>
          <p:cNvSpPr txBox="1"/>
          <p:nvPr>
            <p:ph type="title"/>
          </p:nvPr>
        </p:nvSpPr>
        <p:spPr>
          <a:xfrm>
            <a:off x="572021" y="3709555"/>
            <a:ext cx="5121000" cy="108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200"/>
              <a:buFont typeface="Arial"/>
              <a:buNone/>
              <a:defRPr sz="82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96" name="Google Shape;1496;p1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5439" y="8393762"/>
            <a:ext cx="5993097" cy="436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7" name="Google Shape;1497;p19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  <p:sp>
        <p:nvSpPr>
          <p:cNvPr id="1498" name="Google Shape;1498;p199"/>
          <p:cNvSpPr/>
          <p:nvPr>
            <p:ph idx="2" type="pic"/>
          </p:nvPr>
        </p:nvSpPr>
        <p:spPr>
          <a:xfrm>
            <a:off x="-1081147" y="1"/>
            <a:ext cx="11306100" cy="2815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99" name="Shape 1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0" name="Google Shape;1500;p200"/>
          <p:cNvSpPr/>
          <p:nvPr/>
        </p:nvSpPr>
        <p:spPr>
          <a:xfrm>
            <a:off x="0" y="3262746"/>
            <a:ext cx="9144000" cy="18807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1" name="Google Shape;1501;p200"/>
          <p:cNvSpPr txBox="1"/>
          <p:nvPr>
            <p:ph type="title"/>
          </p:nvPr>
        </p:nvSpPr>
        <p:spPr>
          <a:xfrm>
            <a:off x="572021" y="3709555"/>
            <a:ext cx="5121000" cy="108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200"/>
              <a:buFont typeface="Arial"/>
              <a:buNone/>
              <a:defRPr sz="82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502" name="Google Shape;1502;p2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5439" y="8393762"/>
            <a:ext cx="5993097" cy="436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3" name="Google Shape;1503;p20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  <p:sp>
        <p:nvSpPr>
          <p:cNvPr id="1504" name="Google Shape;1504;p200"/>
          <p:cNvSpPr/>
          <p:nvPr>
            <p:ph idx="2" type="pic"/>
          </p:nvPr>
        </p:nvSpPr>
        <p:spPr>
          <a:xfrm>
            <a:off x="-1081147" y="1"/>
            <a:ext cx="11306100" cy="2815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505" name="Shape 1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6" name="Google Shape;1506;p201"/>
          <p:cNvSpPr/>
          <p:nvPr/>
        </p:nvSpPr>
        <p:spPr>
          <a:xfrm>
            <a:off x="0" y="3262746"/>
            <a:ext cx="9144000" cy="18807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01"/>
          <p:cNvSpPr txBox="1"/>
          <p:nvPr>
            <p:ph type="title"/>
          </p:nvPr>
        </p:nvSpPr>
        <p:spPr>
          <a:xfrm>
            <a:off x="572021" y="3709555"/>
            <a:ext cx="5121000" cy="108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200"/>
              <a:buFont typeface="Arial"/>
              <a:buNone/>
              <a:defRPr sz="82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508" name="Google Shape;1508;p20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5439" y="8393762"/>
            <a:ext cx="5993097" cy="436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9" name="Google Shape;1509;p20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  <p:sp>
        <p:nvSpPr>
          <p:cNvPr id="1510" name="Google Shape;1510;p201"/>
          <p:cNvSpPr/>
          <p:nvPr>
            <p:ph idx="2" type="pic"/>
          </p:nvPr>
        </p:nvSpPr>
        <p:spPr>
          <a:xfrm>
            <a:off x="-1081147" y="1"/>
            <a:ext cx="11306100" cy="2815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2"/>
          <p:cNvSpPr/>
          <p:nvPr/>
        </p:nvSpPr>
        <p:spPr>
          <a:xfrm>
            <a:off x="839761" y="585669"/>
            <a:ext cx="3957000" cy="39576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22"/>
          <p:cNvSpPr/>
          <p:nvPr/>
        </p:nvSpPr>
        <p:spPr>
          <a:xfrm>
            <a:off x="0" y="0"/>
            <a:ext cx="1409700" cy="5143500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22"/>
          <p:cNvSpPr/>
          <p:nvPr/>
        </p:nvSpPr>
        <p:spPr>
          <a:xfrm>
            <a:off x="846912" y="1183635"/>
            <a:ext cx="558367" cy="275393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22"/>
          <p:cNvSpPr txBox="1"/>
          <p:nvPr>
            <p:ph type="title"/>
          </p:nvPr>
        </p:nvSpPr>
        <p:spPr>
          <a:xfrm>
            <a:off x="2204388" y="1420077"/>
            <a:ext cx="5395500" cy="11412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300"/>
              <a:buFont typeface="Arial"/>
              <a:buNone/>
              <a:defRPr sz="43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6" name="Google Shape;126;p22"/>
          <p:cNvSpPr txBox="1"/>
          <p:nvPr>
            <p:ph idx="1" type="body"/>
          </p:nvPr>
        </p:nvSpPr>
        <p:spPr>
          <a:xfrm>
            <a:off x="2204155" y="2586025"/>
            <a:ext cx="3304500" cy="1141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27" name="Google Shape;127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64897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511" name="Shape 1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2" name="Google Shape;1512;p202"/>
          <p:cNvSpPr/>
          <p:nvPr/>
        </p:nvSpPr>
        <p:spPr>
          <a:xfrm>
            <a:off x="0" y="3793808"/>
            <a:ext cx="9144000" cy="14097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3" name="Google Shape;1513;p202"/>
          <p:cNvSpPr/>
          <p:nvPr/>
        </p:nvSpPr>
        <p:spPr>
          <a:xfrm>
            <a:off x="1514873" y="0"/>
            <a:ext cx="6115050" cy="3800475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4" name="Google Shape;1514;p202"/>
          <p:cNvSpPr txBox="1"/>
          <p:nvPr>
            <p:ph idx="1" type="body"/>
          </p:nvPr>
        </p:nvSpPr>
        <p:spPr>
          <a:xfrm>
            <a:off x="1833530" y="1643517"/>
            <a:ext cx="5470800" cy="1190700"/>
          </a:xfrm>
          <a:prstGeom prst="rect">
            <a:avLst/>
          </a:prstGeom>
          <a:noFill/>
          <a:ln>
            <a:noFill/>
          </a:ln>
        </p:spPr>
        <p:txBody>
          <a:bodyPr anchorCtr="0" anchor="t" bIns="18050" lIns="18050" spcFirstLastPara="1" rIns="18050" wrap="square" tIns="180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1"/>
              </a:buClr>
              <a:buSzPts val="7500"/>
              <a:buNone/>
              <a:defRPr b="0" sz="75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515" name="Google Shape;1515;p202"/>
          <p:cNvSpPr/>
          <p:nvPr/>
        </p:nvSpPr>
        <p:spPr>
          <a:xfrm>
            <a:off x="0" y="0"/>
            <a:ext cx="2543065" cy="3800475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6" name="Google Shape;1516;p202"/>
          <p:cNvSpPr/>
          <p:nvPr/>
        </p:nvSpPr>
        <p:spPr>
          <a:xfrm>
            <a:off x="6601266" y="0"/>
            <a:ext cx="2543066" cy="3800475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7" name="Google Shape;1517;p202"/>
          <p:cNvSpPr/>
          <p:nvPr/>
        </p:nvSpPr>
        <p:spPr>
          <a:xfrm>
            <a:off x="2542734" y="3800475"/>
            <a:ext cx="4059060" cy="771525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18" name="Google Shape;1518;p20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519" name="Shape 1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0" name="Google Shape;1520;p203"/>
          <p:cNvSpPr/>
          <p:nvPr/>
        </p:nvSpPr>
        <p:spPr>
          <a:xfrm>
            <a:off x="0" y="3793808"/>
            <a:ext cx="9144000" cy="14097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1" name="Google Shape;1521;p203"/>
          <p:cNvSpPr/>
          <p:nvPr/>
        </p:nvSpPr>
        <p:spPr>
          <a:xfrm>
            <a:off x="1514873" y="0"/>
            <a:ext cx="6115050" cy="3800475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2" name="Google Shape;1522;p203"/>
          <p:cNvSpPr txBox="1"/>
          <p:nvPr>
            <p:ph idx="1" type="body"/>
          </p:nvPr>
        </p:nvSpPr>
        <p:spPr>
          <a:xfrm>
            <a:off x="1833530" y="1643517"/>
            <a:ext cx="5470800" cy="1190700"/>
          </a:xfrm>
          <a:prstGeom prst="rect">
            <a:avLst/>
          </a:prstGeom>
          <a:noFill/>
          <a:ln>
            <a:noFill/>
          </a:ln>
        </p:spPr>
        <p:txBody>
          <a:bodyPr anchorCtr="0" anchor="t" bIns="18050" lIns="18050" spcFirstLastPara="1" rIns="18050" wrap="square" tIns="180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7500"/>
              <a:buNone/>
              <a:defRPr b="0" sz="75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523" name="Google Shape;1523;p203"/>
          <p:cNvSpPr/>
          <p:nvPr/>
        </p:nvSpPr>
        <p:spPr>
          <a:xfrm>
            <a:off x="0" y="0"/>
            <a:ext cx="2543065" cy="3800475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4" name="Google Shape;1524;p203"/>
          <p:cNvSpPr/>
          <p:nvPr/>
        </p:nvSpPr>
        <p:spPr>
          <a:xfrm>
            <a:off x="6601266" y="0"/>
            <a:ext cx="2543066" cy="3800475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5" name="Google Shape;1525;p203"/>
          <p:cNvSpPr/>
          <p:nvPr/>
        </p:nvSpPr>
        <p:spPr>
          <a:xfrm>
            <a:off x="2542734" y="3800475"/>
            <a:ext cx="4059060" cy="771525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26" name="Google Shape;1526;p20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527" name="Shape 1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8" name="Google Shape;1528;p204"/>
          <p:cNvSpPr/>
          <p:nvPr/>
        </p:nvSpPr>
        <p:spPr>
          <a:xfrm>
            <a:off x="0" y="3793808"/>
            <a:ext cx="9144000" cy="14097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9" name="Google Shape;1529;p204"/>
          <p:cNvSpPr/>
          <p:nvPr/>
        </p:nvSpPr>
        <p:spPr>
          <a:xfrm>
            <a:off x="1514873" y="0"/>
            <a:ext cx="6115050" cy="3800475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0" name="Google Shape;1530;p204"/>
          <p:cNvSpPr txBox="1"/>
          <p:nvPr>
            <p:ph idx="1" type="body"/>
          </p:nvPr>
        </p:nvSpPr>
        <p:spPr>
          <a:xfrm>
            <a:off x="1833530" y="1643517"/>
            <a:ext cx="5470800" cy="1190700"/>
          </a:xfrm>
          <a:prstGeom prst="rect">
            <a:avLst/>
          </a:prstGeom>
          <a:noFill/>
          <a:ln>
            <a:noFill/>
          </a:ln>
        </p:spPr>
        <p:txBody>
          <a:bodyPr anchorCtr="0" anchor="t" bIns="18050" lIns="18050" spcFirstLastPara="1" rIns="18050" wrap="square" tIns="180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7500"/>
              <a:buNone/>
              <a:defRPr b="0" sz="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531" name="Google Shape;1531;p204"/>
          <p:cNvSpPr/>
          <p:nvPr/>
        </p:nvSpPr>
        <p:spPr>
          <a:xfrm>
            <a:off x="0" y="0"/>
            <a:ext cx="2543065" cy="3800475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2" name="Google Shape;1532;p204"/>
          <p:cNvSpPr/>
          <p:nvPr/>
        </p:nvSpPr>
        <p:spPr>
          <a:xfrm>
            <a:off x="6601266" y="0"/>
            <a:ext cx="2543066" cy="3800475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3" name="Google Shape;1533;p204"/>
          <p:cNvSpPr/>
          <p:nvPr/>
        </p:nvSpPr>
        <p:spPr>
          <a:xfrm>
            <a:off x="2542734" y="3800475"/>
            <a:ext cx="4059060" cy="771525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34" name="Google Shape;1534;p20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535" name="Shape 1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" name="Google Shape;1536;p205"/>
          <p:cNvSpPr/>
          <p:nvPr/>
        </p:nvSpPr>
        <p:spPr>
          <a:xfrm>
            <a:off x="0" y="3800475"/>
            <a:ext cx="9144000" cy="14097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7" name="Google Shape;1537;p205"/>
          <p:cNvSpPr/>
          <p:nvPr/>
        </p:nvSpPr>
        <p:spPr>
          <a:xfrm>
            <a:off x="1514873" y="0"/>
            <a:ext cx="6115050" cy="3800475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8" name="Google Shape;1538;p205"/>
          <p:cNvSpPr txBox="1"/>
          <p:nvPr>
            <p:ph idx="1" type="body"/>
          </p:nvPr>
        </p:nvSpPr>
        <p:spPr>
          <a:xfrm>
            <a:off x="1833530" y="1643517"/>
            <a:ext cx="5470800" cy="1190700"/>
          </a:xfrm>
          <a:prstGeom prst="rect">
            <a:avLst/>
          </a:prstGeom>
          <a:noFill/>
          <a:ln>
            <a:noFill/>
          </a:ln>
        </p:spPr>
        <p:txBody>
          <a:bodyPr anchorCtr="0" anchor="t" bIns="18050" lIns="18050" spcFirstLastPara="1" rIns="18050" wrap="square" tIns="180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7500"/>
              <a:buNone/>
              <a:defRPr b="0" sz="75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539" name="Google Shape;1539;p205"/>
          <p:cNvSpPr/>
          <p:nvPr/>
        </p:nvSpPr>
        <p:spPr>
          <a:xfrm>
            <a:off x="0" y="0"/>
            <a:ext cx="2543065" cy="3800475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0" name="Google Shape;1540;p205"/>
          <p:cNvSpPr/>
          <p:nvPr/>
        </p:nvSpPr>
        <p:spPr>
          <a:xfrm>
            <a:off x="6601266" y="0"/>
            <a:ext cx="2543066" cy="3800475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1" name="Google Shape;1541;p205"/>
          <p:cNvSpPr/>
          <p:nvPr/>
        </p:nvSpPr>
        <p:spPr>
          <a:xfrm>
            <a:off x="2542734" y="3800475"/>
            <a:ext cx="4059060" cy="771525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42" name="Google Shape;1542;p20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43" name="Shape 1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4" name="Google Shape;1544;p206"/>
          <p:cNvSpPr/>
          <p:nvPr/>
        </p:nvSpPr>
        <p:spPr>
          <a:xfrm>
            <a:off x="0" y="3793808"/>
            <a:ext cx="9144000" cy="14097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5" name="Google Shape;1545;p206"/>
          <p:cNvSpPr/>
          <p:nvPr/>
        </p:nvSpPr>
        <p:spPr>
          <a:xfrm>
            <a:off x="1514873" y="0"/>
            <a:ext cx="6115050" cy="3800475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6" name="Google Shape;1546;p206"/>
          <p:cNvSpPr txBox="1"/>
          <p:nvPr>
            <p:ph idx="1" type="body"/>
          </p:nvPr>
        </p:nvSpPr>
        <p:spPr>
          <a:xfrm>
            <a:off x="1833530" y="1643517"/>
            <a:ext cx="5470800" cy="1190700"/>
          </a:xfrm>
          <a:prstGeom prst="rect">
            <a:avLst/>
          </a:prstGeom>
          <a:noFill/>
          <a:ln>
            <a:noFill/>
          </a:ln>
        </p:spPr>
        <p:txBody>
          <a:bodyPr anchorCtr="0" anchor="t" bIns="18050" lIns="18050" spcFirstLastPara="1" rIns="18050" wrap="square" tIns="180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7500"/>
              <a:buNone/>
              <a:defRPr b="0" sz="75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547" name="Google Shape;1547;p206"/>
          <p:cNvSpPr/>
          <p:nvPr/>
        </p:nvSpPr>
        <p:spPr>
          <a:xfrm>
            <a:off x="0" y="0"/>
            <a:ext cx="2543065" cy="3800475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8" name="Google Shape;1548;p206"/>
          <p:cNvSpPr/>
          <p:nvPr/>
        </p:nvSpPr>
        <p:spPr>
          <a:xfrm>
            <a:off x="6601266" y="0"/>
            <a:ext cx="2543066" cy="3800475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9" name="Google Shape;1549;p206"/>
          <p:cNvSpPr/>
          <p:nvPr/>
        </p:nvSpPr>
        <p:spPr>
          <a:xfrm>
            <a:off x="2542734" y="3800475"/>
            <a:ext cx="4059060" cy="771525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50" name="Google Shape;1550;p20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51" name="Shape 1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2" name="Google Shape;1552;p20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314864" y="2256129"/>
            <a:ext cx="2499989" cy="6311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53" name="Shape 1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4" name="Google Shape;1554;p20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2256129"/>
            <a:ext cx="2499989" cy="6311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55" name="Shape 1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6" name="Google Shape;1556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065904" y="2256129"/>
            <a:ext cx="2499989" cy="6311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9020"/>
          </a:schemeClr>
        </a:solidFill>
      </p:bgPr>
    </p:bg>
    <p:spTree>
      <p:nvGrpSpPr>
        <p:cNvPr id="1557" name="Shape 1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8" name="Google Shape;1558;p210"/>
          <p:cNvSpPr/>
          <p:nvPr/>
        </p:nvSpPr>
        <p:spPr>
          <a:xfrm>
            <a:off x="595" y="0"/>
            <a:ext cx="91428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59" name="Shape 1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0" name="Google Shape;1560;p211"/>
          <p:cNvSpPr txBox="1"/>
          <p:nvPr>
            <p:ph idx="1" type="body"/>
          </p:nvPr>
        </p:nvSpPr>
        <p:spPr>
          <a:xfrm>
            <a:off x="491448" y="1885950"/>
            <a:ext cx="67188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None/>
              <a:defRPr b="0" i="0" sz="94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94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00"/>
              <a:buNone/>
              <a:defRPr/>
            </a:lvl5pPr>
            <a:lvl6pPr indent="-3111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00"/>
              <a:buChar char="•"/>
              <a:defRPr/>
            </a:lvl6pPr>
            <a:lvl7pPr indent="-3111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00"/>
              <a:buChar char="•"/>
              <a:defRPr/>
            </a:lvl7pPr>
            <a:lvl8pPr indent="-3111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00"/>
              <a:buChar char="•"/>
              <a:defRPr/>
            </a:lvl8pPr>
            <a:lvl9pPr indent="-3111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3"/>
          <p:cNvSpPr/>
          <p:nvPr/>
        </p:nvSpPr>
        <p:spPr>
          <a:xfrm>
            <a:off x="839761" y="588409"/>
            <a:ext cx="3957000" cy="39576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23"/>
          <p:cNvSpPr/>
          <p:nvPr/>
        </p:nvSpPr>
        <p:spPr>
          <a:xfrm>
            <a:off x="0" y="0"/>
            <a:ext cx="1409700" cy="5143500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23"/>
          <p:cNvSpPr/>
          <p:nvPr/>
        </p:nvSpPr>
        <p:spPr>
          <a:xfrm>
            <a:off x="846912" y="1183635"/>
            <a:ext cx="558367" cy="275393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23"/>
          <p:cNvSpPr txBox="1"/>
          <p:nvPr>
            <p:ph type="title"/>
          </p:nvPr>
        </p:nvSpPr>
        <p:spPr>
          <a:xfrm>
            <a:off x="2204388" y="1420077"/>
            <a:ext cx="5395500" cy="11412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300"/>
              <a:buFont typeface="Arial"/>
              <a:buNone/>
              <a:defRPr sz="43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3" name="Google Shape;133;p23"/>
          <p:cNvSpPr txBox="1"/>
          <p:nvPr>
            <p:ph idx="1" type="body"/>
          </p:nvPr>
        </p:nvSpPr>
        <p:spPr>
          <a:xfrm>
            <a:off x="2204155" y="2586025"/>
            <a:ext cx="3338700" cy="1141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34" name="Google Shape;134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64897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4"/>
          <p:cNvSpPr/>
          <p:nvPr/>
        </p:nvSpPr>
        <p:spPr>
          <a:xfrm>
            <a:off x="839761" y="585669"/>
            <a:ext cx="3957000" cy="39576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4"/>
          <p:cNvSpPr/>
          <p:nvPr/>
        </p:nvSpPr>
        <p:spPr>
          <a:xfrm>
            <a:off x="0" y="0"/>
            <a:ext cx="1409700" cy="5143500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4"/>
          <p:cNvSpPr/>
          <p:nvPr/>
        </p:nvSpPr>
        <p:spPr>
          <a:xfrm>
            <a:off x="846912" y="1183635"/>
            <a:ext cx="558367" cy="275393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4"/>
          <p:cNvSpPr txBox="1"/>
          <p:nvPr>
            <p:ph type="title"/>
          </p:nvPr>
        </p:nvSpPr>
        <p:spPr>
          <a:xfrm>
            <a:off x="2204388" y="1420077"/>
            <a:ext cx="5395500" cy="11412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Font typeface="Arial"/>
              <a:buNone/>
              <a:defRPr sz="4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0" name="Google Shape;140;p24"/>
          <p:cNvSpPr txBox="1"/>
          <p:nvPr>
            <p:ph idx="1" type="body"/>
          </p:nvPr>
        </p:nvSpPr>
        <p:spPr>
          <a:xfrm>
            <a:off x="2204155" y="2586025"/>
            <a:ext cx="3327300" cy="1141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41" name="Google Shape;141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64897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5"/>
          <p:cNvSpPr/>
          <p:nvPr/>
        </p:nvSpPr>
        <p:spPr>
          <a:xfrm>
            <a:off x="1402438" y="582340"/>
            <a:ext cx="3957000" cy="39576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 txBox="1"/>
          <p:nvPr>
            <p:ph type="title"/>
          </p:nvPr>
        </p:nvSpPr>
        <p:spPr>
          <a:xfrm>
            <a:off x="556113" y="1600200"/>
            <a:ext cx="3021600" cy="1004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5" name="Google Shape;145;p25"/>
          <p:cNvSpPr txBox="1"/>
          <p:nvPr>
            <p:ph idx="1" type="body"/>
          </p:nvPr>
        </p:nvSpPr>
        <p:spPr>
          <a:xfrm>
            <a:off x="572021" y="2616235"/>
            <a:ext cx="3005700" cy="80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6" name="Google Shape;146;p25"/>
          <p:cNvSpPr/>
          <p:nvPr/>
        </p:nvSpPr>
        <p:spPr>
          <a:xfrm flipH="1">
            <a:off x="4573164" y="976883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/>
          <p:nvPr>
            <p:ph idx="2" type="pic"/>
          </p:nvPr>
        </p:nvSpPr>
        <p:spPr>
          <a:xfrm>
            <a:off x="4574156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8" name="Google Shape;148;p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6"/>
          <p:cNvSpPr/>
          <p:nvPr/>
        </p:nvSpPr>
        <p:spPr>
          <a:xfrm>
            <a:off x="1402438" y="582340"/>
            <a:ext cx="3957000" cy="39576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6"/>
          <p:cNvSpPr txBox="1"/>
          <p:nvPr>
            <p:ph type="title"/>
          </p:nvPr>
        </p:nvSpPr>
        <p:spPr>
          <a:xfrm>
            <a:off x="556113" y="1600200"/>
            <a:ext cx="2991600" cy="1004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52" name="Google Shape;152;p26"/>
          <p:cNvSpPr txBox="1"/>
          <p:nvPr>
            <p:ph idx="1" type="body"/>
          </p:nvPr>
        </p:nvSpPr>
        <p:spPr>
          <a:xfrm>
            <a:off x="572021" y="2616235"/>
            <a:ext cx="2975700" cy="80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53" name="Google Shape;153;p26"/>
          <p:cNvSpPr/>
          <p:nvPr/>
        </p:nvSpPr>
        <p:spPr>
          <a:xfrm flipH="1">
            <a:off x="4573164" y="976883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6"/>
          <p:cNvSpPr/>
          <p:nvPr>
            <p:ph idx="2" type="pic"/>
          </p:nvPr>
        </p:nvSpPr>
        <p:spPr>
          <a:xfrm>
            <a:off x="4574156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7"/>
          <p:cNvSpPr/>
          <p:nvPr/>
        </p:nvSpPr>
        <p:spPr>
          <a:xfrm>
            <a:off x="1402438" y="582340"/>
            <a:ext cx="3957000" cy="39576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7"/>
          <p:cNvSpPr txBox="1"/>
          <p:nvPr>
            <p:ph type="title"/>
          </p:nvPr>
        </p:nvSpPr>
        <p:spPr>
          <a:xfrm>
            <a:off x="556113" y="1600200"/>
            <a:ext cx="3051300" cy="1004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58" name="Google Shape;158;p27"/>
          <p:cNvSpPr txBox="1"/>
          <p:nvPr>
            <p:ph idx="1" type="body"/>
          </p:nvPr>
        </p:nvSpPr>
        <p:spPr>
          <a:xfrm>
            <a:off x="572021" y="2616235"/>
            <a:ext cx="3020400" cy="80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59" name="Google Shape;159;p27"/>
          <p:cNvSpPr/>
          <p:nvPr/>
        </p:nvSpPr>
        <p:spPr>
          <a:xfrm flipH="1">
            <a:off x="4573164" y="976883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7"/>
          <p:cNvSpPr/>
          <p:nvPr>
            <p:ph idx="2" type="pic"/>
          </p:nvPr>
        </p:nvSpPr>
        <p:spPr>
          <a:xfrm>
            <a:off x="4574156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8"/>
          <p:cNvSpPr/>
          <p:nvPr/>
        </p:nvSpPr>
        <p:spPr>
          <a:xfrm>
            <a:off x="1402438" y="582340"/>
            <a:ext cx="3957000" cy="39576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28"/>
          <p:cNvSpPr txBox="1"/>
          <p:nvPr>
            <p:ph type="title"/>
          </p:nvPr>
        </p:nvSpPr>
        <p:spPr>
          <a:xfrm>
            <a:off x="556113" y="1600200"/>
            <a:ext cx="3021600" cy="1004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sz="3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64" name="Google Shape;164;p28"/>
          <p:cNvSpPr txBox="1"/>
          <p:nvPr>
            <p:ph idx="1" type="body"/>
          </p:nvPr>
        </p:nvSpPr>
        <p:spPr>
          <a:xfrm>
            <a:off x="572021" y="2616235"/>
            <a:ext cx="3020400" cy="80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65" name="Google Shape;165;p28"/>
          <p:cNvSpPr/>
          <p:nvPr/>
        </p:nvSpPr>
        <p:spPr>
          <a:xfrm flipH="1">
            <a:off x="4573164" y="976883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8"/>
          <p:cNvSpPr/>
          <p:nvPr>
            <p:ph idx="2" type="pic"/>
          </p:nvPr>
        </p:nvSpPr>
        <p:spPr>
          <a:xfrm>
            <a:off x="4574156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9"/>
          <p:cNvSpPr/>
          <p:nvPr/>
        </p:nvSpPr>
        <p:spPr>
          <a:xfrm>
            <a:off x="1402438" y="582340"/>
            <a:ext cx="3957000" cy="39576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9"/>
          <p:cNvSpPr txBox="1"/>
          <p:nvPr>
            <p:ph type="title"/>
          </p:nvPr>
        </p:nvSpPr>
        <p:spPr>
          <a:xfrm>
            <a:off x="556113" y="1600200"/>
            <a:ext cx="3021600" cy="1004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70" name="Google Shape;170;p29"/>
          <p:cNvSpPr txBox="1"/>
          <p:nvPr>
            <p:ph idx="1" type="body"/>
          </p:nvPr>
        </p:nvSpPr>
        <p:spPr>
          <a:xfrm>
            <a:off x="572021" y="2616235"/>
            <a:ext cx="3005700" cy="80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71" name="Google Shape;171;p29"/>
          <p:cNvSpPr/>
          <p:nvPr/>
        </p:nvSpPr>
        <p:spPr>
          <a:xfrm flipH="1">
            <a:off x="4573164" y="976883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9"/>
          <p:cNvSpPr/>
          <p:nvPr>
            <p:ph idx="2" type="pic"/>
          </p:nvPr>
        </p:nvSpPr>
        <p:spPr>
          <a:xfrm>
            <a:off x="4574156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3" name="Google Shape;173;p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0"/>
          <p:cNvSpPr/>
          <p:nvPr/>
        </p:nvSpPr>
        <p:spPr>
          <a:xfrm>
            <a:off x="3787059" y="582340"/>
            <a:ext cx="3957000" cy="39576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30"/>
          <p:cNvSpPr txBox="1"/>
          <p:nvPr>
            <p:ph type="title"/>
          </p:nvPr>
        </p:nvSpPr>
        <p:spPr>
          <a:xfrm>
            <a:off x="5113116" y="1492670"/>
            <a:ext cx="3458700" cy="1004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77" name="Google Shape;177;p30"/>
          <p:cNvSpPr txBox="1"/>
          <p:nvPr>
            <p:ph idx="1" type="body"/>
          </p:nvPr>
        </p:nvSpPr>
        <p:spPr>
          <a:xfrm>
            <a:off x="5122581" y="2535656"/>
            <a:ext cx="2443200" cy="8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78" name="Google Shape;178;p30"/>
          <p:cNvSpPr/>
          <p:nvPr/>
        </p:nvSpPr>
        <p:spPr>
          <a:xfrm flipH="1" rot="10800000">
            <a:off x="3787059" y="976882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30"/>
          <p:cNvSpPr/>
          <p:nvPr>
            <p:ph idx="2" type="pic"/>
          </p:nvPr>
        </p:nvSpPr>
        <p:spPr>
          <a:xfrm>
            <a:off x="595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0" name="Google Shape;180;p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582391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1"/>
          <p:cNvSpPr/>
          <p:nvPr/>
        </p:nvSpPr>
        <p:spPr>
          <a:xfrm>
            <a:off x="3787059" y="582340"/>
            <a:ext cx="3957000" cy="39576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31"/>
          <p:cNvSpPr txBox="1"/>
          <p:nvPr>
            <p:ph type="title"/>
          </p:nvPr>
        </p:nvSpPr>
        <p:spPr>
          <a:xfrm>
            <a:off x="5113116" y="1492670"/>
            <a:ext cx="3458700" cy="1004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84" name="Google Shape;184;p31"/>
          <p:cNvSpPr txBox="1"/>
          <p:nvPr>
            <p:ph idx="1" type="body"/>
          </p:nvPr>
        </p:nvSpPr>
        <p:spPr>
          <a:xfrm>
            <a:off x="5122581" y="2535656"/>
            <a:ext cx="2466000" cy="8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85" name="Google Shape;185;p31"/>
          <p:cNvSpPr/>
          <p:nvPr/>
        </p:nvSpPr>
        <p:spPr>
          <a:xfrm flipH="1" rot="10800000">
            <a:off x="3787059" y="976882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31"/>
          <p:cNvSpPr/>
          <p:nvPr>
            <p:ph idx="2" type="pic"/>
          </p:nvPr>
        </p:nvSpPr>
        <p:spPr>
          <a:xfrm>
            <a:off x="595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7" name="Google Shape;187;p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582391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2"/>
          <p:cNvSpPr/>
          <p:nvPr/>
        </p:nvSpPr>
        <p:spPr>
          <a:xfrm>
            <a:off x="3787059" y="582340"/>
            <a:ext cx="3957000" cy="39576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32"/>
          <p:cNvSpPr txBox="1"/>
          <p:nvPr>
            <p:ph type="title"/>
          </p:nvPr>
        </p:nvSpPr>
        <p:spPr>
          <a:xfrm>
            <a:off x="5113116" y="1492670"/>
            <a:ext cx="3458700" cy="1004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91" name="Google Shape;191;p32"/>
          <p:cNvSpPr txBox="1"/>
          <p:nvPr>
            <p:ph idx="1" type="body"/>
          </p:nvPr>
        </p:nvSpPr>
        <p:spPr>
          <a:xfrm>
            <a:off x="5122581" y="2535656"/>
            <a:ext cx="2397300" cy="8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92" name="Google Shape;192;p32"/>
          <p:cNvSpPr/>
          <p:nvPr/>
        </p:nvSpPr>
        <p:spPr>
          <a:xfrm flipH="1" rot="10800000">
            <a:off x="3787059" y="976882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32"/>
          <p:cNvSpPr/>
          <p:nvPr>
            <p:ph idx="2" type="pic"/>
          </p:nvPr>
        </p:nvSpPr>
        <p:spPr>
          <a:xfrm>
            <a:off x="595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4" name="Google Shape;194;p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582391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3"/>
          <p:cNvSpPr/>
          <p:nvPr/>
        </p:nvSpPr>
        <p:spPr>
          <a:xfrm>
            <a:off x="3787059" y="582340"/>
            <a:ext cx="3957000" cy="39576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33"/>
          <p:cNvSpPr txBox="1"/>
          <p:nvPr>
            <p:ph type="title"/>
          </p:nvPr>
        </p:nvSpPr>
        <p:spPr>
          <a:xfrm>
            <a:off x="5113116" y="1492670"/>
            <a:ext cx="3458700" cy="1004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sz="3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98" name="Google Shape;198;p33"/>
          <p:cNvSpPr txBox="1"/>
          <p:nvPr>
            <p:ph idx="1" type="body"/>
          </p:nvPr>
        </p:nvSpPr>
        <p:spPr>
          <a:xfrm>
            <a:off x="5122581" y="2535656"/>
            <a:ext cx="2443200" cy="8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99" name="Google Shape;199;p33"/>
          <p:cNvSpPr/>
          <p:nvPr/>
        </p:nvSpPr>
        <p:spPr>
          <a:xfrm flipH="1" rot="10800000">
            <a:off x="3787059" y="976882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33"/>
          <p:cNvSpPr/>
          <p:nvPr>
            <p:ph idx="2" type="pic"/>
          </p:nvPr>
        </p:nvSpPr>
        <p:spPr>
          <a:xfrm>
            <a:off x="595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1" name="Google Shape;201;p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582391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4"/>
          <p:cNvSpPr/>
          <p:nvPr/>
        </p:nvSpPr>
        <p:spPr>
          <a:xfrm>
            <a:off x="3787059" y="582340"/>
            <a:ext cx="3957000" cy="39576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34"/>
          <p:cNvSpPr txBox="1"/>
          <p:nvPr>
            <p:ph type="title"/>
          </p:nvPr>
        </p:nvSpPr>
        <p:spPr>
          <a:xfrm>
            <a:off x="5113116" y="1492670"/>
            <a:ext cx="3458700" cy="1004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05" name="Google Shape;205;p34"/>
          <p:cNvSpPr txBox="1"/>
          <p:nvPr>
            <p:ph idx="1" type="body"/>
          </p:nvPr>
        </p:nvSpPr>
        <p:spPr>
          <a:xfrm>
            <a:off x="5122581" y="2535656"/>
            <a:ext cx="2435100" cy="8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06" name="Google Shape;206;p34"/>
          <p:cNvSpPr/>
          <p:nvPr/>
        </p:nvSpPr>
        <p:spPr>
          <a:xfrm flipH="1" rot="10800000">
            <a:off x="3787059" y="976882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34"/>
          <p:cNvSpPr/>
          <p:nvPr>
            <p:ph idx="2" type="pic"/>
          </p:nvPr>
        </p:nvSpPr>
        <p:spPr>
          <a:xfrm>
            <a:off x="595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8" name="Google Shape;208;p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5"/>
          <p:cNvSpPr/>
          <p:nvPr/>
        </p:nvSpPr>
        <p:spPr>
          <a:xfrm rot="10800000">
            <a:off x="2529276" y="571451"/>
            <a:ext cx="3957000" cy="3957600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35"/>
          <p:cNvSpPr txBox="1"/>
          <p:nvPr>
            <p:ph type="title"/>
          </p:nvPr>
        </p:nvSpPr>
        <p:spPr>
          <a:xfrm>
            <a:off x="3842289" y="1314450"/>
            <a:ext cx="3558300" cy="1364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12" name="Google Shape;212;p35"/>
          <p:cNvSpPr txBox="1"/>
          <p:nvPr>
            <p:ph idx="1" type="body"/>
          </p:nvPr>
        </p:nvSpPr>
        <p:spPr>
          <a:xfrm>
            <a:off x="3864773" y="2717411"/>
            <a:ext cx="2592300" cy="8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13" name="Google Shape;213;p35"/>
          <p:cNvSpPr/>
          <p:nvPr/>
        </p:nvSpPr>
        <p:spPr>
          <a:xfrm flipH="1" rot="10800000">
            <a:off x="2529252" y="976882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35"/>
          <p:cNvSpPr/>
          <p:nvPr>
            <p:ph idx="2" type="pic"/>
          </p:nvPr>
        </p:nvSpPr>
        <p:spPr>
          <a:xfrm>
            <a:off x="-31206" y="0"/>
            <a:ext cx="33468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5" name="Google Shape;215;p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6"/>
          <p:cNvSpPr/>
          <p:nvPr/>
        </p:nvSpPr>
        <p:spPr>
          <a:xfrm rot="10800000">
            <a:off x="2529276" y="571451"/>
            <a:ext cx="3957000" cy="3957600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36"/>
          <p:cNvSpPr txBox="1"/>
          <p:nvPr>
            <p:ph type="title"/>
          </p:nvPr>
        </p:nvSpPr>
        <p:spPr>
          <a:xfrm>
            <a:off x="3842289" y="1564481"/>
            <a:ext cx="3558300" cy="11142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19" name="Google Shape;219;p36"/>
          <p:cNvSpPr txBox="1"/>
          <p:nvPr>
            <p:ph idx="1" type="body"/>
          </p:nvPr>
        </p:nvSpPr>
        <p:spPr>
          <a:xfrm>
            <a:off x="3864773" y="2717411"/>
            <a:ext cx="2546700" cy="818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20" name="Google Shape;220;p36"/>
          <p:cNvSpPr/>
          <p:nvPr/>
        </p:nvSpPr>
        <p:spPr>
          <a:xfrm flipH="1" rot="10800000">
            <a:off x="2529252" y="976882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36"/>
          <p:cNvSpPr/>
          <p:nvPr>
            <p:ph idx="2" type="pic"/>
          </p:nvPr>
        </p:nvSpPr>
        <p:spPr>
          <a:xfrm>
            <a:off x="-31206" y="0"/>
            <a:ext cx="33468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2" name="Google Shape;222;p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37"/>
          <p:cNvSpPr/>
          <p:nvPr/>
        </p:nvSpPr>
        <p:spPr>
          <a:xfrm rot="10800000">
            <a:off x="2529276" y="571451"/>
            <a:ext cx="3957000" cy="3957600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7"/>
          <p:cNvSpPr txBox="1"/>
          <p:nvPr>
            <p:ph type="title"/>
          </p:nvPr>
        </p:nvSpPr>
        <p:spPr>
          <a:xfrm>
            <a:off x="3842289" y="1314450"/>
            <a:ext cx="3558300" cy="1364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26" name="Google Shape;226;p37"/>
          <p:cNvSpPr txBox="1"/>
          <p:nvPr>
            <p:ph idx="1" type="body"/>
          </p:nvPr>
        </p:nvSpPr>
        <p:spPr>
          <a:xfrm>
            <a:off x="3864773" y="2717411"/>
            <a:ext cx="2580900" cy="8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27" name="Google Shape;227;p37"/>
          <p:cNvSpPr/>
          <p:nvPr/>
        </p:nvSpPr>
        <p:spPr>
          <a:xfrm flipH="1" rot="10800000">
            <a:off x="2529252" y="976882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7"/>
          <p:cNvSpPr/>
          <p:nvPr>
            <p:ph idx="2" type="pic"/>
          </p:nvPr>
        </p:nvSpPr>
        <p:spPr>
          <a:xfrm>
            <a:off x="-31206" y="0"/>
            <a:ext cx="33468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9" name="Google Shape;229;p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8"/>
          <p:cNvSpPr/>
          <p:nvPr/>
        </p:nvSpPr>
        <p:spPr>
          <a:xfrm rot="10800000">
            <a:off x="2529276" y="571451"/>
            <a:ext cx="3957000" cy="39576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38"/>
          <p:cNvSpPr txBox="1"/>
          <p:nvPr>
            <p:ph type="title"/>
          </p:nvPr>
        </p:nvSpPr>
        <p:spPr>
          <a:xfrm>
            <a:off x="3842289" y="1314450"/>
            <a:ext cx="3586800" cy="1364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600"/>
              <a:buFont typeface="Arial"/>
              <a:buNone/>
              <a:defRPr sz="3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33" name="Google Shape;233;p38"/>
          <p:cNvSpPr txBox="1"/>
          <p:nvPr>
            <p:ph idx="1" type="body"/>
          </p:nvPr>
        </p:nvSpPr>
        <p:spPr>
          <a:xfrm>
            <a:off x="3864773" y="2717411"/>
            <a:ext cx="2455200" cy="8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34" name="Google Shape;234;p38"/>
          <p:cNvSpPr/>
          <p:nvPr/>
        </p:nvSpPr>
        <p:spPr>
          <a:xfrm flipH="1" rot="10800000">
            <a:off x="2529252" y="976882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p38"/>
          <p:cNvSpPr/>
          <p:nvPr>
            <p:ph idx="2" type="pic"/>
          </p:nvPr>
        </p:nvSpPr>
        <p:spPr>
          <a:xfrm>
            <a:off x="-31206" y="0"/>
            <a:ext cx="33468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6" name="Google Shape;236;p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9"/>
          <p:cNvSpPr/>
          <p:nvPr/>
        </p:nvSpPr>
        <p:spPr>
          <a:xfrm rot="10800000">
            <a:off x="2529276" y="571451"/>
            <a:ext cx="3957000" cy="3957600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39"/>
          <p:cNvSpPr txBox="1"/>
          <p:nvPr>
            <p:ph type="title"/>
          </p:nvPr>
        </p:nvSpPr>
        <p:spPr>
          <a:xfrm>
            <a:off x="3842289" y="1314450"/>
            <a:ext cx="3558300" cy="1364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40" name="Google Shape;240;p39"/>
          <p:cNvSpPr txBox="1"/>
          <p:nvPr>
            <p:ph idx="1" type="body"/>
          </p:nvPr>
        </p:nvSpPr>
        <p:spPr>
          <a:xfrm>
            <a:off x="3864773" y="2717411"/>
            <a:ext cx="2546700" cy="8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41" name="Google Shape;241;p39"/>
          <p:cNvSpPr/>
          <p:nvPr/>
        </p:nvSpPr>
        <p:spPr>
          <a:xfrm flipH="1" rot="10800000">
            <a:off x="2529252" y="976882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39"/>
          <p:cNvSpPr/>
          <p:nvPr>
            <p:ph idx="2" type="pic"/>
          </p:nvPr>
        </p:nvSpPr>
        <p:spPr>
          <a:xfrm>
            <a:off x="-31206" y="0"/>
            <a:ext cx="33468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3" name="Google Shape;243;p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40"/>
          <p:cNvSpPr/>
          <p:nvPr/>
        </p:nvSpPr>
        <p:spPr>
          <a:xfrm>
            <a:off x="0" y="0"/>
            <a:ext cx="140970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40"/>
          <p:cNvSpPr/>
          <p:nvPr>
            <p:ph idx="2" type="pic"/>
          </p:nvPr>
        </p:nvSpPr>
        <p:spPr>
          <a:xfrm>
            <a:off x="1412980" y="590973"/>
            <a:ext cx="3391800" cy="3965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7" name="Google Shape;247;p40"/>
          <p:cNvSpPr/>
          <p:nvPr/>
        </p:nvSpPr>
        <p:spPr>
          <a:xfrm>
            <a:off x="847955" y="1178184"/>
            <a:ext cx="565812" cy="27906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40"/>
          <p:cNvSpPr txBox="1"/>
          <p:nvPr>
            <p:ph type="title"/>
          </p:nvPr>
        </p:nvSpPr>
        <p:spPr>
          <a:xfrm>
            <a:off x="5262593" y="1628775"/>
            <a:ext cx="3280800" cy="10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49" name="Google Shape;249;p40"/>
          <p:cNvSpPr txBox="1"/>
          <p:nvPr>
            <p:ph idx="1" type="body"/>
          </p:nvPr>
        </p:nvSpPr>
        <p:spPr>
          <a:xfrm>
            <a:off x="5262593" y="2668791"/>
            <a:ext cx="3280800" cy="9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250" name="Google Shape;250;p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2" name="Google Shape;252;p41"/>
          <p:cNvGrpSpPr/>
          <p:nvPr/>
        </p:nvGrpSpPr>
        <p:grpSpPr>
          <a:xfrm>
            <a:off x="3464" y="0"/>
            <a:ext cx="1409738" cy="5143500"/>
            <a:chOff x="9236" y="0"/>
            <a:chExt cx="3759300" cy="13716000"/>
          </a:xfrm>
        </p:grpSpPr>
        <p:sp>
          <p:nvSpPr>
            <p:cNvPr id="253" name="Google Shape;253;p41"/>
            <p:cNvSpPr/>
            <p:nvPr/>
          </p:nvSpPr>
          <p:spPr>
            <a:xfrm>
              <a:off x="9236" y="0"/>
              <a:ext cx="3759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t/>
              </a:r>
              <a:endParaRPr b="0" i="0" sz="9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" name="Google Shape;254;p41"/>
            <p:cNvSpPr/>
            <p:nvPr/>
          </p:nvSpPr>
          <p:spPr>
            <a:xfrm>
              <a:off x="2267961" y="3156359"/>
              <a:ext cx="1492701" cy="736218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5" name="Google Shape;255;p41"/>
          <p:cNvSpPr txBox="1"/>
          <p:nvPr>
            <p:ph type="title"/>
          </p:nvPr>
        </p:nvSpPr>
        <p:spPr>
          <a:xfrm>
            <a:off x="5262593" y="1628775"/>
            <a:ext cx="3280800" cy="10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56" name="Google Shape;256;p41"/>
          <p:cNvSpPr txBox="1"/>
          <p:nvPr>
            <p:ph idx="1" type="body"/>
          </p:nvPr>
        </p:nvSpPr>
        <p:spPr>
          <a:xfrm>
            <a:off x="5262593" y="2668791"/>
            <a:ext cx="3280800" cy="9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57" name="Google Shape;257;p41"/>
          <p:cNvSpPr/>
          <p:nvPr>
            <p:ph idx="2" type="pic"/>
          </p:nvPr>
        </p:nvSpPr>
        <p:spPr>
          <a:xfrm>
            <a:off x="1412980" y="590973"/>
            <a:ext cx="3391800" cy="3965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8" name="Google Shape;258;p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0" name="Google Shape;260;p42"/>
          <p:cNvGrpSpPr/>
          <p:nvPr/>
        </p:nvGrpSpPr>
        <p:grpSpPr>
          <a:xfrm>
            <a:off x="3464" y="0"/>
            <a:ext cx="1409738" cy="5143500"/>
            <a:chOff x="9236" y="0"/>
            <a:chExt cx="3759300" cy="13716000"/>
          </a:xfrm>
        </p:grpSpPr>
        <p:sp>
          <p:nvSpPr>
            <p:cNvPr id="261" name="Google Shape;261;p42"/>
            <p:cNvSpPr/>
            <p:nvPr/>
          </p:nvSpPr>
          <p:spPr>
            <a:xfrm>
              <a:off x="9236" y="0"/>
              <a:ext cx="3759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t/>
              </a:r>
              <a:endParaRPr b="0" i="0" sz="9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" name="Google Shape;262;p42"/>
            <p:cNvSpPr/>
            <p:nvPr/>
          </p:nvSpPr>
          <p:spPr>
            <a:xfrm>
              <a:off x="2267961" y="3156359"/>
              <a:ext cx="1492701" cy="736218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3" name="Google Shape;263;p42"/>
          <p:cNvSpPr txBox="1"/>
          <p:nvPr>
            <p:ph type="title"/>
          </p:nvPr>
        </p:nvSpPr>
        <p:spPr>
          <a:xfrm>
            <a:off x="5262593" y="1628775"/>
            <a:ext cx="3280800" cy="10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64" name="Google Shape;264;p42"/>
          <p:cNvSpPr txBox="1"/>
          <p:nvPr>
            <p:ph idx="1" type="body"/>
          </p:nvPr>
        </p:nvSpPr>
        <p:spPr>
          <a:xfrm>
            <a:off x="5262593" y="2668791"/>
            <a:ext cx="3280800" cy="9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65" name="Google Shape;265;p42"/>
          <p:cNvSpPr/>
          <p:nvPr>
            <p:ph idx="2" type="pic"/>
          </p:nvPr>
        </p:nvSpPr>
        <p:spPr>
          <a:xfrm>
            <a:off x="1412980" y="590973"/>
            <a:ext cx="3391800" cy="3965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66" name="Google Shape;266;p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8" name="Google Shape;268;p43"/>
          <p:cNvGrpSpPr/>
          <p:nvPr/>
        </p:nvGrpSpPr>
        <p:grpSpPr>
          <a:xfrm>
            <a:off x="3464" y="0"/>
            <a:ext cx="1409738" cy="5143500"/>
            <a:chOff x="9236" y="0"/>
            <a:chExt cx="3759300" cy="13716000"/>
          </a:xfrm>
        </p:grpSpPr>
        <p:sp>
          <p:nvSpPr>
            <p:cNvPr id="269" name="Google Shape;269;p43"/>
            <p:cNvSpPr/>
            <p:nvPr/>
          </p:nvSpPr>
          <p:spPr>
            <a:xfrm>
              <a:off x="9236" y="0"/>
              <a:ext cx="3759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t/>
              </a:r>
              <a:endParaRPr b="0" i="0" sz="9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43"/>
            <p:cNvSpPr/>
            <p:nvPr/>
          </p:nvSpPr>
          <p:spPr>
            <a:xfrm>
              <a:off x="2267961" y="3156359"/>
              <a:ext cx="1492701" cy="736218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71" name="Google Shape;271;p43"/>
          <p:cNvSpPr txBox="1"/>
          <p:nvPr>
            <p:ph type="title"/>
          </p:nvPr>
        </p:nvSpPr>
        <p:spPr>
          <a:xfrm>
            <a:off x="5262593" y="1628775"/>
            <a:ext cx="3280800" cy="10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sz="3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72" name="Google Shape;272;p43"/>
          <p:cNvSpPr txBox="1"/>
          <p:nvPr>
            <p:ph idx="1" type="body"/>
          </p:nvPr>
        </p:nvSpPr>
        <p:spPr>
          <a:xfrm>
            <a:off x="5262593" y="2668791"/>
            <a:ext cx="3280800" cy="9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73" name="Google Shape;273;p43"/>
          <p:cNvSpPr txBox="1"/>
          <p:nvPr/>
        </p:nvSpPr>
        <p:spPr>
          <a:xfrm>
            <a:off x="12893166" y="-3140242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43"/>
          <p:cNvSpPr/>
          <p:nvPr>
            <p:ph idx="2" type="pic"/>
          </p:nvPr>
        </p:nvSpPr>
        <p:spPr>
          <a:xfrm>
            <a:off x="1412980" y="590973"/>
            <a:ext cx="3391800" cy="3965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5" name="Google Shape;275;p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7" name="Google Shape;277;p44"/>
          <p:cNvGrpSpPr/>
          <p:nvPr/>
        </p:nvGrpSpPr>
        <p:grpSpPr>
          <a:xfrm>
            <a:off x="3464" y="0"/>
            <a:ext cx="1409738" cy="5143500"/>
            <a:chOff x="9236" y="0"/>
            <a:chExt cx="3759300" cy="13716000"/>
          </a:xfrm>
        </p:grpSpPr>
        <p:sp>
          <p:nvSpPr>
            <p:cNvPr id="278" name="Google Shape;278;p44"/>
            <p:cNvSpPr/>
            <p:nvPr/>
          </p:nvSpPr>
          <p:spPr>
            <a:xfrm>
              <a:off x="9236" y="0"/>
              <a:ext cx="3759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t/>
              </a:r>
              <a:endParaRPr b="0" i="0" sz="9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" name="Google Shape;279;p44"/>
            <p:cNvSpPr/>
            <p:nvPr/>
          </p:nvSpPr>
          <p:spPr>
            <a:xfrm>
              <a:off x="2267961" y="3156359"/>
              <a:ext cx="1492701" cy="736218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80" name="Google Shape;280;p44"/>
          <p:cNvSpPr txBox="1"/>
          <p:nvPr>
            <p:ph type="title"/>
          </p:nvPr>
        </p:nvSpPr>
        <p:spPr>
          <a:xfrm>
            <a:off x="5262593" y="1628775"/>
            <a:ext cx="3280800" cy="10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81" name="Google Shape;281;p44"/>
          <p:cNvSpPr txBox="1"/>
          <p:nvPr>
            <p:ph idx="1" type="body"/>
          </p:nvPr>
        </p:nvSpPr>
        <p:spPr>
          <a:xfrm>
            <a:off x="5262593" y="2668791"/>
            <a:ext cx="3280800" cy="9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82" name="Google Shape;282;p44"/>
          <p:cNvSpPr/>
          <p:nvPr>
            <p:ph idx="2" type="pic"/>
          </p:nvPr>
        </p:nvSpPr>
        <p:spPr>
          <a:xfrm>
            <a:off x="1412980" y="590973"/>
            <a:ext cx="3391800" cy="3965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3" name="Google Shape;283;p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45"/>
          <p:cNvSpPr/>
          <p:nvPr/>
        </p:nvSpPr>
        <p:spPr>
          <a:xfrm flipH="1">
            <a:off x="1403840" y="577064"/>
            <a:ext cx="3957000" cy="39576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p45"/>
          <p:cNvSpPr txBox="1"/>
          <p:nvPr>
            <p:ph type="title"/>
          </p:nvPr>
        </p:nvSpPr>
        <p:spPr>
          <a:xfrm>
            <a:off x="560907" y="1171575"/>
            <a:ext cx="3324600" cy="1311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b="0" i="0" sz="3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87" name="Google Shape;287;p45"/>
          <p:cNvSpPr txBox="1"/>
          <p:nvPr>
            <p:ph idx="1" type="body"/>
          </p:nvPr>
        </p:nvSpPr>
        <p:spPr>
          <a:xfrm>
            <a:off x="561161" y="2571750"/>
            <a:ext cx="3324600" cy="9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88" name="Google Shape;288;p45"/>
          <p:cNvSpPr/>
          <p:nvPr>
            <p:ph idx="2" type="pic"/>
          </p:nvPr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89" name="Google Shape;289;p45"/>
          <p:cNvSpPr/>
          <p:nvPr/>
        </p:nvSpPr>
        <p:spPr>
          <a:xfrm flipH="1">
            <a:off x="4571898" y="976883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0" name="Google Shape;290;p4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46"/>
          <p:cNvSpPr/>
          <p:nvPr/>
        </p:nvSpPr>
        <p:spPr>
          <a:xfrm flipH="1">
            <a:off x="1402423" y="577064"/>
            <a:ext cx="3957000" cy="39576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46"/>
          <p:cNvSpPr txBox="1"/>
          <p:nvPr>
            <p:ph type="title"/>
          </p:nvPr>
        </p:nvSpPr>
        <p:spPr>
          <a:xfrm>
            <a:off x="560907" y="1171575"/>
            <a:ext cx="3324600" cy="1311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94" name="Google Shape;294;p46"/>
          <p:cNvSpPr/>
          <p:nvPr/>
        </p:nvSpPr>
        <p:spPr>
          <a:xfrm flipH="1">
            <a:off x="4571898" y="976883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Google Shape;295;p46"/>
          <p:cNvSpPr txBox="1"/>
          <p:nvPr>
            <p:ph idx="1" type="body"/>
          </p:nvPr>
        </p:nvSpPr>
        <p:spPr>
          <a:xfrm>
            <a:off x="561161" y="2571750"/>
            <a:ext cx="3324600" cy="9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96" name="Google Shape;296;p46"/>
          <p:cNvSpPr/>
          <p:nvPr>
            <p:ph idx="2" type="pic"/>
          </p:nvPr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97" name="Google Shape;297;p4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47"/>
          <p:cNvSpPr/>
          <p:nvPr/>
        </p:nvSpPr>
        <p:spPr>
          <a:xfrm flipH="1">
            <a:off x="1394110" y="577064"/>
            <a:ext cx="3957000" cy="39576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0" name="Google Shape;300;p47"/>
          <p:cNvSpPr txBox="1"/>
          <p:nvPr>
            <p:ph type="title"/>
          </p:nvPr>
        </p:nvSpPr>
        <p:spPr>
          <a:xfrm>
            <a:off x="560907" y="1171575"/>
            <a:ext cx="3324600" cy="1311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b="0" i="0"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01" name="Google Shape;301;p47"/>
          <p:cNvSpPr txBox="1"/>
          <p:nvPr>
            <p:ph idx="1" type="body"/>
          </p:nvPr>
        </p:nvSpPr>
        <p:spPr>
          <a:xfrm>
            <a:off x="561161" y="2571750"/>
            <a:ext cx="3324600" cy="9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02" name="Google Shape;302;p47"/>
          <p:cNvSpPr/>
          <p:nvPr/>
        </p:nvSpPr>
        <p:spPr>
          <a:xfrm flipH="1">
            <a:off x="4573164" y="976883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p47"/>
          <p:cNvSpPr/>
          <p:nvPr>
            <p:ph idx="2" type="pic"/>
          </p:nvPr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47"/>
          <p:cNvSpPr/>
          <p:nvPr/>
        </p:nvSpPr>
        <p:spPr>
          <a:xfrm flipH="1">
            <a:off x="4571898" y="976883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5" name="Google Shape;305;p4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48"/>
          <p:cNvSpPr/>
          <p:nvPr/>
        </p:nvSpPr>
        <p:spPr>
          <a:xfrm flipH="1">
            <a:off x="1394110" y="577064"/>
            <a:ext cx="3957000" cy="39576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Google Shape;308;p48"/>
          <p:cNvSpPr txBox="1"/>
          <p:nvPr>
            <p:ph type="title"/>
          </p:nvPr>
        </p:nvSpPr>
        <p:spPr>
          <a:xfrm>
            <a:off x="560907" y="1171575"/>
            <a:ext cx="3324600" cy="1311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b="0" i="0"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09" name="Google Shape;309;p48"/>
          <p:cNvSpPr txBox="1"/>
          <p:nvPr>
            <p:ph idx="1" type="body"/>
          </p:nvPr>
        </p:nvSpPr>
        <p:spPr>
          <a:xfrm>
            <a:off x="561161" y="2571750"/>
            <a:ext cx="3324600" cy="9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10" name="Google Shape;310;p48"/>
          <p:cNvSpPr/>
          <p:nvPr/>
        </p:nvSpPr>
        <p:spPr>
          <a:xfrm flipH="1">
            <a:off x="4573164" y="976883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p48"/>
          <p:cNvSpPr/>
          <p:nvPr>
            <p:ph idx="2" type="pic"/>
          </p:nvPr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2" name="Google Shape;312;p48"/>
          <p:cNvSpPr/>
          <p:nvPr/>
        </p:nvSpPr>
        <p:spPr>
          <a:xfrm flipH="1">
            <a:off x="4571898" y="976883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49"/>
          <p:cNvSpPr/>
          <p:nvPr/>
        </p:nvSpPr>
        <p:spPr>
          <a:xfrm flipH="1">
            <a:off x="1394110" y="577064"/>
            <a:ext cx="3957000" cy="39576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p49"/>
          <p:cNvSpPr txBox="1"/>
          <p:nvPr>
            <p:ph type="title"/>
          </p:nvPr>
        </p:nvSpPr>
        <p:spPr>
          <a:xfrm>
            <a:off x="560907" y="1171575"/>
            <a:ext cx="3324600" cy="1311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b="0" i="0" sz="3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16" name="Google Shape;316;p49"/>
          <p:cNvSpPr txBox="1"/>
          <p:nvPr>
            <p:ph idx="1" type="body"/>
          </p:nvPr>
        </p:nvSpPr>
        <p:spPr>
          <a:xfrm>
            <a:off x="561161" y="2571750"/>
            <a:ext cx="3324600" cy="9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17" name="Google Shape;317;p49"/>
          <p:cNvSpPr/>
          <p:nvPr/>
        </p:nvSpPr>
        <p:spPr>
          <a:xfrm flipH="1">
            <a:off x="4571898" y="976883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p49"/>
          <p:cNvSpPr/>
          <p:nvPr>
            <p:ph idx="2" type="pic"/>
          </p:nvPr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319" name="Google Shape;319;p4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50"/>
          <p:cNvSpPr/>
          <p:nvPr/>
        </p:nvSpPr>
        <p:spPr>
          <a:xfrm flipH="1">
            <a:off x="1394110" y="577064"/>
            <a:ext cx="3957000" cy="39576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" name="Google Shape;322;p50"/>
          <p:cNvSpPr txBox="1"/>
          <p:nvPr>
            <p:ph type="title"/>
          </p:nvPr>
        </p:nvSpPr>
        <p:spPr>
          <a:xfrm>
            <a:off x="560907" y="1171575"/>
            <a:ext cx="3324600" cy="1311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23" name="Google Shape;323;p50"/>
          <p:cNvSpPr txBox="1"/>
          <p:nvPr>
            <p:ph idx="1" type="body"/>
          </p:nvPr>
        </p:nvSpPr>
        <p:spPr>
          <a:xfrm>
            <a:off x="561161" y="2571750"/>
            <a:ext cx="3324600" cy="9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24" name="Google Shape;324;p50"/>
          <p:cNvSpPr/>
          <p:nvPr/>
        </p:nvSpPr>
        <p:spPr>
          <a:xfrm flipH="1">
            <a:off x="4571898" y="976883"/>
            <a:ext cx="786309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5" name="Google Shape;325;p50"/>
          <p:cNvSpPr/>
          <p:nvPr>
            <p:ph idx="2" type="pic"/>
          </p:nvPr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326" name="Google Shape;326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51"/>
          <p:cNvSpPr txBox="1"/>
          <p:nvPr>
            <p:ph type="title"/>
          </p:nvPr>
        </p:nvSpPr>
        <p:spPr>
          <a:xfrm>
            <a:off x="5657709" y="1759446"/>
            <a:ext cx="2885700" cy="960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29" name="Google Shape;329;p51"/>
          <p:cNvSpPr txBox="1"/>
          <p:nvPr>
            <p:ph idx="1" type="body"/>
          </p:nvPr>
        </p:nvSpPr>
        <p:spPr>
          <a:xfrm>
            <a:off x="5661509" y="2786280"/>
            <a:ext cx="2718600" cy="5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30" name="Google Shape;330;p51"/>
          <p:cNvSpPr/>
          <p:nvPr>
            <p:ph idx="2" type="pic"/>
          </p:nvPr>
        </p:nvSpPr>
        <p:spPr>
          <a:xfrm>
            <a:off x="1415817" y="562214"/>
            <a:ext cx="3427500" cy="3977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1" name="Google Shape;331;p51"/>
          <p:cNvSpPr/>
          <p:nvPr/>
        </p:nvSpPr>
        <p:spPr>
          <a:xfrm>
            <a:off x="3463" y="0"/>
            <a:ext cx="1409700" cy="51435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" name="Google Shape;332;p51"/>
          <p:cNvSpPr/>
          <p:nvPr/>
        </p:nvSpPr>
        <p:spPr>
          <a:xfrm>
            <a:off x="850375" y="1183635"/>
            <a:ext cx="558367" cy="275393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3" name="Google Shape;333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52"/>
          <p:cNvSpPr txBox="1"/>
          <p:nvPr>
            <p:ph type="title"/>
          </p:nvPr>
        </p:nvSpPr>
        <p:spPr>
          <a:xfrm>
            <a:off x="5657709" y="1759446"/>
            <a:ext cx="2885700" cy="960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36" name="Google Shape;336;p52"/>
          <p:cNvSpPr txBox="1"/>
          <p:nvPr>
            <p:ph idx="1" type="body"/>
          </p:nvPr>
        </p:nvSpPr>
        <p:spPr>
          <a:xfrm>
            <a:off x="5661509" y="2786280"/>
            <a:ext cx="2718600" cy="5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37" name="Google Shape;337;p52"/>
          <p:cNvSpPr/>
          <p:nvPr>
            <p:ph idx="2" type="pic"/>
          </p:nvPr>
        </p:nvSpPr>
        <p:spPr>
          <a:xfrm>
            <a:off x="1415817" y="562214"/>
            <a:ext cx="3427500" cy="3977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8" name="Google Shape;338;p52"/>
          <p:cNvSpPr/>
          <p:nvPr/>
        </p:nvSpPr>
        <p:spPr>
          <a:xfrm>
            <a:off x="3463" y="0"/>
            <a:ext cx="140970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9" name="Google Shape;339;p52"/>
          <p:cNvSpPr/>
          <p:nvPr/>
        </p:nvSpPr>
        <p:spPr>
          <a:xfrm>
            <a:off x="850375" y="1183635"/>
            <a:ext cx="558367" cy="275393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0" name="Google Shape;340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53"/>
          <p:cNvSpPr txBox="1"/>
          <p:nvPr>
            <p:ph type="title"/>
          </p:nvPr>
        </p:nvSpPr>
        <p:spPr>
          <a:xfrm>
            <a:off x="5657709" y="1759446"/>
            <a:ext cx="2885700" cy="960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43" name="Google Shape;343;p53"/>
          <p:cNvSpPr txBox="1"/>
          <p:nvPr>
            <p:ph idx="1" type="body"/>
          </p:nvPr>
        </p:nvSpPr>
        <p:spPr>
          <a:xfrm>
            <a:off x="5661509" y="2786280"/>
            <a:ext cx="2718600" cy="5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44" name="Google Shape;344;p53"/>
          <p:cNvSpPr/>
          <p:nvPr>
            <p:ph idx="2" type="pic"/>
          </p:nvPr>
        </p:nvSpPr>
        <p:spPr>
          <a:xfrm>
            <a:off x="1415817" y="562214"/>
            <a:ext cx="3427500" cy="3977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5" name="Google Shape;345;p53"/>
          <p:cNvSpPr/>
          <p:nvPr/>
        </p:nvSpPr>
        <p:spPr>
          <a:xfrm>
            <a:off x="3463" y="0"/>
            <a:ext cx="140970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Google Shape;346;p53"/>
          <p:cNvSpPr/>
          <p:nvPr/>
        </p:nvSpPr>
        <p:spPr>
          <a:xfrm>
            <a:off x="850375" y="1183635"/>
            <a:ext cx="558367" cy="275393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7" name="Google Shape;347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54"/>
          <p:cNvSpPr txBox="1"/>
          <p:nvPr>
            <p:ph type="title"/>
          </p:nvPr>
        </p:nvSpPr>
        <p:spPr>
          <a:xfrm>
            <a:off x="5657709" y="1759446"/>
            <a:ext cx="2885700" cy="960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sz="3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50" name="Google Shape;350;p54"/>
          <p:cNvSpPr txBox="1"/>
          <p:nvPr>
            <p:ph idx="1" type="body"/>
          </p:nvPr>
        </p:nvSpPr>
        <p:spPr>
          <a:xfrm>
            <a:off x="5661509" y="2786280"/>
            <a:ext cx="2718600" cy="5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51" name="Google Shape;351;p54"/>
          <p:cNvSpPr/>
          <p:nvPr>
            <p:ph idx="2" type="pic"/>
          </p:nvPr>
        </p:nvSpPr>
        <p:spPr>
          <a:xfrm>
            <a:off x="1415817" y="562214"/>
            <a:ext cx="3427500" cy="3977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2" name="Google Shape;352;p54"/>
          <p:cNvSpPr/>
          <p:nvPr/>
        </p:nvSpPr>
        <p:spPr>
          <a:xfrm>
            <a:off x="3463" y="0"/>
            <a:ext cx="140970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3" name="Google Shape;353;p54"/>
          <p:cNvSpPr/>
          <p:nvPr/>
        </p:nvSpPr>
        <p:spPr>
          <a:xfrm>
            <a:off x="850375" y="1183635"/>
            <a:ext cx="558367" cy="275393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54" name="Google Shape;354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55"/>
          <p:cNvSpPr txBox="1"/>
          <p:nvPr>
            <p:ph type="title"/>
          </p:nvPr>
        </p:nvSpPr>
        <p:spPr>
          <a:xfrm>
            <a:off x="5657709" y="1759446"/>
            <a:ext cx="2885700" cy="960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57" name="Google Shape;357;p55"/>
          <p:cNvSpPr txBox="1"/>
          <p:nvPr>
            <p:ph idx="1" type="body"/>
          </p:nvPr>
        </p:nvSpPr>
        <p:spPr>
          <a:xfrm>
            <a:off x="5661509" y="2786280"/>
            <a:ext cx="2718600" cy="5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58" name="Google Shape;358;p55"/>
          <p:cNvSpPr/>
          <p:nvPr>
            <p:ph idx="2" type="pic"/>
          </p:nvPr>
        </p:nvSpPr>
        <p:spPr>
          <a:xfrm>
            <a:off x="1415817" y="562214"/>
            <a:ext cx="3427500" cy="3977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9" name="Google Shape;359;p55"/>
          <p:cNvSpPr/>
          <p:nvPr/>
        </p:nvSpPr>
        <p:spPr>
          <a:xfrm>
            <a:off x="3463" y="0"/>
            <a:ext cx="140970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0" name="Google Shape;360;p55"/>
          <p:cNvSpPr/>
          <p:nvPr/>
        </p:nvSpPr>
        <p:spPr>
          <a:xfrm>
            <a:off x="850375" y="1183635"/>
            <a:ext cx="558367" cy="275393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1" name="Google Shape;361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56"/>
          <p:cNvSpPr txBox="1"/>
          <p:nvPr>
            <p:ph type="title"/>
          </p:nvPr>
        </p:nvSpPr>
        <p:spPr>
          <a:xfrm>
            <a:off x="572021" y="571500"/>
            <a:ext cx="7166700" cy="34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64" name="Google Shape;364;p56"/>
          <p:cNvSpPr txBox="1"/>
          <p:nvPr>
            <p:ph idx="1" type="body"/>
          </p:nvPr>
        </p:nvSpPr>
        <p:spPr>
          <a:xfrm>
            <a:off x="572021" y="910992"/>
            <a:ext cx="3978900" cy="5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65" name="Google Shape;365;p56"/>
          <p:cNvSpPr txBox="1"/>
          <p:nvPr>
            <p:ph idx="2" type="body"/>
          </p:nvPr>
        </p:nvSpPr>
        <p:spPr>
          <a:xfrm>
            <a:off x="516994" y="1884927"/>
            <a:ext cx="4055100" cy="2498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302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1pPr>
            <a:lvl2pPr indent="-3302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2pPr>
            <a:lvl3pPr indent="-3302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66" name="Google Shape;366;p56"/>
          <p:cNvSpPr/>
          <p:nvPr/>
        </p:nvSpPr>
        <p:spPr>
          <a:xfrm>
            <a:off x="7726720" y="0"/>
            <a:ext cx="141720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7" name="Google Shape;367;p56"/>
          <p:cNvSpPr/>
          <p:nvPr>
            <p:ph idx="3" type="pic"/>
          </p:nvPr>
        </p:nvSpPr>
        <p:spPr>
          <a:xfrm>
            <a:off x="4999250" y="1136480"/>
            <a:ext cx="2727300" cy="3170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8" name="Google Shape;368;p56"/>
          <p:cNvSpPr/>
          <p:nvPr/>
        </p:nvSpPr>
        <p:spPr>
          <a:xfrm flipH="1">
            <a:off x="7725171" y="1626443"/>
            <a:ext cx="446694" cy="2184788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57"/>
          <p:cNvSpPr txBox="1"/>
          <p:nvPr>
            <p:ph type="title"/>
          </p:nvPr>
        </p:nvSpPr>
        <p:spPr>
          <a:xfrm>
            <a:off x="572021" y="571500"/>
            <a:ext cx="7166700" cy="34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25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71" name="Google Shape;371;p57"/>
          <p:cNvSpPr txBox="1"/>
          <p:nvPr>
            <p:ph idx="1" type="body"/>
          </p:nvPr>
        </p:nvSpPr>
        <p:spPr>
          <a:xfrm>
            <a:off x="572021" y="910992"/>
            <a:ext cx="3978900" cy="5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72" name="Google Shape;372;p57"/>
          <p:cNvSpPr txBox="1"/>
          <p:nvPr>
            <p:ph idx="2" type="body"/>
          </p:nvPr>
        </p:nvSpPr>
        <p:spPr>
          <a:xfrm>
            <a:off x="516994" y="1884927"/>
            <a:ext cx="4055100" cy="2498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302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1pPr>
            <a:lvl2pPr indent="-3302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2pPr>
            <a:lvl3pPr indent="-3302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73" name="Google Shape;373;p57"/>
          <p:cNvSpPr/>
          <p:nvPr/>
        </p:nvSpPr>
        <p:spPr>
          <a:xfrm>
            <a:off x="7726720" y="0"/>
            <a:ext cx="141720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4" name="Google Shape;374;p57"/>
          <p:cNvSpPr/>
          <p:nvPr>
            <p:ph idx="3" type="pic"/>
          </p:nvPr>
        </p:nvSpPr>
        <p:spPr>
          <a:xfrm>
            <a:off x="4999250" y="1136480"/>
            <a:ext cx="2727300" cy="3170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5" name="Google Shape;375;p57"/>
          <p:cNvSpPr/>
          <p:nvPr/>
        </p:nvSpPr>
        <p:spPr>
          <a:xfrm flipH="1">
            <a:off x="7725171" y="1626443"/>
            <a:ext cx="446694" cy="2184788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58"/>
          <p:cNvSpPr txBox="1"/>
          <p:nvPr>
            <p:ph type="title"/>
          </p:nvPr>
        </p:nvSpPr>
        <p:spPr>
          <a:xfrm>
            <a:off x="572021" y="571500"/>
            <a:ext cx="7166700" cy="34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25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78" name="Google Shape;378;p58"/>
          <p:cNvSpPr txBox="1"/>
          <p:nvPr>
            <p:ph idx="1" type="body"/>
          </p:nvPr>
        </p:nvSpPr>
        <p:spPr>
          <a:xfrm>
            <a:off x="572021" y="910992"/>
            <a:ext cx="3978900" cy="5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79" name="Google Shape;379;p58"/>
          <p:cNvSpPr txBox="1"/>
          <p:nvPr>
            <p:ph idx="2" type="body"/>
          </p:nvPr>
        </p:nvSpPr>
        <p:spPr>
          <a:xfrm>
            <a:off x="516994" y="1884927"/>
            <a:ext cx="4055100" cy="2498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302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1pPr>
            <a:lvl2pPr indent="-3302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2pPr>
            <a:lvl3pPr indent="-3302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80" name="Google Shape;380;p58"/>
          <p:cNvSpPr/>
          <p:nvPr/>
        </p:nvSpPr>
        <p:spPr>
          <a:xfrm>
            <a:off x="7726720" y="0"/>
            <a:ext cx="141720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1" name="Google Shape;381;p58"/>
          <p:cNvSpPr/>
          <p:nvPr>
            <p:ph idx="3" type="pic"/>
          </p:nvPr>
        </p:nvSpPr>
        <p:spPr>
          <a:xfrm>
            <a:off x="4999250" y="1136480"/>
            <a:ext cx="2727300" cy="3170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2" name="Google Shape;382;p58"/>
          <p:cNvSpPr/>
          <p:nvPr/>
        </p:nvSpPr>
        <p:spPr>
          <a:xfrm flipH="1">
            <a:off x="7725171" y="1626443"/>
            <a:ext cx="446694" cy="2184788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59"/>
          <p:cNvSpPr txBox="1"/>
          <p:nvPr>
            <p:ph type="title"/>
          </p:nvPr>
        </p:nvSpPr>
        <p:spPr>
          <a:xfrm>
            <a:off x="572021" y="571500"/>
            <a:ext cx="7166700" cy="34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25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85" name="Google Shape;385;p59"/>
          <p:cNvSpPr txBox="1"/>
          <p:nvPr>
            <p:ph idx="1" type="body"/>
          </p:nvPr>
        </p:nvSpPr>
        <p:spPr>
          <a:xfrm>
            <a:off x="572021" y="910992"/>
            <a:ext cx="3978900" cy="5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86" name="Google Shape;386;p59"/>
          <p:cNvSpPr txBox="1"/>
          <p:nvPr>
            <p:ph idx="2" type="body"/>
          </p:nvPr>
        </p:nvSpPr>
        <p:spPr>
          <a:xfrm>
            <a:off x="516994" y="1884927"/>
            <a:ext cx="4055100" cy="2498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302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1pPr>
            <a:lvl2pPr indent="-3302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2pPr>
            <a:lvl3pPr indent="-3302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87" name="Google Shape;387;p59"/>
          <p:cNvSpPr/>
          <p:nvPr/>
        </p:nvSpPr>
        <p:spPr>
          <a:xfrm>
            <a:off x="7726720" y="0"/>
            <a:ext cx="1417200" cy="51435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8" name="Google Shape;388;p59"/>
          <p:cNvSpPr/>
          <p:nvPr>
            <p:ph idx="3" type="pic"/>
          </p:nvPr>
        </p:nvSpPr>
        <p:spPr>
          <a:xfrm>
            <a:off x="4999250" y="1136480"/>
            <a:ext cx="2727300" cy="3170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59"/>
          <p:cNvSpPr/>
          <p:nvPr/>
        </p:nvSpPr>
        <p:spPr>
          <a:xfrm flipH="1">
            <a:off x="7725171" y="1626443"/>
            <a:ext cx="446694" cy="2184788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60"/>
          <p:cNvSpPr txBox="1"/>
          <p:nvPr>
            <p:ph type="title"/>
          </p:nvPr>
        </p:nvSpPr>
        <p:spPr>
          <a:xfrm>
            <a:off x="572021" y="571500"/>
            <a:ext cx="7166700" cy="343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25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92" name="Google Shape;392;p60"/>
          <p:cNvSpPr txBox="1"/>
          <p:nvPr>
            <p:ph idx="1" type="body"/>
          </p:nvPr>
        </p:nvSpPr>
        <p:spPr>
          <a:xfrm>
            <a:off x="572021" y="910992"/>
            <a:ext cx="3978900" cy="5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93" name="Google Shape;393;p60"/>
          <p:cNvSpPr txBox="1"/>
          <p:nvPr>
            <p:ph idx="2" type="body"/>
          </p:nvPr>
        </p:nvSpPr>
        <p:spPr>
          <a:xfrm>
            <a:off x="516994" y="1884927"/>
            <a:ext cx="4055100" cy="2498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302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1pPr>
            <a:lvl2pPr indent="-3302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2pPr>
            <a:lvl3pPr indent="-3302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94" name="Google Shape;394;p60"/>
          <p:cNvSpPr/>
          <p:nvPr/>
        </p:nvSpPr>
        <p:spPr>
          <a:xfrm>
            <a:off x="7726720" y="0"/>
            <a:ext cx="141720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5" name="Google Shape;395;p60"/>
          <p:cNvSpPr/>
          <p:nvPr>
            <p:ph idx="3" type="pic"/>
          </p:nvPr>
        </p:nvSpPr>
        <p:spPr>
          <a:xfrm>
            <a:off x="4999250" y="1136480"/>
            <a:ext cx="2727300" cy="3170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6" name="Google Shape;396;p60"/>
          <p:cNvSpPr/>
          <p:nvPr/>
        </p:nvSpPr>
        <p:spPr>
          <a:xfrm flipH="1">
            <a:off x="7725171" y="1626443"/>
            <a:ext cx="446694" cy="2184788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97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8" name="Google Shape;398;p61"/>
          <p:cNvGrpSpPr/>
          <p:nvPr/>
        </p:nvGrpSpPr>
        <p:grpSpPr>
          <a:xfrm>
            <a:off x="0" y="0"/>
            <a:ext cx="3408760" cy="5143500"/>
            <a:chOff x="0" y="0"/>
            <a:chExt cx="9090027" cy="13716000"/>
          </a:xfrm>
        </p:grpSpPr>
        <p:sp>
          <p:nvSpPr>
            <p:cNvPr id="399" name="Google Shape;399;p61"/>
            <p:cNvSpPr/>
            <p:nvPr/>
          </p:nvSpPr>
          <p:spPr>
            <a:xfrm>
              <a:off x="0" y="0"/>
              <a:ext cx="71238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0" name="Google Shape;400;p61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17125" lIns="0" spcFirstLastPara="1" rIns="0" wrap="square" tIns="171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2100"/>
                <a:buFont typeface="Arial"/>
                <a:buNone/>
              </a:pPr>
              <a:r>
                <a:t/>
              </a:r>
              <a:endParaRPr b="0" i="0" sz="21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1" name="Google Shape;401;p61"/>
          <p:cNvSpPr/>
          <p:nvPr>
            <p:ph idx="2" type="pic"/>
          </p:nvPr>
        </p:nvSpPr>
        <p:spPr>
          <a:xfrm>
            <a:off x="-286367" y="778668"/>
            <a:ext cx="2957400" cy="3695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402" name="Google Shape;402;p61"/>
          <p:cNvSpPr txBox="1"/>
          <p:nvPr>
            <p:ph type="title"/>
          </p:nvPr>
        </p:nvSpPr>
        <p:spPr>
          <a:xfrm>
            <a:off x="3937900" y="1285875"/>
            <a:ext cx="4605600" cy="14511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300"/>
              <a:buFont typeface="Arial"/>
              <a:buNone/>
              <a:defRPr sz="33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03" name="Google Shape;403;p61"/>
          <p:cNvSpPr txBox="1"/>
          <p:nvPr>
            <p:ph idx="1" type="body"/>
          </p:nvPr>
        </p:nvSpPr>
        <p:spPr>
          <a:xfrm>
            <a:off x="3937900" y="2930468"/>
            <a:ext cx="21123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404" name="Google Shape;404;p61"/>
          <p:cNvSpPr txBox="1"/>
          <p:nvPr>
            <p:ph idx="3" type="body"/>
          </p:nvPr>
        </p:nvSpPr>
        <p:spPr>
          <a:xfrm>
            <a:off x="3926659" y="3757155"/>
            <a:ext cx="2122500" cy="166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405" name="Google Shape;405;p6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406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7" name="Google Shape;407;p62"/>
          <p:cNvGrpSpPr/>
          <p:nvPr/>
        </p:nvGrpSpPr>
        <p:grpSpPr>
          <a:xfrm>
            <a:off x="0" y="0"/>
            <a:ext cx="3408760" cy="5143500"/>
            <a:chOff x="0" y="0"/>
            <a:chExt cx="9090027" cy="13716000"/>
          </a:xfrm>
        </p:grpSpPr>
        <p:sp>
          <p:nvSpPr>
            <p:cNvPr id="408" name="Google Shape;408;p62"/>
            <p:cNvSpPr/>
            <p:nvPr/>
          </p:nvSpPr>
          <p:spPr>
            <a:xfrm>
              <a:off x="0" y="0"/>
              <a:ext cx="7123800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9" name="Google Shape;409;p62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17125" lIns="0" spcFirstLastPara="1" rIns="0" wrap="square" tIns="171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2100"/>
                <a:buFont typeface="Arial"/>
                <a:buNone/>
              </a:pPr>
              <a:r>
                <a:t/>
              </a:r>
              <a:endParaRPr b="0" i="0" sz="21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0" name="Google Shape;410;p62"/>
          <p:cNvSpPr/>
          <p:nvPr>
            <p:ph idx="2" type="pic"/>
          </p:nvPr>
        </p:nvSpPr>
        <p:spPr>
          <a:xfrm>
            <a:off x="-286367" y="778668"/>
            <a:ext cx="2957400" cy="3695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411" name="Google Shape;411;p62"/>
          <p:cNvSpPr txBox="1"/>
          <p:nvPr>
            <p:ph type="title"/>
          </p:nvPr>
        </p:nvSpPr>
        <p:spPr>
          <a:xfrm>
            <a:off x="3937900" y="1285875"/>
            <a:ext cx="4605600" cy="14511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12" name="Google Shape;412;p62"/>
          <p:cNvSpPr txBox="1"/>
          <p:nvPr>
            <p:ph idx="1" type="body"/>
          </p:nvPr>
        </p:nvSpPr>
        <p:spPr>
          <a:xfrm>
            <a:off x="3937900" y="2930468"/>
            <a:ext cx="21123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413" name="Google Shape;413;p62"/>
          <p:cNvSpPr txBox="1"/>
          <p:nvPr>
            <p:ph idx="3" type="body"/>
          </p:nvPr>
        </p:nvSpPr>
        <p:spPr>
          <a:xfrm>
            <a:off x="3926659" y="3757155"/>
            <a:ext cx="2122500" cy="166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414" name="Google Shape;414;p6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415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6" name="Google Shape;416;p63"/>
          <p:cNvGrpSpPr/>
          <p:nvPr/>
        </p:nvGrpSpPr>
        <p:grpSpPr>
          <a:xfrm>
            <a:off x="0" y="0"/>
            <a:ext cx="3408760" cy="5143500"/>
            <a:chOff x="0" y="0"/>
            <a:chExt cx="9090027" cy="13716000"/>
          </a:xfrm>
        </p:grpSpPr>
        <p:sp>
          <p:nvSpPr>
            <p:cNvPr id="417" name="Google Shape;417;p63"/>
            <p:cNvSpPr/>
            <p:nvPr/>
          </p:nvSpPr>
          <p:spPr>
            <a:xfrm>
              <a:off x="0" y="0"/>
              <a:ext cx="7123800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8" name="Google Shape;418;p63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17125" lIns="0" spcFirstLastPara="1" rIns="0" wrap="square" tIns="171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2100"/>
                <a:buFont typeface="Arial"/>
                <a:buNone/>
              </a:pPr>
              <a:r>
                <a:t/>
              </a:r>
              <a:endParaRPr b="0" i="0" sz="21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9" name="Google Shape;419;p63"/>
          <p:cNvSpPr/>
          <p:nvPr>
            <p:ph idx="2" type="pic"/>
          </p:nvPr>
        </p:nvSpPr>
        <p:spPr>
          <a:xfrm>
            <a:off x="-286367" y="778668"/>
            <a:ext cx="2957400" cy="3695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420" name="Google Shape;420;p63"/>
          <p:cNvSpPr txBox="1"/>
          <p:nvPr>
            <p:ph type="title"/>
          </p:nvPr>
        </p:nvSpPr>
        <p:spPr>
          <a:xfrm>
            <a:off x="3937900" y="1285875"/>
            <a:ext cx="4605600" cy="14511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Font typeface="Arial"/>
              <a:buNone/>
              <a:defRPr sz="33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21" name="Google Shape;421;p63"/>
          <p:cNvSpPr txBox="1"/>
          <p:nvPr>
            <p:ph idx="1" type="body"/>
          </p:nvPr>
        </p:nvSpPr>
        <p:spPr>
          <a:xfrm>
            <a:off x="3937900" y="2930468"/>
            <a:ext cx="21123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422" name="Google Shape;422;p63"/>
          <p:cNvSpPr txBox="1"/>
          <p:nvPr>
            <p:ph idx="3" type="body"/>
          </p:nvPr>
        </p:nvSpPr>
        <p:spPr>
          <a:xfrm>
            <a:off x="3926659" y="3757155"/>
            <a:ext cx="2122500" cy="166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423" name="Google Shape;423;p6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64"/>
          <p:cNvSpPr/>
          <p:nvPr/>
        </p:nvSpPr>
        <p:spPr>
          <a:xfrm>
            <a:off x="0" y="0"/>
            <a:ext cx="267120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26" name="Google Shape;426;p64"/>
          <p:cNvGrpSpPr/>
          <p:nvPr/>
        </p:nvGrpSpPr>
        <p:grpSpPr>
          <a:xfrm>
            <a:off x="2671392" y="0"/>
            <a:ext cx="6473812" cy="5143500"/>
            <a:chOff x="7123711" y="0"/>
            <a:chExt cx="17263500" cy="13716000"/>
          </a:xfrm>
        </p:grpSpPr>
        <p:sp>
          <p:nvSpPr>
            <p:cNvPr id="427" name="Google Shape;427;p64"/>
            <p:cNvSpPr/>
            <p:nvPr/>
          </p:nvSpPr>
          <p:spPr>
            <a:xfrm>
              <a:off x="7123711" y="0"/>
              <a:ext cx="17263500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8" name="Google Shape;428;p64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17125" lIns="0" spcFirstLastPara="1" rIns="0" wrap="square" tIns="171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2100"/>
                <a:buFont typeface="Arial"/>
                <a:buNone/>
              </a:pPr>
              <a:r>
                <a:t/>
              </a:r>
              <a:endParaRPr b="0" i="0" sz="21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9" name="Google Shape;429;p64"/>
          <p:cNvSpPr/>
          <p:nvPr>
            <p:ph idx="2" type="pic"/>
          </p:nvPr>
        </p:nvSpPr>
        <p:spPr>
          <a:xfrm>
            <a:off x="-286367" y="778668"/>
            <a:ext cx="2957400" cy="3695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430" name="Google Shape;430;p64"/>
          <p:cNvSpPr txBox="1"/>
          <p:nvPr>
            <p:ph type="title"/>
          </p:nvPr>
        </p:nvSpPr>
        <p:spPr>
          <a:xfrm>
            <a:off x="3937900" y="1285875"/>
            <a:ext cx="4605600" cy="14511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Arial"/>
              <a:buNone/>
              <a:defRPr sz="33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31" name="Google Shape;431;p64"/>
          <p:cNvSpPr txBox="1"/>
          <p:nvPr>
            <p:ph idx="1" type="body"/>
          </p:nvPr>
        </p:nvSpPr>
        <p:spPr>
          <a:xfrm>
            <a:off x="3937900" y="2930468"/>
            <a:ext cx="21123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432" name="Google Shape;432;p64"/>
          <p:cNvSpPr txBox="1"/>
          <p:nvPr>
            <p:ph idx="3" type="body"/>
          </p:nvPr>
        </p:nvSpPr>
        <p:spPr>
          <a:xfrm>
            <a:off x="3926659" y="3757155"/>
            <a:ext cx="2122500" cy="166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433" name="Google Shape;433;p64"/>
          <p:cNvSpPr txBox="1"/>
          <p:nvPr/>
        </p:nvSpPr>
        <p:spPr>
          <a:xfrm>
            <a:off x="812026" y="478255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34" name="Google Shape;434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65"/>
          <p:cNvGrpSpPr/>
          <p:nvPr/>
        </p:nvGrpSpPr>
        <p:grpSpPr>
          <a:xfrm>
            <a:off x="0" y="0"/>
            <a:ext cx="3408760" cy="5143500"/>
            <a:chOff x="0" y="0"/>
            <a:chExt cx="9090027" cy="13716000"/>
          </a:xfrm>
        </p:grpSpPr>
        <p:sp>
          <p:nvSpPr>
            <p:cNvPr id="437" name="Google Shape;437;p65"/>
            <p:cNvSpPr/>
            <p:nvPr/>
          </p:nvSpPr>
          <p:spPr>
            <a:xfrm>
              <a:off x="0" y="0"/>
              <a:ext cx="71238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65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17125" lIns="0" spcFirstLastPara="1" rIns="0" wrap="square" tIns="171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2100"/>
                <a:buFont typeface="Arial"/>
                <a:buNone/>
              </a:pPr>
              <a:r>
                <a:t/>
              </a:r>
              <a:endParaRPr b="0" i="0" sz="21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9" name="Google Shape;439;p65"/>
          <p:cNvSpPr/>
          <p:nvPr>
            <p:ph idx="2" type="pic"/>
          </p:nvPr>
        </p:nvSpPr>
        <p:spPr>
          <a:xfrm>
            <a:off x="-286367" y="778668"/>
            <a:ext cx="2957400" cy="3695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440" name="Google Shape;440;p65"/>
          <p:cNvSpPr txBox="1"/>
          <p:nvPr>
            <p:ph type="title"/>
          </p:nvPr>
        </p:nvSpPr>
        <p:spPr>
          <a:xfrm>
            <a:off x="3937900" y="1285875"/>
            <a:ext cx="4605600" cy="14511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41" name="Google Shape;441;p65"/>
          <p:cNvSpPr txBox="1"/>
          <p:nvPr>
            <p:ph idx="1" type="body"/>
          </p:nvPr>
        </p:nvSpPr>
        <p:spPr>
          <a:xfrm>
            <a:off x="3937900" y="2930468"/>
            <a:ext cx="21123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442" name="Google Shape;442;p65"/>
          <p:cNvSpPr txBox="1"/>
          <p:nvPr>
            <p:ph idx="3" type="body"/>
          </p:nvPr>
        </p:nvSpPr>
        <p:spPr>
          <a:xfrm>
            <a:off x="3926659" y="3757155"/>
            <a:ext cx="2122500" cy="166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443" name="Google Shape;443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44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5" name="Google Shape;445;p66"/>
          <p:cNvGrpSpPr/>
          <p:nvPr/>
        </p:nvGrpSpPr>
        <p:grpSpPr>
          <a:xfrm>
            <a:off x="-47" y="0"/>
            <a:ext cx="9145238" cy="5148543"/>
            <a:chOff x="-126" y="0"/>
            <a:chExt cx="24387303" cy="13729448"/>
          </a:xfrm>
        </p:grpSpPr>
        <p:sp>
          <p:nvSpPr>
            <p:cNvPr id="446" name="Google Shape;446;p66"/>
            <p:cNvSpPr/>
            <p:nvPr/>
          </p:nvSpPr>
          <p:spPr>
            <a:xfrm rot="10800000">
              <a:off x="0" y="0"/>
              <a:ext cx="24387176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7" name="Google Shape;447;p66"/>
            <p:cNvSpPr/>
            <p:nvPr/>
          </p:nvSpPr>
          <p:spPr>
            <a:xfrm rot="5400000">
              <a:off x="10421874" y="-235852"/>
              <a:ext cx="3543300" cy="243873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8" name="Google Shape;448;p66"/>
            <p:cNvSpPr/>
            <p:nvPr/>
          </p:nvSpPr>
          <p:spPr>
            <a:xfrm rot="-5400000">
              <a:off x="10966981" y="4652747"/>
              <a:ext cx="2806725" cy="13843108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9" name="Google Shape;449;p66"/>
            <p:cNvSpPr/>
            <p:nvPr/>
          </p:nvSpPr>
          <p:spPr>
            <a:xfrm>
              <a:off x="11576365" y="7690654"/>
              <a:ext cx="1234500" cy="75600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50" name="Google Shape;450;p66"/>
          <p:cNvSpPr txBox="1"/>
          <p:nvPr>
            <p:ph type="title"/>
          </p:nvPr>
        </p:nvSpPr>
        <p:spPr>
          <a:xfrm>
            <a:off x="1918137" y="509716"/>
            <a:ext cx="5309700" cy="220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51" name="Google Shape;451;p66"/>
          <p:cNvSpPr txBox="1"/>
          <p:nvPr>
            <p:ph idx="1" type="body"/>
          </p:nvPr>
        </p:nvSpPr>
        <p:spPr>
          <a:xfrm>
            <a:off x="1941840" y="3080563"/>
            <a:ext cx="5288400" cy="35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b="1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52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3" name="Google Shape;453;p67"/>
          <p:cNvGrpSpPr/>
          <p:nvPr/>
        </p:nvGrpSpPr>
        <p:grpSpPr>
          <a:xfrm>
            <a:off x="-47" y="0"/>
            <a:ext cx="9145238" cy="5148543"/>
            <a:chOff x="-126" y="0"/>
            <a:chExt cx="24387303" cy="13729448"/>
          </a:xfrm>
        </p:grpSpPr>
        <p:sp>
          <p:nvSpPr>
            <p:cNvPr id="454" name="Google Shape;454;p67"/>
            <p:cNvSpPr/>
            <p:nvPr/>
          </p:nvSpPr>
          <p:spPr>
            <a:xfrm rot="10800000">
              <a:off x="0" y="0"/>
              <a:ext cx="24387176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5" name="Google Shape;455;p67"/>
            <p:cNvSpPr/>
            <p:nvPr/>
          </p:nvSpPr>
          <p:spPr>
            <a:xfrm rot="5400000">
              <a:off x="10421874" y="-235852"/>
              <a:ext cx="3543300" cy="243873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6" name="Google Shape;456;p67"/>
            <p:cNvSpPr/>
            <p:nvPr/>
          </p:nvSpPr>
          <p:spPr>
            <a:xfrm rot="-5400000">
              <a:off x="10966981" y="4652747"/>
              <a:ext cx="2806725" cy="13843108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7" name="Google Shape;457;p67"/>
            <p:cNvSpPr/>
            <p:nvPr/>
          </p:nvSpPr>
          <p:spPr>
            <a:xfrm>
              <a:off x="11576365" y="7690654"/>
              <a:ext cx="1234500" cy="75600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58" name="Google Shape;458;p67"/>
          <p:cNvSpPr txBox="1"/>
          <p:nvPr>
            <p:ph type="title"/>
          </p:nvPr>
        </p:nvSpPr>
        <p:spPr>
          <a:xfrm>
            <a:off x="1918137" y="509716"/>
            <a:ext cx="5309700" cy="220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59" name="Google Shape;459;p67"/>
          <p:cNvSpPr txBox="1"/>
          <p:nvPr>
            <p:ph idx="1" type="body"/>
          </p:nvPr>
        </p:nvSpPr>
        <p:spPr>
          <a:xfrm>
            <a:off x="1941840" y="3080563"/>
            <a:ext cx="5288400" cy="35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b="1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60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1" name="Google Shape;461;p68"/>
          <p:cNvGrpSpPr/>
          <p:nvPr/>
        </p:nvGrpSpPr>
        <p:grpSpPr>
          <a:xfrm>
            <a:off x="-47" y="0"/>
            <a:ext cx="9145238" cy="5148543"/>
            <a:chOff x="-126" y="0"/>
            <a:chExt cx="24387303" cy="13729448"/>
          </a:xfrm>
        </p:grpSpPr>
        <p:sp>
          <p:nvSpPr>
            <p:cNvPr id="462" name="Google Shape;462;p68"/>
            <p:cNvSpPr/>
            <p:nvPr/>
          </p:nvSpPr>
          <p:spPr>
            <a:xfrm rot="10800000">
              <a:off x="0" y="0"/>
              <a:ext cx="24387176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3" name="Google Shape;463;p68"/>
            <p:cNvSpPr/>
            <p:nvPr/>
          </p:nvSpPr>
          <p:spPr>
            <a:xfrm rot="5400000">
              <a:off x="10421874" y="-235852"/>
              <a:ext cx="3543300" cy="243873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4" name="Google Shape;464;p68"/>
            <p:cNvSpPr/>
            <p:nvPr/>
          </p:nvSpPr>
          <p:spPr>
            <a:xfrm rot="-5400000">
              <a:off x="10966981" y="4652747"/>
              <a:ext cx="2806725" cy="13843108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5" name="Google Shape;465;p68"/>
            <p:cNvSpPr/>
            <p:nvPr/>
          </p:nvSpPr>
          <p:spPr>
            <a:xfrm>
              <a:off x="11576365" y="7690654"/>
              <a:ext cx="1234500" cy="75600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66" name="Google Shape;466;p68"/>
          <p:cNvSpPr txBox="1"/>
          <p:nvPr>
            <p:ph type="title"/>
          </p:nvPr>
        </p:nvSpPr>
        <p:spPr>
          <a:xfrm>
            <a:off x="1918137" y="509716"/>
            <a:ext cx="5309700" cy="220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67" name="Google Shape;467;p68"/>
          <p:cNvSpPr txBox="1"/>
          <p:nvPr>
            <p:ph idx="1" type="body"/>
          </p:nvPr>
        </p:nvSpPr>
        <p:spPr>
          <a:xfrm>
            <a:off x="1941840" y="3080563"/>
            <a:ext cx="5288400" cy="35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b="1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68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9" name="Google Shape;469;p69"/>
          <p:cNvGrpSpPr/>
          <p:nvPr/>
        </p:nvGrpSpPr>
        <p:grpSpPr>
          <a:xfrm>
            <a:off x="-47" y="0"/>
            <a:ext cx="9145238" cy="5148543"/>
            <a:chOff x="-126" y="0"/>
            <a:chExt cx="24387303" cy="13729448"/>
          </a:xfrm>
        </p:grpSpPr>
        <p:sp>
          <p:nvSpPr>
            <p:cNvPr id="470" name="Google Shape;470;p69"/>
            <p:cNvSpPr/>
            <p:nvPr/>
          </p:nvSpPr>
          <p:spPr>
            <a:xfrm rot="10800000">
              <a:off x="0" y="0"/>
              <a:ext cx="24387176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1" name="Google Shape;471;p69"/>
            <p:cNvSpPr/>
            <p:nvPr/>
          </p:nvSpPr>
          <p:spPr>
            <a:xfrm rot="5400000">
              <a:off x="10421874" y="-235852"/>
              <a:ext cx="3543300" cy="24387300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2" name="Google Shape;472;p69"/>
            <p:cNvSpPr/>
            <p:nvPr/>
          </p:nvSpPr>
          <p:spPr>
            <a:xfrm rot="-5400000">
              <a:off x="10966981" y="4652747"/>
              <a:ext cx="2806725" cy="13843108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3" name="Google Shape;473;p69"/>
            <p:cNvSpPr/>
            <p:nvPr/>
          </p:nvSpPr>
          <p:spPr>
            <a:xfrm>
              <a:off x="11576365" y="7690654"/>
              <a:ext cx="1234500" cy="75600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4" name="Google Shape;474;p69"/>
          <p:cNvSpPr txBox="1"/>
          <p:nvPr>
            <p:ph type="title"/>
          </p:nvPr>
        </p:nvSpPr>
        <p:spPr>
          <a:xfrm>
            <a:off x="1918137" y="509716"/>
            <a:ext cx="5309700" cy="220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sz="3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75" name="Google Shape;475;p69"/>
          <p:cNvSpPr txBox="1"/>
          <p:nvPr>
            <p:ph idx="1" type="body"/>
          </p:nvPr>
        </p:nvSpPr>
        <p:spPr>
          <a:xfrm>
            <a:off x="1941840" y="3080563"/>
            <a:ext cx="5288400" cy="35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b="1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76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7" name="Google Shape;477;p70"/>
          <p:cNvGrpSpPr/>
          <p:nvPr/>
        </p:nvGrpSpPr>
        <p:grpSpPr>
          <a:xfrm>
            <a:off x="-47" y="0"/>
            <a:ext cx="9145238" cy="5148543"/>
            <a:chOff x="-126" y="0"/>
            <a:chExt cx="24387303" cy="13729448"/>
          </a:xfrm>
        </p:grpSpPr>
        <p:sp>
          <p:nvSpPr>
            <p:cNvPr id="478" name="Google Shape;478;p70"/>
            <p:cNvSpPr/>
            <p:nvPr/>
          </p:nvSpPr>
          <p:spPr>
            <a:xfrm rot="10800000">
              <a:off x="0" y="0"/>
              <a:ext cx="24387176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9" name="Google Shape;479;p70"/>
            <p:cNvSpPr/>
            <p:nvPr/>
          </p:nvSpPr>
          <p:spPr>
            <a:xfrm rot="5400000">
              <a:off x="10421874" y="-235852"/>
              <a:ext cx="3543300" cy="243873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0" name="Google Shape;480;p70"/>
            <p:cNvSpPr/>
            <p:nvPr/>
          </p:nvSpPr>
          <p:spPr>
            <a:xfrm rot="-5400000">
              <a:off x="10966981" y="4652747"/>
              <a:ext cx="2806725" cy="13843108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1" name="Google Shape;481;p70"/>
            <p:cNvSpPr/>
            <p:nvPr/>
          </p:nvSpPr>
          <p:spPr>
            <a:xfrm>
              <a:off x="11576365" y="7690654"/>
              <a:ext cx="1234500" cy="75600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2" name="Google Shape;482;p70"/>
          <p:cNvSpPr txBox="1"/>
          <p:nvPr>
            <p:ph type="title"/>
          </p:nvPr>
        </p:nvSpPr>
        <p:spPr>
          <a:xfrm>
            <a:off x="1918137" y="509716"/>
            <a:ext cx="5309700" cy="220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83" name="Google Shape;483;p70"/>
          <p:cNvSpPr txBox="1"/>
          <p:nvPr>
            <p:ph idx="1" type="body"/>
          </p:nvPr>
        </p:nvSpPr>
        <p:spPr>
          <a:xfrm>
            <a:off x="1941840" y="3080563"/>
            <a:ext cx="5288400" cy="35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b="1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84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p71"/>
          <p:cNvSpPr/>
          <p:nvPr/>
        </p:nvSpPr>
        <p:spPr>
          <a:xfrm>
            <a:off x="1191" y="3328147"/>
            <a:ext cx="9141600" cy="1814700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86" name="Google Shape;486;p71"/>
          <p:cNvGrpSpPr/>
          <p:nvPr/>
        </p:nvGrpSpPr>
        <p:grpSpPr>
          <a:xfrm rot="-5400000">
            <a:off x="2428497" y="467915"/>
            <a:ext cx="4286245" cy="4285003"/>
            <a:chOff x="5985246" y="649659"/>
            <a:chExt cx="12416700" cy="12416700"/>
          </a:xfrm>
        </p:grpSpPr>
        <p:sp>
          <p:nvSpPr>
            <p:cNvPr id="487" name="Google Shape;487;p71"/>
            <p:cNvSpPr/>
            <p:nvPr/>
          </p:nvSpPr>
          <p:spPr>
            <a:xfrm>
              <a:off x="5985246" y="649659"/>
              <a:ext cx="12416700" cy="12416700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8" name="Google Shape;488;p71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89" name="Google Shape;489;p71"/>
          <p:cNvSpPr txBox="1"/>
          <p:nvPr>
            <p:ph type="title"/>
          </p:nvPr>
        </p:nvSpPr>
        <p:spPr>
          <a:xfrm>
            <a:off x="526427" y="771332"/>
            <a:ext cx="5394900" cy="197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200"/>
              <a:buFont typeface="Arial"/>
              <a:buNone/>
              <a:defRPr sz="5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90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p72"/>
          <p:cNvSpPr/>
          <p:nvPr/>
        </p:nvSpPr>
        <p:spPr>
          <a:xfrm>
            <a:off x="1191" y="3328147"/>
            <a:ext cx="9141600" cy="1814700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92" name="Google Shape;492;p72"/>
          <p:cNvGrpSpPr/>
          <p:nvPr/>
        </p:nvGrpSpPr>
        <p:grpSpPr>
          <a:xfrm rot="-5400000">
            <a:off x="2428497" y="467915"/>
            <a:ext cx="4286245" cy="4285003"/>
            <a:chOff x="5985246" y="649659"/>
            <a:chExt cx="12416700" cy="12416700"/>
          </a:xfrm>
        </p:grpSpPr>
        <p:sp>
          <p:nvSpPr>
            <p:cNvPr id="493" name="Google Shape;493;p72"/>
            <p:cNvSpPr/>
            <p:nvPr/>
          </p:nvSpPr>
          <p:spPr>
            <a:xfrm>
              <a:off x="5985246" y="649659"/>
              <a:ext cx="12416700" cy="12416700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4" name="Google Shape;494;p72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95" name="Google Shape;495;p72"/>
          <p:cNvSpPr txBox="1"/>
          <p:nvPr>
            <p:ph type="title"/>
          </p:nvPr>
        </p:nvSpPr>
        <p:spPr>
          <a:xfrm>
            <a:off x="526427" y="771332"/>
            <a:ext cx="5394900" cy="197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96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p73"/>
          <p:cNvSpPr/>
          <p:nvPr/>
        </p:nvSpPr>
        <p:spPr>
          <a:xfrm>
            <a:off x="1191" y="3328147"/>
            <a:ext cx="9141600" cy="1814700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98" name="Google Shape;498;p73"/>
          <p:cNvGrpSpPr/>
          <p:nvPr/>
        </p:nvGrpSpPr>
        <p:grpSpPr>
          <a:xfrm rot="-5400000">
            <a:off x="2428497" y="467915"/>
            <a:ext cx="4286245" cy="4285003"/>
            <a:chOff x="5985246" y="649659"/>
            <a:chExt cx="12416700" cy="12416700"/>
          </a:xfrm>
        </p:grpSpPr>
        <p:sp>
          <p:nvSpPr>
            <p:cNvPr id="499" name="Google Shape;499;p73"/>
            <p:cNvSpPr/>
            <p:nvPr/>
          </p:nvSpPr>
          <p:spPr>
            <a:xfrm>
              <a:off x="5985246" y="649659"/>
              <a:ext cx="12416700" cy="12416700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0" name="Google Shape;500;p73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01" name="Google Shape;501;p73"/>
          <p:cNvSpPr txBox="1"/>
          <p:nvPr>
            <p:ph type="title"/>
          </p:nvPr>
        </p:nvSpPr>
        <p:spPr>
          <a:xfrm>
            <a:off x="526427" y="771332"/>
            <a:ext cx="5394900" cy="197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502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p74"/>
          <p:cNvSpPr/>
          <p:nvPr/>
        </p:nvSpPr>
        <p:spPr>
          <a:xfrm>
            <a:off x="1191" y="3328147"/>
            <a:ext cx="9141600" cy="1814700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04" name="Google Shape;504;p74"/>
          <p:cNvGrpSpPr/>
          <p:nvPr/>
        </p:nvGrpSpPr>
        <p:grpSpPr>
          <a:xfrm rot="-5400000">
            <a:off x="2428497" y="467915"/>
            <a:ext cx="4286245" cy="4285003"/>
            <a:chOff x="5985246" y="649659"/>
            <a:chExt cx="12416700" cy="12416700"/>
          </a:xfrm>
        </p:grpSpPr>
        <p:sp>
          <p:nvSpPr>
            <p:cNvPr id="505" name="Google Shape;505;p74"/>
            <p:cNvSpPr/>
            <p:nvPr/>
          </p:nvSpPr>
          <p:spPr>
            <a:xfrm>
              <a:off x="5985246" y="649659"/>
              <a:ext cx="12416700" cy="12416700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6" name="Google Shape;506;p74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07" name="Google Shape;507;p74"/>
          <p:cNvSpPr txBox="1"/>
          <p:nvPr>
            <p:ph type="title"/>
          </p:nvPr>
        </p:nvSpPr>
        <p:spPr>
          <a:xfrm>
            <a:off x="526427" y="771332"/>
            <a:ext cx="5394900" cy="197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508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75"/>
          <p:cNvSpPr/>
          <p:nvPr/>
        </p:nvSpPr>
        <p:spPr>
          <a:xfrm>
            <a:off x="1191" y="3328147"/>
            <a:ext cx="9141600" cy="1814700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10" name="Google Shape;510;p75"/>
          <p:cNvGrpSpPr/>
          <p:nvPr/>
        </p:nvGrpSpPr>
        <p:grpSpPr>
          <a:xfrm rot="-5400000">
            <a:off x="2428497" y="467915"/>
            <a:ext cx="4286245" cy="4285003"/>
            <a:chOff x="5985246" y="649659"/>
            <a:chExt cx="12416700" cy="12416700"/>
          </a:xfrm>
        </p:grpSpPr>
        <p:sp>
          <p:nvSpPr>
            <p:cNvPr id="511" name="Google Shape;511;p75"/>
            <p:cNvSpPr/>
            <p:nvPr/>
          </p:nvSpPr>
          <p:spPr>
            <a:xfrm>
              <a:off x="5985246" y="649659"/>
              <a:ext cx="12416700" cy="12416700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75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13" name="Google Shape;513;p75"/>
          <p:cNvSpPr txBox="1"/>
          <p:nvPr>
            <p:ph type="title"/>
          </p:nvPr>
        </p:nvSpPr>
        <p:spPr>
          <a:xfrm>
            <a:off x="526427" y="771332"/>
            <a:ext cx="5394900" cy="1974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514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5" name="Google Shape;515;p76"/>
          <p:cNvGrpSpPr/>
          <p:nvPr/>
        </p:nvGrpSpPr>
        <p:grpSpPr>
          <a:xfrm>
            <a:off x="0" y="-526786"/>
            <a:ext cx="9145237" cy="6210675"/>
            <a:chOff x="0" y="-1404763"/>
            <a:chExt cx="24387300" cy="16561800"/>
          </a:xfrm>
        </p:grpSpPr>
        <p:sp>
          <p:nvSpPr>
            <p:cNvPr id="516" name="Google Shape;516;p76"/>
            <p:cNvSpPr/>
            <p:nvPr/>
          </p:nvSpPr>
          <p:spPr>
            <a:xfrm>
              <a:off x="0" y="0"/>
              <a:ext cx="24387300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7" name="Google Shape;517;p76"/>
            <p:cNvSpPr/>
            <p:nvPr/>
          </p:nvSpPr>
          <p:spPr>
            <a:xfrm>
              <a:off x="21799295" y="0"/>
              <a:ext cx="2587800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8" name="Google Shape;518;p76"/>
            <p:cNvSpPr/>
            <p:nvPr/>
          </p:nvSpPr>
          <p:spPr>
            <a:xfrm>
              <a:off x="4131162" y="-1404763"/>
              <a:ext cx="16561800" cy="16561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19" name="Google Shape;519;p76"/>
          <p:cNvSpPr txBox="1"/>
          <p:nvPr>
            <p:ph type="title"/>
          </p:nvPr>
        </p:nvSpPr>
        <p:spPr>
          <a:xfrm>
            <a:off x="708120" y="1093573"/>
            <a:ext cx="5333400" cy="31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1"/>
              </a:buClr>
              <a:buSzPts val="5200"/>
              <a:buFont typeface="Arial"/>
              <a:buNone/>
              <a:defRPr sz="5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520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1" name="Google Shape;521;p77"/>
          <p:cNvGrpSpPr/>
          <p:nvPr/>
        </p:nvGrpSpPr>
        <p:grpSpPr>
          <a:xfrm>
            <a:off x="0" y="-526786"/>
            <a:ext cx="9145237" cy="6210675"/>
            <a:chOff x="0" y="-1404763"/>
            <a:chExt cx="24387300" cy="16561800"/>
          </a:xfrm>
        </p:grpSpPr>
        <p:sp>
          <p:nvSpPr>
            <p:cNvPr id="522" name="Google Shape;522;p77"/>
            <p:cNvSpPr/>
            <p:nvPr/>
          </p:nvSpPr>
          <p:spPr>
            <a:xfrm>
              <a:off x="0" y="0"/>
              <a:ext cx="24387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3" name="Google Shape;523;p77"/>
            <p:cNvSpPr/>
            <p:nvPr/>
          </p:nvSpPr>
          <p:spPr>
            <a:xfrm>
              <a:off x="21799295" y="0"/>
              <a:ext cx="2587800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4" name="Google Shape;524;p77"/>
            <p:cNvSpPr/>
            <p:nvPr/>
          </p:nvSpPr>
          <p:spPr>
            <a:xfrm>
              <a:off x="4131162" y="-1404763"/>
              <a:ext cx="16561800" cy="16561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25" name="Google Shape;525;p77"/>
          <p:cNvSpPr txBox="1"/>
          <p:nvPr>
            <p:ph type="title"/>
          </p:nvPr>
        </p:nvSpPr>
        <p:spPr>
          <a:xfrm>
            <a:off x="708120" y="1093573"/>
            <a:ext cx="5333400" cy="31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526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7" name="Google Shape;527;p78"/>
          <p:cNvGrpSpPr/>
          <p:nvPr/>
        </p:nvGrpSpPr>
        <p:grpSpPr>
          <a:xfrm>
            <a:off x="0" y="-526786"/>
            <a:ext cx="9145237" cy="6210675"/>
            <a:chOff x="0" y="-1404763"/>
            <a:chExt cx="24387300" cy="16561800"/>
          </a:xfrm>
        </p:grpSpPr>
        <p:sp>
          <p:nvSpPr>
            <p:cNvPr id="528" name="Google Shape;528;p78"/>
            <p:cNvSpPr/>
            <p:nvPr/>
          </p:nvSpPr>
          <p:spPr>
            <a:xfrm>
              <a:off x="0" y="0"/>
              <a:ext cx="24387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9" name="Google Shape;529;p78"/>
            <p:cNvSpPr/>
            <p:nvPr/>
          </p:nvSpPr>
          <p:spPr>
            <a:xfrm>
              <a:off x="21799295" y="0"/>
              <a:ext cx="2587800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0" name="Google Shape;530;p78"/>
            <p:cNvSpPr/>
            <p:nvPr/>
          </p:nvSpPr>
          <p:spPr>
            <a:xfrm>
              <a:off x="4131162" y="-1404763"/>
              <a:ext cx="16561800" cy="16561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31" name="Google Shape;531;p78"/>
          <p:cNvSpPr txBox="1"/>
          <p:nvPr>
            <p:ph type="title"/>
          </p:nvPr>
        </p:nvSpPr>
        <p:spPr>
          <a:xfrm>
            <a:off x="708120" y="1093573"/>
            <a:ext cx="5333400" cy="31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532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3" name="Google Shape;533;p79"/>
          <p:cNvGrpSpPr/>
          <p:nvPr/>
        </p:nvGrpSpPr>
        <p:grpSpPr>
          <a:xfrm>
            <a:off x="0" y="-526786"/>
            <a:ext cx="9145237" cy="6210675"/>
            <a:chOff x="0" y="-1404763"/>
            <a:chExt cx="24387300" cy="16561800"/>
          </a:xfrm>
        </p:grpSpPr>
        <p:sp>
          <p:nvSpPr>
            <p:cNvPr id="534" name="Google Shape;534;p79"/>
            <p:cNvSpPr/>
            <p:nvPr/>
          </p:nvSpPr>
          <p:spPr>
            <a:xfrm>
              <a:off x="0" y="0"/>
              <a:ext cx="24387300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5" name="Google Shape;535;p79"/>
            <p:cNvSpPr/>
            <p:nvPr/>
          </p:nvSpPr>
          <p:spPr>
            <a:xfrm>
              <a:off x="21799295" y="0"/>
              <a:ext cx="2587800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6" name="Google Shape;536;p79"/>
            <p:cNvSpPr/>
            <p:nvPr/>
          </p:nvSpPr>
          <p:spPr>
            <a:xfrm>
              <a:off x="4131162" y="-1404763"/>
              <a:ext cx="16561800" cy="16561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37" name="Google Shape;537;p79"/>
          <p:cNvSpPr txBox="1"/>
          <p:nvPr>
            <p:ph type="title"/>
          </p:nvPr>
        </p:nvSpPr>
        <p:spPr>
          <a:xfrm>
            <a:off x="708120" y="1093573"/>
            <a:ext cx="5333400" cy="31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Arial"/>
              <a:buNone/>
              <a:defRPr sz="52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538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9" name="Google Shape;539;p80"/>
          <p:cNvGrpSpPr/>
          <p:nvPr/>
        </p:nvGrpSpPr>
        <p:grpSpPr>
          <a:xfrm>
            <a:off x="0" y="-526786"/>
            <a:ext cx="9145237" cy="6210675"/>
            <a:chOff x="0" y="-1404763"/>
            <a:chExt cx="24387300" cy="16561800"/>
          </a:xfrm>
        </p:grpSpPr>
        <p:sp>
          <p:nvSpPr>
            <p:cNvPr id="540" name="Google Shape;540;p80"/>
            <p:cNvSpPr/>
            <p:nvPr/>
          </p:nvSpPr>
          <p:spPr>
            <a:xfrm>
              <a:off x="0" y="0"/>
              <a:ext cx="24387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1" name="Google Shape;541;p80"/>
            <p:cNvSpPr/>
            <p:nvPr/>
          </p:nvSpPr>
          <p:spPr>
            <a:xfrm>
              <a:off x="21799295" y="0"/>
              <a:ext cx="2587800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2" name="Google Shape;542;p80"/>
            <p:cNvSpPr/>
            <p:nvPr/>
          </p:nvSpPr>
          <p:spPr>
            <a:xfrm>
              <a:off x="4131162" y="-1404763"/>
              <a:ext cx="16561800" cy="16561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43" name="Google Shape;543;p80"/>
          <p:cNvSpPr txBox="1"/>
          <p:nvPr>
            <p:ph type="title"/>
          </p:nvPr>
        </p:nvSpPr>
        <p:spPr>
          <a:xfrm>
            <a:off x="708120" y="1093573"/>
            <a:ext cx="5333400" cy="31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44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Google Shape;545;p81"/>
          <p:cNvSpPr/>
          <p:nvPr>
            <p:ph idx="2" type="pic"/>
          </p:nvPr>
        </p:nvSpPr>
        <p:spPr>
          <a:xfrm>
            <a:off x="-1887758" y="-571681"/>
            <a:ext cx="5655600" cy="6563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46" name="Google Shape;546;p81"/>
          <p:cNvSpPr txBox="1"/>
          <p:nvPr>
            <p:ph type="title"/>
          </p:nvPr>
        </p:nvSpPr>
        <p:spPr>
          <a:xfrm>
            <a:off x="4686285" y="1559615"/>
            <a:ext cx="3285600" cy="10122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300"/>
              <a:buFont typeface="Arial"/>
              <a:buNone/>
              <a:defRPr sz="33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547" name="Google Shape;547;p81"/>
          <p:cNvSpPr txBox="1"/>
          <p:nvPr>
            <p:ph idx="1" type="body"/>
          </p:nvPr>
        </p:nvSpPr>
        <p:spPr>
          <a:xfrm>
            <a:off x="4686285" y="2818313"/>
            <a:ext cx="2501700" cy="6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sz="1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548" name="Google Shape;548;p81"/>
          <p:cNvSpPr txBox="1"/>
          <p:nvPr>
            <p:ph idx="3" type="body"/>
          </p:nvPr>
        </p:nvSpPr>
        <p:spPr>
          <a:xfrm>
            <a:off x="4686285" y="3583884"/>
            <a:ext cx="2501700" cy="284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549" name="Google Shape;549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9181" y="4363603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50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p82"/>
          <p:cNvSpPr/>
          <p:nvPr>
            <p:ph idx="2" type="pic"/>
          </p:nvPr>
        </p:nvSpPr>
        <p:spPr>
          <a:xfrm>
            <a:off x="-1887758" y="-571681"/>
            <a:ext cx="5655600" cy="6563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52" name="Google Shape;552;p82"/>
          <p:cNvSpPr txBox="1"/>
          <p:nvPr>
            <p:ph type="title"/>
          </p:nvPr>
        </p:nvSpPr>
        <p:spPr>
          <a:xfrm>
            <a:off x="4686285" y="1559615"/>
            <a:ext cx="3285600" cy="10122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553" name="Google Shape;553;p82"/>
          <p:cNvSpPr txBox="1"/>
          <p:nvPr>
            <p:ph idx="1" type="body"/>
          </p:nvPr>
        </p:nvSpPr>
        <p:spPr>
          <a:xfrm>
            <a:off x="4686285" y="2818313"/>
            <a:ext cx="2501700" cy="6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sz="1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554" name="Google Shape;554;p82"/>
          <p:cNvSpPr txBox="1"/>
          <p:nvPr>
            <p:ph idx="3" type="body"/>
          </p:nvPr>
        </p:nvSpPr>
        <p:spPr>
          <a:xfrm>
            <a:off x="4686285" y="3583884"/>
            <a:ext cx="2501700" cy="284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555" name="Google Shape;555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9181" y="4363603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56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Google Shape;557;p83"/>
          <p:cNvSpPr/>
          <p:nvPr>
            <p:ph idx="2" type="pic"/>
          </p:nvPr>
        </p:nvSpPr>
        <p:spPr>
          <a:xfrm>
            <a:off x="-1887758" y="-571681"/>
            <a:ext cx="5655600" cy="6563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58" name="Google Shape;558;p83"/>
          <p:cNvSpPr txBox="1"/>
          <p:nvPr>
            <p:ph type="title"/>
          </p:nvPr>
        </p:nvSpPr>
        <p:spPr>
          <a:xfrm>
            <a:off x="4686285" y="1559615"/>
            <a:ext cx="3285600" cy="10122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Font typeface="Arial"/>
              <a:buNone/>
              <a:defRPr sz="33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559" name="Google Shape;559;p83"/>
          <p:cNvSpPr txBox="1"/>
          <p:nvPr>
            <p:ph idx="1" type="body"/>
          </p:nvPr>
        </p:nvSpPr>
        <p:spPr>
          <a:xfrm>
            <a:off x="4686285" y="2818313"/>
            <a:ext cx="2501700" cy="6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sz="1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560" name="Google Shape;560;p83"/>
          <p:cNvSpPr txBox="1"/>
          <p:nvPr>
            <p:ph idx="3" type="body"/>
          </p:nvPr>
        </p:nvSpPr>
        <p:spPr>
          <a:xfrm>
            <a:off x="4686285" y="3583884"/>
            <a:ext cx="2501700" cy="284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561" name="Google Shape;561;p8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9181" y="4363603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62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Google Shape;563;p84"/>
          <p:cNvSpPr/>
          <p:nvPr>
            <p:ph idx="2" type="pic"/>
          </p:nvPr>
        </p:nvSpPr>
        <p:spPr>
          <a:xfrm>
            <a:off x="-1887758" y="-571681"/>
            <a:ext cx="5655600" cy="6563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64" name="Google Shape;564;p84"/>
          <p:cNvSpPr txBox="1"/>
          <p:nvPr>
            <p:ph type="title"/>
          </p:nvPr>
        </p:nvSpPr>
        <p:spPr>
          <a:xfrm>
            <a:off x="4686285" y="1559615"/>
            <a:ext cx="3285600" cy="10122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Arial"/>
              <a:buNone/>
              <a:defRPr sz="33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565" name="Google Shape;565;p84"/>
          <p:cNvSpPr txBox="1"/>
          <p:nvPr>
            <p:ph idx="1" type="body"/>
          </p:nvPr>
        </p:nvSpPr>
        <p:spPr>
          <a:xfrm>
            <a:off x="4686285" y="2818313"/>
            <a:ext cx="2501700" cy="6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sz="1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566" name="Google Shape;566;p84"/>
          <p:cNvSpPr txBox="1"/>
          <p:nvPr>
            <p:ph idx="3" type="body"/>
          </p:nvPr>
        </p:nvSpPr>
        <p:spPr>
          <a:xfrm>
            <a:off x="4686285" y="3583884"/>
            <a:ext cx="2501700" cy="284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567" name="Google Shape;567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9181" y="4363603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85"/>
          <p:cNvSpPr/>
          <p:nvPr>
            <p:ph idx="2" type="pic"/>
          </p:nvPr>
        </p:nvSpPr>
        <p:spPr>
          <a:xfrm>
            <a:off x="-1887758" y="-571681"/>
            <a:ext cx="5655600" cy="6563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70" name="Google Shape;570;p85"/>
          <p:cNvSpPr txBox="1"/>
          <p:nvPr>
            <p:ph type="title"/>
          </p:nvPr>
        </p:nvSpPr>
        <p:spPr>
          <a:xfrm>
            <a:off x="4686285" y="1559615"/>
            <a:ext cx="3285600" cy="10122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571" name="Google Shape;571;p85"/>
          <p:cNvSpPr txBox="1"/>
          <p:nvPr>
            <p:ph idx="1" type="body"/>
          </p:nvPr>
        </p:nvSpPr>
        <p:spPr>
          <a:xfrm>
            <a:off x="4686285" y="2818313"/>
            <a:ext cx="2501700" cy="6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sz="1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572" name="Google Shape;572;p85"/>
          <p:cNvSpPr txBox="1"/>
          <p:nvPr>
            <p:ph idx="3" type="body"/>
          </p:nvPr>
        </p:nvSpPr>
        <p:spPr>
          <a:xfrm>
            <a:off x="4686285" y="3583884"/>
            <a:ext cx="2501700" cy="2841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573" name="Google Shape;573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9181" y="4363603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74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p86"/>
          <p:cNvSpPr/>
          <p:nvPr/>
        </p:nvSpPr>
        <p:spPr>
          <a:xfrm>
            <a:off x="-816166" y="880375"/>
            <a:ext cx="3382200" cy="33828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6" name="Google Shape;576;p86"/>
          <p:cNvSpPr txBox="1"/>
          <p:nvPr>
            <p:ph type="title"/>
          </p:nvPr>
        </p:nvSpPr>
        <p:spPr>
          <a:xfrm>
            <a:off x="526427" y="1584754"/>
            <a:ext cx="8016900" cy="197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200"/>
              <a:buFont typeface="Arial"/>
              <a:buNone/>
              <a:defRPr sz="5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77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Google Shape;578;p87"/>
          <p:cNvSpPr/>
          <p:nvPr/>
        </p:nvSpPr>
        <p:spPr>
          <a:xfrm>
            <a:off x="-816166" y="880375"/>
            <a:ext cx="3382200" cy="33828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9" name="Google Shape;579;p87"/>
          <p:cNvSpPr txBox="1"/>
          <p:nvPr>
            <p:ph type="title"/>
          </p:nvPr>
        </p:nvSpPr>
        <p:spPr>
          <a:xfrm>
            <a:off x="526427" y="1584754"/>
            <a:ext cx="8016900" cy="197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80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Google Shape;581;p88"/>
          <p:cNvSpPr/>
          <p:nvPr/>
        </p:nvSpPr>
        <p:spPr>
          <a:xfrm>
            <a:off x="-816166" y="880375"/>
            <a:ext cx="3382200" cy="33828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2" name="Google Shape;582;p88"/>
          <p:cNvSpPr txBox="1"/>
          <p:nvPr>
            <p:ph type="title"/>
          </p:nvPr>
        </p:nvSpPr>
        <p:spPr>
          <a:xfrm>
            <a:off x="526427" y="1584754"/>
            <a:ext cx="8016900" cy="197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83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Google Shape;584;p89"/>
          <p:cNvSpPr/>
          <p:nvPr/>
        </p:nvSpPr>
        <p:spPr>
          <a:xfrm>
            <a:off x="-816166" y="880375"/>
            <a:ext cx="3382200" cy="33828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5" name="Google Shape;585;p89"/>
          <p:cNvSpPr txBox="1"/>
          <p:nvPr>
            <p:ph type="title"/>
          </p:nvPr>
        </p:nvSpPr>
        <p:spPr>
          <a:xfrm>
            <a:off x="526427" y="1584754"/>
            <a:ext cx="8016900" cy="197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Arial"/>
              <a:buNone/>
              <a:defRPr sz="52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86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Google Shape;587;p90"/>
          <p:cNvSpPr/>
          <p:nvPr/>
        </p:nvSpPr>
        <p:spPr>
          <a:xfrm>
            <a:off x="-816166" y="880375"/>
            <a:ext cx="3382200" cy="33828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8" name="Google Shape;588;p90"/>
          <p:cNvSpPr txBox="1"/>
          <p:nvPr>
            <p:ph type="title"/>
          </p:nvPr>
        </p:nvSpPr>
        <p:spPr>
          <a:xfrm>
            <a:off x="526427" y="1584754"/>
            <a:ext cx="8016900" cy="197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89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Google Shape;590;p91"/>
          <p:cNvSpPr/>
          <p:nvPr/>
        </p:nvSpPr>
        <p:spPr>
          <a:xfrm>
            <a:off x="-783622" y="1223199"/>
            <a:ext cx="2696700" cy="26970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1" name="Google Shape;591;p91"/>
          <p:cNvSpPr txBox="1"/>
          <p:nvPr>
            <p:ph type="title"/>
          </p:nvPr>
        </p:nvSpPr>
        <p:spPr>
          <a:xfrm>
            <a:off x="827514" y="1789557"/>
            <a:ext cx="3372300" cy="15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592" name="Google Shape;592;p91"/>
          <p:cNvSpPr txBox="1"/>
          <p:nvPr>
            <p:ph idx="1" type="body"/>
          </p:nvPr>
        </p:nvSpPr>
        <p:spPr>
          <a:xfrm>
            <a:off x="5029141" y="1789557"/>
            <a:ext cx="3514200" cy="1539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93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Google Shape;594;p92"/>
          <p:cNvSpPr/>
          <p:nvPr/>
        </p:nvSpPr>
        <p:spPr>
          <a:xfrm>
            <a:off x="-983232" y="1098746"/>
            <a:ext cx="2945700" cy="29460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5" name="Google Shape;595;p92"/>
          <p:cNvSpPr txBox="1"/>
          <p:nvPr>
            <p:ph type="title"/>
          </p:nvPr>
        </p:nvSpPr>
        <p:spPr>
          <a:xfrm>
            <a:off x="572021" y="2043113"/>
            <a:ext cx="2499900" cy="10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b="0"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596" name="Google Shape;596;p92"/>
          <p:cNvSpPr/>
          <p:nvPr/>
        </p:nvSpPr>
        <p:spPr>
          <a:xfrm>
            <a:off x="4419154" y="1220722"/>
            <a:ext cx="4458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7" name="Google Shape;597;p92"/>
          <p:cNvSpPr/>
          <p:nvPr/>
        </p:nvSpPr>
        <p:spPr>
          <a:xfrm>
            <a:off x="4419154" y="2301337"/>
            <a:ext cx="4458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8" name="Google Shape;598;p92"/>
          <p:cNvSpPr/>
          <p:nvPr/>
        </p:nvSpPr>
        <p:spPr>
          <a:xfrm>
            <a:off x="4419154" y="3391875"/>
            <a:ext cx="4458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9" name="Google Shape;599;p92"/>
          <p:cNvSpPr txBox="1"/>
          <p:nvPr>
            <p:ph idx="1" type="body"/>
          </p:nvPr>
        </p:nvSpPr>
        <p:spPr>
          <a:xfrm>
            <a:off x="4932901" y="1274172"/>
            <a:ext cx="2405400" cy="57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00" name="Google Shape;600;p92"/>
          <p:cNvSpPr txBox="1"/>
          <p:nvPr>
            <p:ph idx="2" type="body"/>
          </p:nvPr>
        </p:nvSpPr>
        <p:spPr>
          <a:xfrm>
            <a:off x="4932901" y="2367468"/>
            <a:ext cx="2405400" cy="57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01" name="Google Shape;601;p92"/>
          <p:cNvSpPr txBox="1"/>
          <p:nvPr>
            <p:ph idx="3" type="body"/>
          </p:nvPr>
        </p:nvSpPr>
        <p:spPr>
          <a:xfrm>
            <a:off x="4932901" y="3445326"/>
            <a:ext cx="2405400" cy="57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602" name="Shape 6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Google Shape;603;p93"/>
          <p:cNvSpPr/>
          <p:nvPr/>
        </p:nvSpPr>
        <p:spPr>
          <a:xfrm>
            <a:off x="-983232" y="1098746"/>
            <a:ext cx="2945700" cy="29460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4" name="Google Shape;604;p93"/>
          <p:cNvSpPr txBox="1"/>
          <p:nvPr>
            <p:ph type="title"/>
          </p:nvPr>
        </p:nvSpPr>
        <p:spPr>
          <a:xfrm>
            <a:off x="572021" y="2043113"/>
            <a:ext cx="2499900" cy="10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b="0"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605" name="Google Shape;605;p93"/>
          <p:cNvSpPr txBox="1"/>
          <p:nvPr>
            <p:ph idx="1" type="body"/>
          </p:nvPr>
        </p:nvSpPr>
        <p:spPr>
          <a:xfrm>
            <a:off x="4932901" y="713466"/>
            <a:ext cx="2405400" cy="57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06" name="Google Shape;606;p93"/>
          <p:cNvSpPr txBox="1"/>
          <p:nvPr>
            <p:ph idx="2" type="body"/>
          </p:nvPr>
        </p:nvSpPr>
        <p:spPr>
          <a:xfrm>
            <a:off x="4932901" y="1806761"/>
            <a:ext cx="2405400" cy="57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07" name="Google Shape;607;p93"/>
          <p:cNvSpPr txBox="1"/>
          <p:nvPr>
            <p:ph idx="3" type="body"/>
          </p:nvPr>
        </p:nvSpPr>
        <p:spPr>
          <a:xfrm>
            <a:off x="4932901" y="2876047"/>
            <a:ext cx="2405400" cy="57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08" name="Google Shape;608;p93"/>
          <p:cNvSpPr txBox="1"/>
          <p:nvPr>
            <p:ph idx="4" type="body"/>
          </p:nvPr>
        </p:nvSpPr>
        <p:spPr>
          <a:xfrm>
            <a:off x="4932901" y="3868652"/>
            <a:ext cx="2405400" cy="57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609" name="Shape 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Google Shape;610;p94"/>
          <p:cNvSpPr/>
          <p:nvPr/>
        </p:nvSpPr>
        <p:spPr>
          <a:xfrm>
            <a:off x="-983232" y="1098746"/>
            <a:ext cx="2945700" cy="29460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1" name="Google Shape;611;p94"/>
          <p:cNvSpPr txBox="1"/>
          <p:nvPr>
            <p:ph type="title"/>
          </p:nvPr>
        </p:nvSpPr>
        <p:spPr>
          <a:xfrm>
            <a:off x="572021" y="2043113"/>
            <a:ext cx="2499900" cy="10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b="0"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612" name="Google Shape;612;p94"/>
          <p:cNvSpPr/>
          <p:nvPr/>
        </p:nvSpPr>
        <p:spPr>
          <a:xfrm>
            <a:off x="4419154" y="540744"/>
            <a:ext cx="4458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3" name="Google Shape;613;p94"/>
          <p:cNvSpPr/>
          <p:nvPr/>
        </p:nvSpPr>
        <p:spPr>
          <a:xfrm>
            <a:off x="4419154" y="1382820"/>
            <a:ext cx="4458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4" name="Google Shape;614;p94"/>
          <p:cNvSpPr/>
          <p:nvPr/>
        </p:nvSpPr>
        <p:spPr>
          <a:xfrm>
            <a:off x="4419154" y="2256063"/>
            <a:ext cx="4458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5" name="Google Shape;615;p94"/>
          <p:cNvSpPr/>
          <p:nvPr/>
        </p:nvSpPr>
        <p:spPr>
          <a:xfrm>
            <a:off x="4419154" y="3129398"/>
            <a:ext cx="4458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6" name="Google Shape;616;p94"/>
          <p:cNvSpPr txBox="1"/>
          <p:nvPr>
            <p:ph idx="1" type="body"/>
          </p:nvPr>
        </p:nvSpPr>
        <p:spPr>
          <a:xfrm>
            <a:off x="4932901" y="594195"/>
            <a:ext cx="2405400" cy="57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17" name="Google Shape;617;p94"/>
          <p:cNvSpPr txBox="1"/>
          <p:nvPr>
            <p:ph idx="2" type="body"/>
          </p:nvPr>
        </p:nvSpPr>
        <p:spPr>
          <a:xfrm>
            <a:off x="4932901" y="1448950"/>
            <a:ext cx="2405400" cy="57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18" name="Google Shape;618;p94"/>
          <p:cNvSpPr txBox="1"/>
          <p:nvPr>
            <p:ph idx="3" type="body"/>
          </p:nvPr>
        </p:nvSpPr>
        <p:spPr>
          <a:xfrm>
            <a:off x="4932901" y="2309513"/>
            <a:ext cx="2405400" cy="57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19" name="Google Shape;619;p94"/>
          <p:cNvSpPr txBox="1"/>
          <p:nvPr>
            <p:ph idx="4" type="body"/>
          </p:nvPr>
        </p:nvSpPr>
        <p:spPr>
          <a:xfrm>
            <a:off x="4932901" y="3182849"/>
            <a:ext cx="2405400" cy="57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20" name="Google Shape;620;p94"/>
          <p:cNvSpPr/>
          <p:nvPr/>
        </p:nvSpPr>
        <p:spPr>
          <a:xfrm>
            <a:off x="4419154" y="3949377"/>
            <a:ext cx="4458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1" name="Google Shape;621;p94"/>
          <p:cNvSpPr txBox="1"/>
          <p:nvPr>
            <p:ph idx="5" type="body"/>
          </p:nvPr>
        </p:nvSpPr>
        <p:spPr>
          <a:xfrm>
            <a:off x="4932901" y="4002828"/>
            <a:ext cx="2405400" cy="57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622" name="Shape 6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3" name="Google Shape;623;p95"/>
          <p:cNvGrpSpPr/>
          <p:nvPr/>
        </p:nvGrpSpPr>
        <p:grpSpPr>
          <a:xfrm>
            <a:off x="-8973" y="-1"/>
            <a:ext cx="9154197" cy="5150700"/>
            <a:chOff x="-23928" y="-2"/>
            <a:chExt cx="24411191" cy="13735201"/>
          </a:xfrm>
        </p:grpSpPr>
        <p:sp>
          <p:nvSpPr>
            <p:cNvPr id="624" name="Google Shape;624;p95"/>
            <p:cNvSpPr/>
            <p:nvPr/>
          </p:nvSpPr>
          <p:spPr>
            <a:xfrm>
              <a:off x="12193588" y="-1"/>
              <a:ext cx="10092900" cy="13735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5" name="Google Shape;625;p95"/>
            <p:cNvSpPr/>
            <p:nvPr/>
          </p:nvSpPr>
          <p:spPr>
            <a:xfrm>
              <a:off x="-23928" y="-2"/>
              <a:ext cx="20028138" cy="13725655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6" name="Google Shape;626;p95"/>
            <p:cNvSpPr/>
            <p:nvPr/>
          </p:nvSpPr>
          <p:spPr>
            <a:xfrm>
              <a:off x="21961763" y="0"/>
              <a:ext cx="2425500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27" name="Google Shape;627;p95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28" name="Google Shape;628;p95"/>
          <p:cNvSpPr txBox="1"/>
          <p:nvPr>
            <p:ph type="title"/>
          </p:nvPr>
        </p:nvSpPr>
        <p:spPr>
          <a:xfrm>
            <a:off x="852737" y="1221137"/>
            <a:ext cx="4962000" cy="6390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Font typeface="Arial"/>
              <a:buNone/>
              <a:defRPr sz="4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629" name="Google Shape;629;p95"/>
          <p:cNvSpPr txBox="1"/>
          <p:nvPr>
            <p:ph idx="1" type="body"/>
          </p:nvPr>
        </p:nvSpPr>
        <p:spPr>
          <a:xfrm>
            <a:off x="886305" y="1944528"/>
            <a:ext cx="22191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500"/>
              <a:buNone/>
              <a:defRPr sz="15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30" name="Google Shape;630;p95"/>
          <p:cNvSpPr/>
          <p:nvPr>
            <p:ph idx="2" type="pic"/>
          </p:nvPr>
        </p:nvSpPr>
        <p:spPr>
          <a:xfrm>
            <a:off x="848937" y="2752219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1" name="Google Shape;631;p95"/>
          <p:cNvSpPr txBox="1"/>
          <p:nvPr>
            <p:ph idx="3" type="body"/>
          </p:nvPr>
        </p:nvSpPr>
        <p:spPr>
          <a:xfrm>
            <a:off x="679820" y="4141409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32" name="Google Shape;632;p95"/>
          <p:cNvSpPr txBox="1"/>
          <p:nvPr>
            <p:ph idx="4" type="body"/>
          </p:nvPr>
        </p:nvSpPr>
        <p:spPr>
          <a:xfrm>
            <a:off x="679820" y="4378315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33" name="Google Shape;633;p95"/>
          <p:cNvSpPr/>
          <p:nvPr>
            <p:ph idx="5" type="pic"/>
          </p:nvPr>
        </p:nvSpPr>
        <p:spPr>
          <a:xfrm>
            <a:off x="2914228" y="2752219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4" name="Google Shape;634;p95"/>
          <p:cNvSpPr txBox="1"/>
          <p:nvPr>
            <p:ph idx="6" type="body"/>
          </p:nvPr>
        </p:nvSpPr>
        <p:spPr>
          <a:xfrm>
            <a:off x="2773651" y="4141409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35" name="Google Shape;635;p95"/>
          <p:cNvSpPr txBox="1"/>
          <p:nvPr>
            <p:ph idx="7" type="body"/>
          </p:nvPr>
        </p:nvSpPr>
        <p:spPr>
          <a:xfrm>
            <a:off x="2773651" y="4378315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36" name="Google Shape;636;p95"/>
          <p:cNvSpPr/>
          <p:nvPr>
            <p:ph idx="8" type="pic"/>
          </p:nvPr>
        </p:nvSpPr>
        <p:spPr>
          <a:xfrm>
            <a:off x="5123106" y="2752219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95"/>
          <p:cNvSpPr txBox="1"/>
          <p:nvPr>
            <p:ph idx="9" type="body"/>
          </p:nvPr>
        </p:nvSpPr>
        <p:spPr>
          <a:xfrm>
            <a:off x="4953988" y="4141409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38" name="Google Shape;638;p95"/>
          <p:cNvSpPr txBox="1"/>
          <p:nvPr>
            <p:ph idx="13" type="body"/>
          </p:nvPr>
        </p:nvSpPr>
        <p:spPr>
          <a:xfrm>
            <a:off x="4953988" y="4378315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639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0" name="Google Shape;640;p96"/>
          <p:cNvGrpSpPr/>
          <p:nvPr/>
        </p:nvGrpSpPr>
        <p:grpSpPr>
          <a:xfrm>
            <a:off x="-8973" y="-1"/>
            <a:ext cx="9154197" cy="5150700"/>
            <a:chOff x="-23928" y="-2"/>
            <a:chExt cx="24411191" cy="13735201"/>
          </a:xfrm>
        </p:grpSpPr>
        <p:sp>
          <p:nvSpPr>
            <p:cNvPr id="641" name="Google Shape;641;p96"/>
            <p:cNvSpPr/>
            <p:nvPr/>
          </p:nvSpPr>
          <p:spPr>
            <a:xfrm>
              <a:off x="12193588" y="-1"/>
              <a:ext cx="10092900" cy="13735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2" name="Google Shape;642;p96"/>
            <p:cNvSpPr/>
            <p:nvPr/>
          </p:nvSpPr>
          <p:spPr>
            <a:xfrm>
              <a:off x="-23928" y="-2"/>
              <a:ext cx="20028138" cy="13725655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3" name="Google Shape;643;p96"/>
            <p:cNvSpPr/>
            <p:nvPr/>
          </p:nvSpPr>
          <p:spPr>
            <a:xfrm>
              <a:off x="21961763" y="0"/>
              <a:ext cx="24255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44" name="Google Shape;644;p96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45" name="Google Shape;645;p96"/>
          <p:cNvSpPr txBox="1"/>
          <p:nvPr>
            <p:ph type="title"/>
          </p:nvPr>
        </p:nvSpPr>
        <p:spPr>
          <a:xfrm>
            <a:off x="852737" y="1221137"/>
            <a:ext cx="4962000" cy="6390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Font typeface="Arial"/>
              <a:buNone/>
              <a:defRPr sz="4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646" name="Google Shape;646;p96"/>
          <p:cNvSpPr txBox="1"/>
          <p:nvPr>
            <p:ph idx="1" type="body"/>
          </p:nvPr>
        </p:nvSpPr>
        <p:spPr>
          <a:xfrm>
            <a:off x="886305" y="1944528"/>
            <a:ext cx="22191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500"/>
              <a:buNone/>
              <a:defRPr sz="15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47" name="Google Shape;647;p96"/>
          <p:cNvSpPr/>
          <p:nvPr>
            <p:ph idx="2" type="pic"/>
          </p:nvPr>
        </p:nvSpPr>
        <p:spPr>
          <a:xfrm>
            <a:off x="848937" y="2752219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8" name="Google Shape;648;p96"/>
          <p:cNvSpPr txBox="1"/>
          <p:nvPr>
            <p:ph idx="3" type="body"/>
          </p:nvPr>
        </p:nvSpPr>
        <p:spPr>
          <a:xfrm>
            <a:off x="679820" y="4141409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49" name="Google Shape;649;p96"/>
          <p:cNvSpPr txBox="1"/>
          <p:nvPr>
            <p:ph idx="4" type="body"/>
          </p:nvPr>
        </p:nvSpPr>
        <p:spPr>
          <a:xfrm>
            <a:off x="679820" y="4378315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50" name="Google Shape;650;p96"/>
          <p:cNvSpPr/>
          <p:nvPr>
            <p:ph idx="5" type="pic"/>
          </p:nvPr>
        </p:nvSpPr>
        <p:spPr>
          <a:xfrm>
            <a:off x="2914228" y="2752219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51" name="Google Shape;651;p96"/>
          <p:cNvSpPr txBox="1"/>
          <p:nvPr>
            <p:ph idx="6" type="body"/>
          </p:nvPr>
        </p:nvSpPr>
        <p:spPr>
          <a:xfrm>
            <a:off x="2773651" y="4141409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52" name="Google Shape;652;p96"/>
          <p:cNvSpPr txBox="1"/>
          <p:nvPr>
            <p:ph idx="7" type="body"/>
          </p:nvPr>
        </p:nvSpPr>
        <p:spPr>
          <a:xfrm>
            <a:off x="2773651" y="4378315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53" name="Google Shape;653;p96"/>
          <p:cNvSpPr/>
          <p:nvPr>
            <p:ph idx="8" type="pic"/>
          </p:nvPr>
        </p:nvSpPr>
        <p:spPr>
          <a:xfrm>
            <a:off x="5123106" y="2752219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54" name="Google Shape;654;p96"/>
          <p:cNvSpPr txBox="1"/>
          <p:nvPr>
            <p:ph idx="9" type="body"/>
          </p:nvPr>
        </p:nvSpPr>
        <p:spPr>
          <a:xfrm>
            <a:off x="4953988" y="4141409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55" name="Google Shape;655;p96"/>
          <p:cNvSpPr txBox="1"/>
          <p:nvPr>
            <p:ph idx="13" type="body"/>
          </p:nvPr>
        </p:nvSpPr>
        <p:spPr>
          <a:xfrm>
            <a:off x="4953988" y="4378315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56" name="Shape 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" name="Google Shape;657;p97"/>
          <p:cNvSpPr/>
          <p:nvPr/>
        </p:nvSpPr>
        <p:spPr>
          <a:xfrm>
            <a:off x="3073932" y="0"/>
            <a:ext cx="6072000" cy="51435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8" name="Google Shape;658;p97"/>
          <p:cNvSpPr txBox="1"/>
          <p:nvPr>
            <p:ph type="title"/>
          </p:nvPr>
        </p:nvSpPr>
        <p:spPr>
          <a:xfrm>
            <a:off x="526711" y="2800350"/>
            <a:ext cx="1873800" cy="7596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 sz="2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659" name="Google Shape;659;p97"/>
          <p:cNvSpPr txBox="1"/>
          <p:nvPr>
            <p:ph idx="1" type="body"/>
          </p:nvPr>
        </p:nvSpPr>
        <p:spPr>
          <a:xfrm>
            <a:off x="524342" y="3670652"/>
            <a:ext cx="1873800" cy="7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 sz="13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0" name="Google Shape;660;p97"/>
          <p:cNvSpPr/>
          <p:nvPr>
            <p:ph idx="2" type="pic"/>
          </p:nvPr>
        </p:nvSpPr>
        <p:spPr>
          <a:xfrm>
            <a:off x="603603" y="599275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1" name="Google Shape;661;p97"/>
          <p:cNvSpPr txBox="1"/>
          <p:nvPr>
            <p:ph idx="3" type="body"/>
          </p:nvPr>
        </p:nvSpPr>
        <p:spPr>
          <a:xfrm>
            <a:off x="572021" y="1974333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2" name="Google Shape;662;p97"/>
          <p:cNvSpPr txBox="1"/>
          <p:nvPr>
            <p:ph idx="4" type="body"/>
          </p:nvPr>
        </p:nvSpPr>
        <p:spPr>
          <a:xfrm>
            <a:off x="572021" y="2211240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3" name="Google Shape;663;p97"/>
          <p:cNvSpPr txBox="1"/>
          <p:nvPr>
            <p:ph idx="5" type="body"/>
          </p:nvPr>
        </p:nvSpPr>
        <p:spPr>
          <a:xfrm>
            <a:off x="3343435" y="1907603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4" name="Google Shape;664;p97"/>
          <p:cNvSpPr txBox="1"/>
          <p:nvPr>
            <p:ph idx="6" type="body"/>
          </p:nvPr>
        </p:nvSpPr>
        <p:spPr>
          <a:xfrm>
            <a:off x="3343435" y="214451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5" name="Google Shape;665;p97"/>
          <p:cNvSpPr txBox="1"/>
          <p:nvPr>
            <p:ph idx="7" type="body"/>
          </p:nvPr>
        </p:nvSpPr>
        <p:spPr>
          <a:xfrm>
            <a:off x="4744516" y="1907603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6" name="Google Shape;666;p97"/>
          <p:cNvSpPr txBox="1"/>
          <p:nvPr>
            <p:ph idx="8" type="body"/>
          </p:nvPr>
        </p:nvSpPr>
        <p:spPr>
          <a:xfrm>
            <a:off x="4744516" y="214451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7" name="Google Shape;667;p97"/>
          <p:cNvSpPr txBox="1"/>
          <p:nvPr>
            <p:ph idx="9" type="body"/>
          </p:nvPr>
        </p:nvSpPr>
        <p:spPr>
          <a:xfrm>
            <a:off x="6146592" y="1907603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8" name="Google Shape;668;p97"/>
          <p:cNvSpPr txBox="1"/>
          <p:nvPr>
            <p:ph idx="13" type="body"/>
          </p:nvPr>
        </p:nvSpPr>
        <p:spPr>
          <a:xfrm>
            <a:off x="6146592" y="214451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9" name="Google Shape;669;p97"/>
          <p:cNvSpPr txBox="1"/>
          <p:nvPr>
            <p:ph idx="14" type="body"/>
          </p:nvPr>
        </p:nvSpPr>
        <p:spPr>
          <a:xfrm>
            <a:off x="7546678" y="1907603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0" name="Google Shape;670;p97"/>
          <p:cNvSpPr txBox="1"/>
          <p:nvPr>
            <p:ph idx="15" type="body"/>
          </p:nvPr>
        </p:nvSpPr>
        <p:spPr>
          <a:xfrm>
            <a:off x="7546678" y="214451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1" name="Google Shape;671;p97"/>
          <p:cNvSpPr txBox="1"/>
          <p:nvPr>
            <p:ph idx="16" type="body"/>
          </p:nvPr>
        </p:nvSpPr>
        <p:spPr>
          <a:xfrm>
            <a:off x="3343435" y="3999632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2" name="Google Shape;672;p97"/>
          <p:cNvSpPr txBox="1"/>
          <p:nvPr>
            <p:ph idx="17" type="body"/>
          </p:nvPr>
        </p:nvSpPr>
        <p:spPr>
          <a:xfrm>
            <a:off x="3343435" y="4236539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3" name="Google Shape;673;p97"/>
          <p:cNvSpPr txBox="1"/>
          <p:nvPr>
            <p:ph idx="18" type="body"/>
          </p:nvPr>
        </p:nvSpPr>
        <p:spPr>
          <a:xfrm>
            <a:off x="4742380" y="3999632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4" name="Google Shape;674;p97"/>
          <p:cNvSpPr txBox="1"/>
          <p:nvPr>
            <p:ph idx="19" type="body"/>
          </p:nvPr>
        </p:nvSpPr>
        <p:spPr>
          <a:xfrm>
            <a:off x="4742380" y="4236539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5" name="Google Shape;675;p97"/>
          <p:cNvSpPr txBox="1"/>
          <p:nvPr>
            <p:ph idx="20" type="body"/>
          </p:nvPr>
        </p:nvSpPr>
        <p:spPr>
          <a:xfrm>
            <a:off x="6146592" y="3999632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6" name="Google Shape;676;p97"/>
          <p:cNvSpPr txBox="1"/>
          <p:nvPr>
            <p:ph idx="21" type="body"/>
          </p:nvPr>
        </p:nvSpPr>
        <p:spPr>
          <a:xfrm>
            <a:off x="6146592" y="4236539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7" name="Google Shape;677;p97"/>
          <p:cNvSpPr/>
          <p:nvPr>
            <p:ph idx="22" type="pic"/>
          </p:nvPr>
        </p:nvSpPr>
        <p:spPr>
          <a:xfrm>
            <a:off x="3512551" y="699931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78" name="Google Shape;678;p97"/>
          <p:cNvSpPr/>
          <p:nvPr>
            <p:ph idx="23" type="pic"/>
          </p:nvPr>
        </p:nvSpPr>
        <p:spPr>
          <a:xfrm>
            <a:off x="4913632" y="699931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79" name="Google Shape;679;p97"/>
          <p:cNvSpPr/>
          <p:nvPr>
            <p:ph idx="24" type="pic"/>
          </p:nvPr>
        </p:nvSpPr>
        <p:spPr>
          <a:xfrm>
            <a:off x="4882957" y="2791960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0" name="Google Shape;680;p97"/>
          <p:cNvSpPr/>
          <p:nvPr>
            <p:ph idx="25" type="pic"/>
          </p:nvPr>
        </p:nvSpPr>
        <p:spPr>
          <a:xfrm>
            <a:off x="3512551" y="2791960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1" name="Google Shape;681;p97"/>
          <p:cNvSpPr/>
          <p:nvPr>
            <p:ph idx="26" type="pic"/>
          </p:nvPr>
        </p:nvSpPr>
        <p:spPr>
          <a:xfrm>
            <a:off x="6286100" y="699931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2" name="Google Shape;682;p97"/>
          <p:cNvSpPr/>
          <p:nvPr>
            <p:ph idx="27" type="pic"/>
          </p:nvPr>
        </p:nvSpPr>
        <p:spPr>
          <a:xfrm>
            <a:off x="7715794" y="699931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3" name="Google Shape;683;p97"/>
          <p:cNvSpPr/>
          <p:nvPr>
            <p:ph idx="28" type="pic"/>
          </p:nvPr>
        </p:nvSpPr>
        <p:spPr>
          <a:xfrm>
            <a:off x="6286100" y="2791960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84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Google Shape;685;p98"/>
          <p:cNvSpPr txBox="1"/>
          <p:nvPr>
            <p:ph type="title"/>
          </p:nvPr>
        </p:nvSpPr>
        <p:spPr>
          <a:xfrm>
            <a:off x="3767309" y="914400"/>
            <a:ext cx="4793700" cy="7254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686" name="Google Shape;686;p98"/>
          <p:cNvSpPr txBox="1"/>
          <p:nvPr>
            <p:ph idx="1" type="body"/>
          </p:nvPr>
        </p:nvSpPr>
        <p:spPr>
          <a:xfrm>
            <a:off x="3764940" y="1673945"/>
            <a:ext cx="4793700" cy="6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87" name="Google Shape;687;p98"/>
          <p:cNvSpPr/>
          <p:nvPr/>
        </p:nvSpPr>
        <p:spPr>
          <a:xfrm>
            <a:off x="3076008" y="800100"/>
            <a:ext cx="10200" cy="1543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8" name="Google Shape;688;p98"/>
          <p:cNvSpPr txBox="1"/>
          <p:nvPr>
            <p:ph idx="2" type="body"/>
          </p:nvPr>
        </p:nvSpPr>
        <p:spPr>
          <a:xfrm>
            <a:off x="926709" y="2101056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89" name="Google Shape;689;p98"/>
          <p:cNvSpPr txBox="1"/>
          <p:nvPr>
            <p:ph idx="3" type="body"/>
          </p:nvPr>
        </p:nvSpPr>
        <p:spPr>
          <a:xfrm>
            <a:off x="926709" y="2337962"/>
            <a:ext cx="1559700" cy="1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0" name="Google Shape;690;p98"/>
          <p:cNvSpPr txBox="1"/>
          <p:nvPr>
            <p:ph idx="4" type="body"/>
          </p:nvPr>
        </p:nvSpPr>
        <p:spPr>
          <a:xfrm>
            <a:off x="394333" y="4200525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1" name="Google Shape;691;p98"/>
          <p:cNvSpPr txBox="1"/>
          <p:nvPr>
            <p:ph idx="5" type="body"/>
          </p:nvPr>
        </p:nvSpPr>
        <p:spPr>
          <a:xfrm>
            <a:off x="394333" y="4437432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2" name="Google Shape;692;p98"/>
          <p:cNvSpPr txBox="1"/>
          <p:nvPr>
            <p:ph idx="6" type="body"/>
          </p:nvPr>
        </p:nvSpPr>
        <p:spPr>
          <a:xfrm>
            <a:off x="1790384" y="4200525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3" name="Google Shape;693;p98"/>
          <p:cNvSpPr txBox="1"/>
          <p:nvPr>
            <p:ph idx="7" type="body"/>
          </p:nvPr>
        </p:nvSpPr>
        <p:spPr>
          <a:xfrm>
            <a:off x="1790384" y="4437432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4" name="Google Shape;694;p98"/>
          <p:cNvSpPr txBox="1"/>
          <p:nvPr>
            <p:ph idx="8" type="body"/>
          </p:nvPr>
        </p:nvSpPr>
        <p:spPr>
          <a:xfrm>
            <a:off x="3191465" y="4200525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5" name="Google Shape;695;p98"/>
          <p:cNvSpPr txBox="1"/>
          <p:nvPr>
            <p:ph idx="9" type="body"/>
          </p:nvPr>
        </p:nvSpPr>
        <p:spPr>
          <a:xfrm>
            <a:off x="3191465" y="4437432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6" name="Google Shape;696;p98"/>
          <p:cNvSpPr txBox="1"/>
          <p:nvPr>
            <p:ph idx="13" type="body"/>
          </p:nvPr>
        </p:nvSpPr>
        <p:spPr>
          <a:xfrm>
            <a:off x="4592546" y="4200525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7" name="Google Shape;697;p98"/>
          <p:cNvSpPr txBox="1"/>
          <p:nvPr>
            <p:ph idx="14" type="body"/>
          </p:nvPr>
        </p:nvSpPr>
        <p:spPr>
          <a:xfrm>
            <a:off x="4592546" y="4437432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8" name="Google Shape;698;p98"/>
          <p:cNvSpPr txBox="1"/>
          <p:nvPr>
            <p:ph idx="15" type="body"/>
          </p:nvPr>
        </p:nvSpPr>
        <p:spPr>
          <a:xfrm>
            <a:off x="5993628" y="4200525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9" name="Google Shape;699;p98"/>
          <p:cNvSpPr txBox="1"/>
          <p:nvPr>
            <p:ph idx="16" type="body"/>
          </p:nvPr>
        </p:nvSpPr>
        <p:spPr>
          <a:xfrm>
            <a:off x="5993628" y="4437432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00" name="Google Shape;700;p98"/>
          <p:cNvSpPr txBox="1"/>
          <p:nvPr>
            <p:ph idx="17" type="body"/>
          </p:nvPr>
        </p:nvSpPr>
        <p:spPr>
          <a:xfrm>
            <a:off x="7394709" y="4200525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01" name="Google Shape;701;p98"/>
          <p:cNvSpPr txBox="1"/>
          <p:nvPr>
            <p:ph idx="18" type="body"/>
          </p:nvPr>
        </p:nvSpPr>
        <p:spPr>
          <a:xfrm>
            <a:off x="7394709" y="4437432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02" name="Google Shape;702;p98"/>
          <p:cNvSpPr/>
          <p:nvPr>
            <p:ph idx="19" type="pic"/>
          </p:nvPr>
        </p:nvSpPr>
        <p:spPr>
          <a:xfrm>
            <a:off x="1095826" y="711866"/>
            <a:ext cx="1221300" cy="12213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03" name="Google Shape;703;p98"/>
          <p:cNvSpPr/>
          <p:nvPr>
            <p:ph idx="20" type="pic"/>
          </p:nvPr>
        </p:nvSpPr>
        <p:spPr>
          <a:xfrm>
            <a:off x="563450" y="2992854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04" name="Google Shape;704;p98"/>
          <p:cNvSpPr/>
          <p:nvPr>
            <p:ph idx="21" type="pic"/>
          </p:nvPr>
        </p:nvSpPr>
        <p:spPr>
          <a:xfrm>
            <a:off x="1930960" y="2992854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05" name="Google Shape;705;p98"/>
          <p:cNvSpPr/>
          <p:nvPr>
            <p:ph idx="22" type="pic"/>
          </p:nvPr>
        </p:nvSpPr>
        <p:spPr>
          <a:xfrm>
            <a:off x="3360581" y="2992854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06" name="Google Shape;706;p98"/>
          <p:cNvSpPr/>
          <p:nvPr>
            <p:ph idx="23" type="pic"/>
          </p:nvPr>
        </p:nvSpPr>
        <p:spPr>
          <a:xfrm>
            <a:off x="4761662" y="2992854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07" name="Google Shape;707;p98"/>
          <p:cNvSpPr/>
          <p:nvPr>
            <p:ph idx="24" type="pic"/>
          </p:nvPr>
        </p:nvSpPr>
        <p:spPr>
          <a:xfrm>
            <a:off x="6162744" y="2992854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08" name="Google Shape;708;p98"/>
          <p:cNvSpPr/>
          <p:nvPr>
            <p:ph idx="25" type="pic"/>
          </p:nvPr>
        </p:nvSpPr>
        <p:spPr>
          <a:xfrm>
            <a:off x="7563825" y="2992854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709" name="Shape 7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" name="Google Shape;710;p99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711" name="Google Shape;711;p99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2" name="Google Shape;712;p99"/>
          <p:cNvSpPr txBox="1"/>
          <p:nvPr>
            <p:ph idx="2" type="body"/>
          </p:nvPr>
        </p:nvSpPr>
        <p:spPr>
          <a:xfrm>
            <a:off x="3899220" y="2461235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3" name="Google Shape;713;p99"/>
          <p:cNvSpPr txBox="1"/>
          <p:nvPr>
            <p:ph idx="3" type="body"/>
          </p:nvPr>
        </p:nvSpPr>
        <p:spPr>
          <a:xfrm>
            <a:off x="3899220" y="2698142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4" name="Google Shape;714;p99"/>
          <p:cNvSpPr txBox="1"/>
          <p:nvPr>
            <p:ph idx="4" type="body"/>
          </p:nvPr>
        </p:nvSpPr>
        <p:spPr>
          <a:xfrm>
            <a:off x="1790384" y="441454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5" name="Google Shape;715;p99"/>
          <p:cNvSpPr txBox="1"/>
          <p:nvPr>
            <p:ph idx="5" type="body"/>
          </p:nvPr>
        </p:nvSpPr>
        <p:spPr>
          <a:xfrm>
            <a:off x="1790384" y="4651446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6" name="Google Shape;716;p99"/>
          <p:cNvSpPr txBox="1"/>
          <p:nvPr>
            <p:ph idx="6" type="body"/>
          </p:nvPr>
        </p:nvSpPr>
        <p:spPr>
          <a:xfrm>
            <a:off x="3191465" y="441454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7" name="Google Shape;717;p99"/>
          <p:cNvSpPr txBox="1"/>
          <p:nvPr>
            <p:ph idx="7" type="body"/>
          </p:nvPr>
        </p:nvSpPr>
        <p:spPr>
          <a:xfrm>
            <a:off x="3191465" y="4651446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8" name="Google Shape;718;p99"/>
          <p:cNvSpPr txBox="1"/>
          <p:nvPr>
            <p:ph idx="8" type="body"/>
          </p:nvPr>
        </p:nvSpPr>
        <p:spPr>
          <a:xfrm>
            <a:off x="4592546" y="441454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9" name="Google Shape;719;p99"/>
          <p:cNvSpPr txBox="1"/>
          <p:nvPr>
            <p:ph idx="9" type="body"/>
          </p:nvPr>
        </p:nvSpPr>
        <p:spPr>
          <a:xfrm>
            <a:off x="4592546" y="4651446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20" name="Google Shape;720;p99"/>
          <p:cNvSpPr txBox="1"/>
          <p:nvPr>
            <p:ph idx="13" type="body"/>
          </p:nvPr>
        </p:nvSpPr>
        <p:spPr>
          <a:xfrm>
            <a:off x="5993628" y="441454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21" name="Google Shape;721;p99"/>
          <p:cNvSpPr txBox="1"/>
          <p:nvPr>
            <p:ph idx="14" type="body"/>
          </p:nvPr>
        </p:nvSpPr>
        <p:spPr>
          <a:xfrm>
            <a:off x="5993628" y="4651446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cxnSp>
        <p:nvCxnSpPr>
          <p:cNvPr id="722" name="Google Shape;722;p99"/>
          <p:cNvCxnSpPr/>
          <p:nvPr/>
        </p:nvCxnSpPr>
        <p:spPr>
          <a:xfrm>
            <a:off x="2428832" y="3008405"/>
            <a:ext cx="4252500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23" name="Google Shape;723;p99"/>
          <p:cNvCxnSpPr/>
          <p:nvPr/>
        </p:nvCxnSpPr>
        <p:spPr>
          <a:xfrm>
            <a:off x="2428832" y="3008405"/>
            <a:ext cx="0" cy="876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24" name="Google Shape;724;p99"/>
          <p:cNvCxnSpPr/>
          <p:nvPr/>
        </p:nvCxnSpPr>
        <p:spPr>
          <a:xfrm>
            <a:off x="6681467" y="3008405"/>
            <a:ext cx="0" cy="876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25" name="Google Shape;725;p99"/>
          <p:cNvCxnSpPr/>
          <p:nvPr/>
        </p:nvCxnSpPr>
        <p:spPr>
          <a:xfrm>
            <a:off x="2428832" y="3008405"/>
            <a:ext cx="4252500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26" name="Google Shape;726;p99"/>
          <p:cNvCxnSpPr/>
          <p:nvPr/>
        </p:nvCxnSpPr>
        <p:spPr>
          <a:xfrm>
            <a:off x="2428832" y="3008405"/>
            <a:ext cx="0" cy="876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27" name="Google Shape;727;p99"/>
          <p:cNvCxnSpPr/>
          <p:nvPr/>
        </p:nvCxnSpPr>
        <p:spPr>
          <a:xfrm>
            <a:off x="6681467" y="3008405"/>
            <a:ext cx="0" cy="876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28" name="Google Shape;728;p99"/>
          <p:cNvSpPr/>
          <p:nvPr>
            <p:ph idx="15" type="pic"/>
          </p:nvPr>
        </p:nvSpPr>
        <p:spPr>
          <a:xfrm>
            <a:off x="1930960" y="3206115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9" name="Google Shape;729;p99"/>
          <p:cNvSpPr/>
          <p:nvPr>
            <p:ph idx="16" type="pic"/>
          </p:nvPr>
        </p:nvSpPr>
        <p:spPr>
          <a:xfrm>
            <a:off x="3360581" y="3206115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30" name="Google Shape;730;p99"/>
          <p:cNvSpPr/>
          <p:nvPr>
            <p:ph idx="17" type="pic"/>
          </p:nvPr>
        </p:nvSpPr>
        <p:spPr>
          <a:xfrm>
            <a:off x="4761662" y="3206115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31" name="Google Shape;731;p99"/>
          <p:cNvSpPr/>
          <p:nvPr>
            <p:ph idx="18" type="pic"/>
          </p:nvPr>
        </p:nvSpPr>
        <p:spPr>
          <a:xfrm>
            <a:off x="6162744" y="3206115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32" name="Google Shape;732;p99"/>
          <p:cNvSpPr/>
          <p:nvPr>
            <p:ph idx="19" type="pic"/>
          </p:nvPr>
        </p:nvSpPr>
        <p:spPr>
          <a:xfrm>
            <a:off x="4068337" y="1252810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733" name="Shape 7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" name="Google Shape;734;p100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735" name="Google Shape;735;p100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36" name="Google Shape;736;p100"/>
          <p:cNvSpPr txBox="1"/>
          <p:nvPr>
            <p:ph idx="2" type="body"/>
          </p:nvPr>
        </p:nvSpPr>
        <p:spPr>
          <a:xfrm>
            <a:off x="3138363" y="2461235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37" name="Google Shape;737;p100"/>
          <p:cNvSpPr txBox="1"/>
          <p:nvPr>
            <p:ph idx="3" type="body"/>
          </p:nvPr>
        </p:nvSpPr>
        <p:spPr>
          <a:xfrm>
            <a:off x="3138363" y="2698142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38" name="Google Shape;738;p100"/>
          <p:cNvSpPr txBox="1"/>
          <p:nvPr>
            <p:ph idx="4" type="body"/>
          </p:nvPr>
        </p:nvSpPr>
        <p:spPr>
          <a:xfrm>
            <a:off x="4697301" y="2461235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39" name="Google Shape;739;p100"/>
          <p:cNvSpPr txBox="1"/>
          <p:nvPr>
            <p:ph idx="5" type="body"/>
          </p:nvPr>
        </p:nvSpPr>
        <p:spPr>
          <a:xfrm>
            <a:off x="4697301" y="2698142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0" name="Google Shape;740;p100"/>
          <p:cNvSpPr txBox="1"/>
          <p:nvPr>
            <p:ph idx="6" type="body"/>
          </p:nvPr>
        </p:nvSpPr>
        <p:spPr>
          <a:xfrm>
            <a:off x="1102948" y="441454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1" name="Google Shape;741;p100"/>
          <p:cNvSpPr txBox="1"/>
          <p:nvPr>
            <p:ph idx="7" type="body"/>
          </p:nvPr>
        </p:nvSpPr>
        <p:spPr>
          <a:xfrm>
            <a:off x="1102948" y="4651446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2" name="Google Shape;742;p100"/>
          <p:cNvSpPr txBox="1"/>
          <p:nvPr>
            <p:ph idx="8" type="body"/>
          </p:nvPr>
        </p:nvSpPr>
        <p:spPr>
          <a:xfrm>
            <a:off x="2498999" y="441454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3" name="Google Shape;743;p100"/>
          <p:cNvSpPr txBox="1"/>
          <p:nvPr>
            <p:ph idx="9" type="body"/>
          </p:nvPr>
        </p:nvSpPr>
        <p:spPr>
          <a:xfrm>
            <a:off x="2498999" y="4651446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4" name="Google Shape;744;p100"/>
          <p:cNvSpPr txBox="1"/>
          <p:nvPr>
            <p:ph idx="13" type="body"/>
          </p:nvPr>
        </p:nvSpPr>
        <p:spPr>
          <a:xfrm>
            <a:off x="3900080" y="441454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5" name="Google Shape;745;p100"/>
          <p:cNvSpPr txBox="1"/>
          <p:nvPr>
            <p:ph idx="14" type="body"/>
          </p:nvPr>
        </p:nvSpPr>
        <p:spPr>
          <a:xfrm>
            <a:off x="3900080" y="4651446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6" name="Google Shape;746;p100"/>
          <p:cNvSpPr txBox="1"/>
          <p:nvPr>
            <p:ph idx="15" type="body"/>
          </p:nvPr>
        </p:nvSpPr>
        <p:spPr>
          <a:xfrm>
            <a:off x="5301161" y="441454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7" name="Google Shape;747;p100"/>
          <p:cNvSpPr txBox="1"/>
          <p:nvPr>
            <p:ph idx="16" type="body"/>
          </p:nvPr>
        </p:nvSpPr>
        <p:spPr>
          <a:xfrm>
            <a:off x="5301161" y="4651446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8" name="Google Shape;748;p100"/>
          <p:cNvSpPr txBox="1"/>
          <p:nvPr>
            <p:ph idx="17" type="body"/>
          </p:nvPr>
        </p:nvSpPr>
        <p:spPr>
          <a:xfrm>
            <a:off x="6702242" y="441454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9" name="Google Shape;749;p100"/>
          <p:cNvSpPr txBox="1"/>
          <p:nvPr>
            <p:ph idx="18" type="body"/>
          </p:nvPr>
        </p:nvSpPr>
        <p:spPr>
          <a:xfrm>
            <a:off x="6702242" y="4651446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cxnSp>
        <p:nvCxnSpPr>
          <p:cNvPr id="750" name="Google Shape;750;p100"/>
          <p:cNvCxnSpPr/>
          <p:nvPr/>
        </p:nvCxnSpPr>
        <p:spPr>
          <a:xfrm>
            <a:off x="1782305" y="3008405"/>
            <a:ext cx="5594700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51" name="Google Shape;751;p100"/>
          <p:cNvCxnSpPr/>
          <p:nvPr/>
        </p:nvCxnSpPr>
        <p:spPr>
          <a:xfrm>
            <a:off x="1782305" y="3008405"/>
            <a:ext cx="0" cy="876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52" name="Google Shape;752;p100"/>
          <p:cNvCxnSpPr/>
          <p:nvPr/>
        </p:nvCxnSpPr>
        <p:spPr>
          <a:xfrm>
            <a:off x="7376974" y="3008405"/>
            <a:ext cx="0" cy="876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53" name="Google Shape;753;p100"/>
          <p:cNvCxnSpPr/>
          <p:nvPr/>
        </p:nvCxnSpPr>
        <p:spPr>
          <a:xfrm>
            <a:off x="1782305" y="3008405"/>
            <a:ext cx="5594700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54" name="Google Shape;754;p100"/>
          <p:cNvCxnSpPr/>
          <p:nvPr/>
        </p:nvCxnSpPr>
        <p:spPr>
          <a:xfrm>
            <a:off x="1782305" y="3008405"/>
            <a:ext cx="0" cy="876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55" name="Google Shape;755;p100"/>
          <p:cNvCxnSpPr/>
          <p:nvPr/>
        </p:nvCxnSpPr>
        <p:spPr>
          <a:xfrm>
            <a:off x="7376974" y="3008405"/>
            <a:ext cx="0" cy="876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56" name="Google Shape;756;p100"/>
          <p:cNvSpPr/>
          <p:nvPr>
            <p:ph idx="19" type="pic"/>
          </p:nvPr>
        </p:nvSpPr>
        <p:spPr>
          <a:xfrm>
            <a:off x="1272065" y="3206115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00"/>
          <p:cNvSpPr/>
          <p:nvPr>
            <p:ph idx="20" type="pic"/>
          </p:nvPr>
        </p:nvSpPr>
        <p:spPr>
          <a:xfrm>
            <a:off x="2639575" y="3206115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8" name="Google Shape;758;p100"/>
          <p:cNvSpPr/>
          <p:nvPr>
            <p:ph idx="21" type="pic"/>
          </p:nvPr>
        </p:nvSpPr>
        <p:spPr>
          <a:xfrm>
            <a:off x="4069196" y="3206115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9" name="Google Shape;759;p100"/>
          <p:cNvSpPr/>
          <p:nvPr>
            <p:ph idx="22" type="pic"/>
          </p:nvPr>
        </p:nvSpPr>
        <p:spPr>
          <a:xfrm>
            <a:off x="5470277" y="3206115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60" name="Google Shape;760;p100"/>
          <p:cNvSpPr/>
          <p:nvPr>
            <p:ph idx="23" type="pic"/>
          </p:nvPr>
        </p:nvSpPr>
        <p:spPr>
          <a:xfrm>
            <a:off x="6871359" y="3206115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61" name="Google Shape;761;p100"/>
          <p:cNvSpPr/>
          <p:nvPr>
            <p:ph idx="24" type="pic"/>
          </p:nvPr>
        </p:nvSpPr>
        <p:spPr>
          <a:xfrm>
            <a:off x="3278939" y="1252810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62" name="Google Shape;762;p100"/>
          <p:cNvSpPr/>
          <p:nvPr>
            <p:ph idx="25" type="pic"/>
          </p:nvPr>
        </p:nvSpPr>
        <p:spPr>
          <a:xfrm>
            <a:off x="4866417" y="1252810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63" name="Shape 7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" name="Google Shape;764;p101"/>
          <p:cNvSpPr txBox="1"/>
          <p:nvPr>
            <p:ph type="title"/>
          </p:nvPr>
        </p:nvSpPr>
        <p:spPr>
          <a:xfrm>
            <a:off x="542935" y="571500"/>
            <a:ext cx="8000400" cy="3339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765" name="Google Shape;765;p101"/>
          <p:cNvSpPr txBox="1"/>
          <p:nvPr>
            <p:ph idx="1" type="body"/>
          </p:nvPr>
        </p:nvSpPr>
        <p:spPr>
          <a:xfrm>
            <a:off x="540566" y="910992"/>
            <a:ext cx="8000400" cy="2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66" name="Google Shape;766;p101"/>
          <p:cNvSpPr txBox="1"/>
          <p:nvPr>
            <p:ph idx="2" type="body"/>
          </p:nvPr>
        </p:nvSpPr>
        <p:spPr>
          <a:xfrm>
            <a:off x="2340282" y="2461235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67" name="Google Shape;767;p101"/>
          <p:cNvSpPr txBox="1"/>
          <p:nvPr>
            <p:ph idx="3" type="body"/>
          </p:nvPr>
        </p:nvSpPr>
        <p:spPr>
          <a:xfrm>
            <a:off x="2340282" y="2698142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68" name="Google Shape;768;p101"/>
          <p:cNvSpPr txBox="1"/>
          <p:nvPr>
            <p:ph idx="4" type="body"/>
          </p:nvPr>
        </p:nvSpPr>
        <p:spPr>
          <a:xfrm>
            <a:off x="3899220" y="2461235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69" name="Google Shape;769;p101"/>
          <p:cNvSpPr txBox="1"/>
          <p:nvPr>
            <p:ph idx="5" type="body"/>
          </p:nvPr>
        </p:nvSpPr>
        <p:spPr>
          <a:xfrm>
            <a:off x="3899220" y="2698142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0" name="Google Shape;770;p101"/>
          <p:cNvSpPr txBox="1"/>
          <p:nvPr>
            <p:ph idx="6" type="body"/>
          </p:nvPr>
        </p:nvSpPr>
        <p:spPr>
          <a:xfrm>
            <a:off x="5411052" y="2461235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1" name="Google Shape;771;p101"/>
          <p:cNvSpPr txBox="1"/>
          <p:nvPr>
            <p:ph idx="7" type="body"/>
          </p:nvPr>
        </p:nvSpPr>
        <p:spPr>
          <a:xfrm>
            <a:off x="5411052" y="2698142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2" name="Google Shape;772;p101"/>
          <p:cNvSpPr txBox="1"/>
          <p:nvPr>
            <p:ph idx="8" type="body"/>
          </p:nvPr>
        </p:nvSpPr>
        <p:spPr>
          <a:xfrm>
            <a:off x="394333" y="441454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3" name="Google Shape;773;p101"/>
          <p:cNvSpPr txBox="1"/>
          <p:nvPr>
            <p:ph idx="9" type="body"/>
          </p:nvPr>
        </p:nvSpPr>
        <p:spPr>
          <a:xfrm>
            <a:off x="394333" y="4651446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4" name="Google Shape;774;p101"/>
          <p:cNvSpPr txBox="1"/>
          <p:nvPr>
            <p:ph idx="13" type="body"/>
          </p:nvPr>
        </p:nvSpPr>
        <p:spPr>
          <a:xfrm>
            <a:off x="1790384" y="441454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5" name="Google Shape;775;p101"/>
          <p:cNvSpPr txBox="1"/>
          <p:nvPr>
            <p:ph idx="14" type="body"/>
          </p:nvPr>
        </p:nvSpPr>
        <p:spPr>
          <a:xfrm>
            <a:off x="1790384" y="4651446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6" name="Google Shape;776;p101"/>
          <p:cNvSpPr txBox="1"/>
          <p:nvPr>
            <p:ph idx="15" type="body"/>
          </p:nvPr>
        </p:nvSpPr>
        <p:spPr>
          <a:xfrm>
            <a:off x="3191465" y="441454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7" name="Google Shape;777;p101"/>
          <p:cNvSpPr txBox="1"/>
          <p:nvPr>
            <p:ph idx="16" type="body"/>
          </p:nvPr>
        </p:nvSpPr>
        <p:spPr>
          <a:xfrm>
            <a:off x="3191465" y="4651446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8" name="Google Shape;778;p101"/>
          <p:cNvSpPr txBox="1"/>
          <p:nvPr>
            <p:ph idx="17" type="body"/>
          </p:nvPr>
        </p:nvSpPr>
        <p:spPr>
          <a:xfrm>
            <a:off x="4592546" y="441454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9" name="Google Shape;779;p101"/>
          <p:cNvSpPr txBox="1"/>
          <p:nvPr>
            <p:ph idx="18" type="body"/>
          </p:nvPr>
        </p:nvSpPr>
        <p:spPr>
          <a:xfrm>
            <a:off x="4592546" y="4651446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80" name="Google Shape;780;p101"/>
          <p:cNvSpPr txBox="1"/>
          <p:nvPr>
            <p:ph idx="19" type="body"/>
          </p:nvPr>
        </p:nvSpPr>
        <p:spPr>
          <a:xfrm>
            <a:off x="5993628" y="441454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81" name="Google Shape;781;p101"/>
          <p:cNvSpPr txBox="1"/>
          <p:nvPr>
            <p:ph idx="20" type="body"/>
          </p:nvPr>
        </p:nvSpPr>
        <p:spPr>
          <a:xfrm>
            <a:off x="5993628" y="4651446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82" name="Google Shape;782;p101"/>
          <p:cNvSpPr txBox="1"/>
          <p:nvPr>
            <p:ph idx="21" type="body"/>
          </p:nvPr>
        </p:nvSpPr>
        <p:spPr>
          <a:xfrm>
            <a:off x="7394709" y="4414540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83" name="Google Shape;783;p101"/>
          <p:cNvSpPr txBox="1"/>
          <p:nvPr>
            <p:ph idx="22" type="body"/>
          </p:nvPr>
        </p:nvSpPr>
        <p:spPr>
          <a:xfrm>
            <a:off x="7394709" y="4651446"/>
            <a:ext cx="1286400" cy="1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cxnSp>
        <p:nvCxnSpPr>
          <p:cNvPr id="784" name="Google Shape;784;p101"/>
          <p:cNvCxnSpPr/>
          <p:nvPr/>
        </p:nvCxnSpPr>
        <p:spPr>
          <a:xfrm>
            <a:off x="1067207" y="3008405"/>
            <a:ext cx="7000500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85" name="Google Shape;785;p101"/>
          <p:cNvCxnSpPr/>
          <p:nvPr/>
        </p:nvCxnSpPr>
        <p:spPr>
          <a:xfrm>
            <a:off x="1067207" y="3008405"/>
            <a:ext cx="0" cy="876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86" name="Google Shape;786;p101"/>
          <p:cNvCxnSpPr/>
          <p:nvPr/>
        </p:nvCxnSpPr>
        <p:spPr>
          <a:xfrm>
            <a:off x="8067583" y="3008405"/>
            <a:ext cx="0" cy="876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87" name="Google Shape;787;p101"/>
          <p:cNvCxnSpPr/>
          <p:nvPr/>
        </p:nvCxnSpPr>
        <p:spPr>
          <a:xfrm>
            <a:off x="1067207" y="3008405"/>
            <a:ext cx="7000500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88" name="Google Shape;788;p101"/>
          <p:cNvCxnSpPr/>
          <p:nvPr/>
        </p:nvCxnSpPr>
        <p:spPr>
          <a:xfrm>
            <a:off x="1067207" y="3008405"/>
            <a:ext cx="0" cy="876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89" name="Google Shape;789;p101"/>
          <p:cNvCxnSpPr/>
          <p:nvPr/>
        </p:nvCxnSpPr>
        <p:spPr>
          <a:xfrm>
            <a:off x="8067583" y="3008405"/>
            <a:ext cx="0" cy="876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90" name="Google Shape;790;p101"/>
          <p:cNvSpPr/>
          <p:nvPr>
            <p:ph idx="23" type="pic"/>
          </p:nvPr>
        </p:nvSpPr>
        <p:spPr>
          <a:xfrm>
            <a:off x="563450" y="3206115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1" name="Google Shape;791;p101"/>
          <p:cNvSpPr/>
          <p:nvPr>
            <p:ph idx="24" type="pic"/>
          </p:nvPr>
        </p:nvSpPr>
        <p:spPr>
          <a:xfrm>
            <a:off x="1930960" y="3206115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2" name="Google Shape;792;p101"/>
          <p:cNvSpPr/>
          <p:nvPr>
            <p:ph idx="25" type="pic"/>
          </p:nvPr>
        </p:nvSpPr>
        <p:spPr>
          <a:xfrm>
            <a:off x="3360581" y="3206115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3" name="Google Shape;793;p101"/>
          <p:cNvSpPr/>
          <p:nvPr>
            <p:ph idx="26" type="pic"/>
          </p:nvPr>
        </p:nvSpPr>
        <p:spPr>
          <a:xfrm>
            <a:off x="4761662" y="3206115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4" name="Google Shape;794;p101"/>
          <p:cNvSpPr/>
          <p:nvPr>
            <p:ph idx="27" type="pic"/>
          </p:nvPr>
        </p:nvSpPr>
        <p:spPr>
          <a:xfrm>
            <a:off x="6162744" y="3206115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5" name="Google Shape;795;p101"/>
          <p:cNvSpPr/>
          <p:nvPr>
            <p:ph idx="28" type="pic"/>
          </p:nvPr>
        </p:nvSpPr>
        <p:spPr>
          <a:xfrm>
            <a:off x="7563825" y="3206115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6" name="Google Shape;796;p101"/>
          <p:cNvSpPr/>
          <p:nvPr>
            <p:ph idx="29" type="pic"/>
          </p:nvPr>
        </p:nvSpPr>
        <p:spPr>
          <a:xfrm>
            <a:off x="2480858" y="1252810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7" name="Google Shape;797;p101"/>
          <p:cNvSpPr/>
          <p:nvPr>
            <p:ph idx="30" type="pic"/>
          </p:nvPr>
        </p:nvSpPr>
        <p:spPr>
          <a:xfrm>
            <a:off x="4068337" y="1252810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8" name="Google Shape;798;p101"/>
          <p:cNvSpPr/>
          <p:nvPr>
            <p:ph idx="31" type="pic"/>
          </p:nvPr>
        </p:nvSpPr>
        <p:spPr>
          <a:xfrm>
            <a:off x="5580168" y="1252810"/>
            <a:ext cx="1007400" cy="100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51.xml"/><Relationship Id="rId190" Type="http://schemas.openxmlformats.org/officeDocument/2006/relationships/slideLayout" Target="../slideLayouts/slideLayout201.xml"/><Relationship Id="rId42" Type="http://schemas.openxmlformats.org/officeDocument/2006/relationships/slideLayout" Target="../slideLayouts/slideLayout53.xml"/><Relationship Id="rId41" Type="http://schemas.openxmlformats.org/officeDocument/2006/relationships/slideLayout" Target="../slideLayouts/slideLayout52.xml"/><Relationship Id="rId44" Type="http://schemas.openxmlformats.org/officeDocument/2006/relationships/slideLayout" Target="../slideLayouts/slideLayout55.xml"/><Relationship Id="rId194" Type="http://schemas.openxmlformats.org/officeDocument/2006/relationships/slideLayout" Target="../slideLayouts/slideLayout205.xml"/><Relationship Id="rId43" Type="http://schemas.openxmlformats.org/officeDocument/2006/relationships/slideLayout" Target="../slideLayouts/slideLayout54.xml"/><Relationship Id="rId193" Type="http://schemas.openxmlformats.org/officeDocument/2006/relationships/slideLayout" Target="../slideLayouts/slideLayout204.xml"/><Relationship Id="rId46" Type="http://schemas.openxmlformats.org/officeDocument/2006/relationships/slideLayout" Target="../slideLayouts/slideLayout57.xml"/><Relationship Id="rId192" Type="http://schemas.openxmlformats.org/officeDocument/2006/relationships/slideLayout" Target="../slideLayouts/slideLayout203.xml"/><Relationship Id="rId45" Type="http://schemas.openxmlformats.org/officeDocument/2006/relationships/slideLayout" Target="../slideLayouts/slideLayout56.xml"/><Relationship Id="rId191" Type="http://schemas.openxmlformats.org/officeDocument/2006/relationships/slideLayout" Target="../slideLayouts/slideLayout202.xml"/><Relationship Id="rId48" Type="http://schemas.openxmlformats.org/officeDocument/2006/relationships/slideLayout" Target="../slideLayouts/slideLayout59.xml"/><Relationship Id="rId187" Type="http://schemas.openxmlformats.org/officeDocument/2006/relationships/slideLayout" Target="../slideLayouts/slideLayout198.xml"/><Relationship Id="rId47" Type="http://schemas.openxmlformats.org/officeDocument/2006/relationships/slideLayout" Target="../slideLayouts/slideLayout58.xml"/><Relationship Id="rId186" Type="http://schemas.openxmlformats.org/officeDocument/2006/relationships/slideLayout" Target="../slideLayouts/slideLayout197.xml"/><Relationship Id="rId185" Type="http://schemas.openxmlformats.org/officeDocument/2006/relationships/slideLayout" Target="../slideLayouts/slideLayout196.xml"/><Relationship Id="rId49" Type="http://schemas.openxmlformats.org/officeDocument/2006/relationships/slideLayout" Target="../slideLayouts/slideLayout60.xml"/><Relationship Id="rId184" Type="http://schemas.openxmlformats.org/officeDocument/2006/relationships/slideLayout" Target="../slideLayouts/slideLayout195.xml"/><Relationship Id="rId189" Type="http://schemas.openxmlformats.org/officeDocument/2006/relationships/slideLayout" Target="../slideLayouts/slideLayout200.xml"/><Relationship Id="rId188" Type="http://schemas.openxmlformats.org/officeDocument/2006/relationships/slideLayout" Target="../slideLayouts/slideLayout199.xml"/><Relationship Id="rId31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1.xml"/><Relationship Id="rId33" Type="http://schemas.openxmlformats.org/officeDocument/2006/relationships/slideLayout" Target="../slideLayouts/slideLayout44.xml"/><Relationship Id="rId183" Type="http://schemas.openxmlformats.org/officeDocument/2006/relationships/slideLayout" Target="../slideLayouts/slideLayout194.xml"/><Relationship Id="rId32" Type="http://schemas.openxmlformats.org/officeDocument/2006/relationships/slideLayout" Target="../slideLayouts/slideLayout43.xml"/><Relationship Id="rId182" Type="http://schemas.openxmlformats.org/officeDocument/2006/relationships/slideLayout" Target="../slideLayouts/slideLayout193.xml"/><Relationship Id="rId35" Type="http://schemas.openxmlformats.org/officeDocument/2006/relationships/slideLayout" Target="../slideLayouts/slideLayout46.xml"/><Relationship Id="rId181" Type="http://schemas.openxmlformats.org/officeDocument/2006/relationships/slideLayout" Target="../slideLayouts/slideLayout192.xml"/><Relationship Id="rId34" Type="http://schemas.openxmlformats.org/officeDocument/2006/relationships/slideLayout" Target="../slideLayouts/slideLayout45.xml"/><Relationship Id="rId180" Type="http://schemas.openxmlformats.org/officeDocument/2006/relationships/slideLayout" Target="../slideLayouts/slideLayout191.xml"/><Relationship Id="rId37" Type="http://schemas.openxmlformats.org/officeDocument/2006/relationships/slideLayout" Target="../slideLayouts/slideLayout48.xml"/><Relationship Id="rId176" Type="http://schemas.openxmlformats.org/officeDocument/2006/relationships/slideLayout" Target="../slideLayouts/slideLayout187.xml"/><Relationship Id="rId36" Type="http://schemas.openxmlformats.org/officeDocument/2006/relationships/slideLayout" Target="../slideLayouts/slideLayout47.xml"/><Relationship Id="rId175" Type="http://schemas.openxmlformats.org/officeDocument/2006/relationships/slideLayout" Target="../slideLayouts/slideLayout186.xml"/><Relationship Id="rId39" Type="http://schemas.openxmlformats.org/officeDocument/2006/relationships/slideLayout" Target="../slideLayouts/slideLayout50.xml"/><Relationship Id="rId174" Type="http://schemas.openxmlformats.org/officeDocument/2006/relationships/slideLayout" Target="../slideLayouts/slideLayout185.xml"/><Relationship Id="rId38" Type="http://schemas.openxmlformats.org/officeDocument/2006/relationships/slideLayout" Target="../slideLayouts/slideLayout49.xml"/><Relationship Id="rId173" Type="http://schemas.openxmlformats.org/officeDocument/2006/relationships/slideLayout" Target="../slideLayouts/slideLayout184.xml"/><Relationship Id="rId179" Type="http://schemas.openxmlformats.org/officeDocument/2006/relationships/slideLayout" Target="../slideLayouts/slideLayout190.xml"/><Relationship Id="rId178" Type="http://schemas.openxmlformats.org/officeDocument/2006/relationships/slideLayout" Target="../slideLayouts/slideLayout189.xml"/><Relationship Id="rId177" Type="http://schemas.openxmlformats.org/officeDocument/2006/relationships/slideLayout" Target="../slideLayouts/slideLayout188.xml"/><Relationship Id="rId20" Type="http://schemas.openxmlformats.org/officeDocument/2006/relationships/slideLayout" Target="../slideLayouts/slideLayout31.xml"/><Relationship Id="rId22" Type="http://schemas.openxmlformats.org/officeDocument/2006/relationships/slideLayout" Target="../slideLayouts/slideLayout33.xml"/><Relationship Id="rId21" Type="http://schemas.openxmlformats.org/officeDocument/2006/relationships/slideLayout" Target="../slideLayouts/slideLayout32.xml"/><Relationship Id="rId24" Type="http://schemas.openxmlformats.org/officeDocument/2006/relationships/slideLayout" Target="../slideLayouts/slideLayout35.xml"/><Relationship Id="rId23" Type="http://schemas.openxmlformats.org/officeDocument/2006/relationships/slideLayout" Target="../slideLayouts/slideLayout34.xml"/><Relationship Id="rId26" Type="http://schemas.openxmlformats.org/officeDocument/2006/relationships/slideLayout" Target="../slideLayouts/slideLayout37.xml"/><Relationship Id="rId25" Type="http://schemas.openxmlformats.org/officeDocument/2006/relationships/slideLayout" Target="../slideLayouts/slideLayout36.xml"/><Relationship Id="rId28" Type="http://schemas.openxmlformats.org/officeDocument/2006/relationships/slideLayout" Target="../slideLayouts/slideLayout39.xml"/><Relationship Id="rId27" Type="http://schemas.openxmlformats.org/officeDocument/2006/relationships/slideLayout" Target="../slideLayouts/slideLayout38.xml"/><Relationship Id="rId29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26.xml"/><Relationship Id="rId198" Type="http://schemas.openxmlformats.org/officeDocument/2006/relationships/slideLayout" Target="../slideLayouts/slideLayout209.xml"/><Relationship Id="rId14" Type="http://schemas.openxmlformats.org/officeDocument/2006/relationships/slideLayout" Target="../slideLayouts/slideLayout25.xml"/><Relationship Id="rId197" Type="http://schemas.openxmlformats.org/officeDocument/2006/relationships/slideLayout" Target="../slideLayouts/slideLayout208.xml"/><Relationship Id="rId17" Type="http://schemas.openxmlformats.org/officeDocument/2006/relationships/slideLayout" Target="../slideLayouts/slideLayout28.xml"/><Relationship Id="rId196" Type="http://schemas.openxmlformats.org/officeDocument/2006/relationships/slideLayout" Target="../slideLayouts/slideLayout207.xml"/><Relationship Id="rId16" Type="http://schemas.openxmlformats.org/officeDocument/2006/relationships/slideLayout" Target="../slideLayouts/slideLayout27.xml"/><Relationship Id="rId195" Type="http://schemas.openxmlformats.org/officeDocument/2006/relationships/slideLayout" Target="../slideLayouts/slideLayout206.xml"/><Relationship Id="rId19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29.xml"/><Relationship Id="rId199" Type="http://schemas.openxmlformats.org/officeDocument/2006/relationships/theme" Target="../theme/theme3.xml"/><Relationship Id="rId84" Type="http://schemas.openxmlformats.org/officeDocument/2006/relationships/slideLayout" Target="../slideLayouts/slideLayout95.xml"/><Relationship Id="rId83" Type="http://schemas.openxmlformats.org/officeDocument/2006/relationships/slideLayout" Target="../slideLayouts/slideLayout94.xml"/><Relationship Id="rId86" Type="http://schemas.openxmlformats.org/officeDocument/2006/relationships/slideLayout" Target="../slideLayouts/slideLayout97.xml"/><Relationship Id="rId85" Type="http://schemas.openxmlformats.org/officeDocument/2006/relationships/slideLayout" Target="../slideLayouts/slideLayout96.xml"/><Relationship Id="rId88" Type="http://schemas.openxmlformats.org/officeDocument/2006/relationships/slideLayout" Target="../slideLayouts/slideLayout99.xml"/><Relationship Id="rId150" Type="http://schemas.openxmlformats.org/officeDocument/2006/relationships/slideLayout" Target="../slideLayouts/slideLayout161.xml"/><Relationship Id="rId87" Type="http://schemas.openxmlformats.org/officeDocument/2006/relationships/slideLayout" Target="../slideLayouts/slideLayout98.xml"/><Relationship Id="rId89" Type="http://schemas.openxmlformats.org/officeDocument/2006/relationships/slideLayout" Target="../slideLayouts/slideLayout100.xml"/><Relationship Id="rId80" Type="http://schemas.openxmlformats.org/officeDocument/2006/relationships/slideLayout" Target="../slideLayouts/slideLayout91.xml"/><Relationship Id="rId82" Type="http://schemas.openxmlformats.org/officeDocument/2006/relationships/slideLayout" Target="../slideLayouts/slideLayout93.xml"/><Relationship Id="rId81" Type="http://schemas.openxmlformats.org/officeDocument/2006/relationships/slideLayout" Target="../slideLayouts/slideLayout9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149" Type="http://schemas.openxmlformats.org/officeDocument/2006/relationships/slideLayout" Target="../slideLayouts/slideLayout160.xml"/><Relationship Id="rId4" Type="http://schemas.openxmlformats.org/officeDocument/2006/relationships/slideLayout" Target="../slideLayouts/slideLayout15.xml"/><Relationship Id="rId148" Type="http://schemas.openxmlformats.org/officeDocument/2006/relationships/slideLayout" Target="../slideLayouts/slideLayout159.xml"/><Relationship Id="rId9" Type="http://schemas.openxmlformats.org/officeDocument/2006/relationships/slideLayout" Target="../slideLayouts/slideLayout20.xml"/><Relationship Id="rId143" Type="http://schemas.openxmlformats.org/officeDocument/2006/relationships/slideLayout" Target="../slideLayouts/slideLayout154.xml"/><Relationship Id="rId142" Type="http://schemas.openxmlformats.org/officeDocument/2006/relationships/slideLayout" Target="../slideLayouts/slideLayout153.xml"/><Relationship Id="rId141" Type="http://schemas.openxmlformats.org/officeDocument/2006/relationships/slideLayout" Target="../slideLayouts/slideLayout152.xml"/><Relationship Id="rId140" Type="http://schemas.openxmlformats.org/officeDocument/2006/relationships/slideLayout" Target="../slideLayouts/slideLayout151.xml"/><Relationship Id="rId5" Type="http://schemas.openxmlformats.org/officeDocument/2006/relationships/slideLayout" Target="../slideLayouts/slideLayout16.xml"/><Relationship Id="rId147" Type="http://schemas.openxmlformats.org/officeDocument/2006/relationships/slideLayout" Target="../slideLayouts/slideLayout158.xml"/><Relationship Id="rId6" Type="http://schemas.openxmlformats.org/officeDocument/2006/relationships/slideLayout" Target="../slideLayouts/slideLayout17.xml"/><Relationship Id="rId146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8.xml"/><Relationship Id="rId145" Type="http://schemas.openxmlformats.org/officeDocument/2006/relationships/slideLayout" Target="../slideLayouts/slideLayout156.xml"/><Relationship Id="rId8" Type="http://schemas.openxmlformats.org/officeDocument/2006/relationships/slideLayout" Target="../slideLayouts/slideLayout19.xml"/><Relationship Id="rId144" Type="http://schemas.openxmlformats.org/officeDocument/2006/relationships/slideLayout" Target="../slideLayouts/slideLayout155.xml"/><Relationship Id="rId73" Type="http://schemas.openxmlformats.org/officeDocument/2006/relationships/slideLayout" Target="../slideLayouts/slideLayout84.xml"/><Relationship Id="rId72" Type="http://schemas.openxmlformats.org/officeDocument/2006/relationships/slideLayout" Target="../slideLayouts/slideLayout83.xml"/><Relationship Id="rId75" Type="http://schemas.openxmlformats.org/officeDocument/2006/relationships/slideLayout" Target="../slideLayouts/slideLayout86.xml"/><Relationship Id="rId74" Type="http://schemas.openxmlformats.org/officeDocument/2006/relationships/slideLayout" Target="../slideLayouts/slideLayout85.xml"/><Relationship Id="rId77" Type="http://schemas.openxmlformats.org/officeDocument/2006/relationships/slideLayout" Target="../slideLayouts/slideLayout88.xml"/><Relationship Id="rId76" Type="http://schemas.openxmlformats.org/officeDocument/2006/relationships/slideLayout" Target="../slideLayouts/slideLayout87.xml"/><Relationship Id="rId79" Type="http://schemas.openxmlformats.org/officeDocument/2006/relationships/slideLayout" Target="../slideLayouts/slideLayout90.xml"/><Relationship Id="rId78" Type="http://schemas.openxmlformats.org/officeDocument/2006/relationships/slideLayout" Target="../slideLayouts/slideLayout89.xml"/><Relationship Id="rId71" Type="http://schemas.openxmlformats.org/officeDocument/2006/relationships/slideLayout" Target="../slideLayouts/slideLayout82.xml"/><Relationship Id="rId70" Type="http://schemas.openxmlformats.org/officeDocument/2006/relationships/slideLayout" Target="../slideLayouts/slideLayout81.xml"/><Relationship Id="rId139" Type="http://schemas.openxmlformats.org/officeDocument/2006/relationships/slideLayout" Target="../slideLayouts/slideLayout150.xml"/><Relationship Id="rId138" Type="http://schemas.openxmlformats.org/officeDocument/2006/relationships/slideLayout" Target="../slideLayouts/slideLayout149.xml"/><Relationship Id="rId137" Type="http://schemas.openxmlformats.org/officeDocument/2006/relationships/slideLayout" Target="../slideLayouts/slideLayout148.xml"/><Relationship Id="rId132" Type="http://schemas.openxmlformats.org/officeDocument/2006/relationships/slideLayout" Target="../slideLayouts/slideLayout143.xml"/><Relationship Id="rId131" Type="http://schemas.openxmlformats.org/officeDocument/2006/relationships/slideLayout" Target="../slideLayouts/slideLayout142.xml"/><Relationship Id="rId130" Type="http://schemas.openxmlformats.org/officeDocument/2006/relationships/slideLayout" Target="../slideLayouts/slideLayout141.xml"/><Relationship Id="rId136" Type="http://schemas.openxmlformats.org/officeDocument/2006/relationships/slideLayout" Target="../slideLayouts/slideLayout147.xml"/><Relationship Id="rId135" Type="http://schemas.openxmlformats.org/officeDocument/2006/relationships/slideLayout" Target="../slideLayouts/slideLayout146.xml"/><Relationship Id="rId134" Type="http://schemas.openxmlformats.org/officeDocument/2006/relationships/slideLayout" Target="../slideLayouts/slideLayout145.xml"/><Relationship Id="rId133" Type="http://schemas.openxmlformats.org/officeDocument/2006/relationships/slideLayout" Target="../slideLayouts/slideLayout144.xml"/><Relationship Id="rId62" Type="http://schemas.openxmlformats.org/officeDocument/2006/relationships/slideLayout" Target="../slideLayouts/slideLayout73.xml"/><Relationship Id="rId61" Type="http://schemas.openxmlformats.org/officeDocument/2006/relationships/slideLayout" Target="../slideLayouts/slideLayout72.xml"/><Relationship Id="rId64" Type="http://schemas.openxmlformats.org/officeDocument/2006/relationships/slideLayout" Target="../slideLayouts/slideLayout75.xml"/><Relationship Id="rId63" Type="http://schemas.openxmlformats.org/officeDocument/2006/relationships/slideLayout" Target="../slideLayouts/slideLayout74.xml"/><Relationship Id="rId66" Type="http://schemas.openxmlformats.org/officeDocument/2006/relationships/slideLayout" Target="../slideLayouts/slideLayout77.xml"/><Relationship Id="rId172" Type="http://schemas.openxmlformats.org/officeDocument/2006/relationships/slideLayout" Target="../slideLayouts/slideLayout183.xml"/><Relationship Id="rId65" Type="http://schemas.openxmlformats.org/officeDocument/2006/relationships/slideLayout" Target="../slideLayouts/slideLayout76.xml"/><Relationship Id="rId171" Type="http://schemas.openxmlformats.org/officeDocument/2006/relationships/slideLayout" Target="../slideLayouts/slideLayout182.xml"/><Relationship Id="rId68" Type="http://schemas.openxmlformats.org/officeDocument/2006/relationships/slideLayout" Target="../slideLayouts/slideLayout79.xml"/><Relationship Id="rId170" Type="http://schemas.openxmlformats.org/officeDocument/2006/relationships/slideLayout" Target="../slideLayouts/slideLayout181.xml"/><Relationship Id="rId67" Type="http://schemas.openxmlformats.org/officeDocument/2006/relationships/slideLayout" Target="../slideLayouts/slideLayout78.xml"/><Relationship Id="rId60" Type="http://schemas.openxmlformats.org/officeDocument/2006/relationships/slideLayout" Target="../slideLayouts/slideLayout71.xml"/><Relationship Id="rId165" Type="http://schemas.openxmlformats.org/officeDocument/2006/relationships/slideLayout" Target="../slideLayouts/slideLayout176.xml"/><Relationship Id="rId69" Type="http://schemas.openxmlformats.org/officeDocument/2006/relationships/slideLayout" Target="../slideLayouts/slideLayout80.xml"/><Relationship Id="rId164" Type="http://schemas.openxmlformats.org/officeDocument/2006/relationships/slideLayout" Target="../slideLayouts/slideLayout175.xml"/><Relationship Id="rId163" Type="http://schemas.openxmlformats.org/officeDocument/2006/relationships/slideLayout" Target="../slideLayouts/slideLayout174.xml"/><Relationship Id="rId162" Type="http://schemas.openxmlformats.org/officeDocument/2006/relationships/slideLayout" Target="../slideLayouts/slideLayout173.xml"/><Relationship Id="rId169" Type="http://schemas.openxmlformats.org/officeDocument/2006/relationships/slideLayout" Target="../slideLayouts/slideLayout180.xml"/><Relationship Id="rId168" Type="http://schemas.openxmlformats.org/officeDocument/2006/relationships/slideLayout" Target="../slideLayouts/slideLayout179.xml"/><Relationship Id="rId167" Type="http://schemas.openxmlformats.org/officeDocument/2006/relationships/slideLayout" Target="../slideLayouts/slideLayout178.xml"/><Relationship Id="rId166" Type="http://schemas.openxmlformats.org/officeDocument/2006/relationships/slideLayout" Target="../slideLayouts/slideLayout177.xml"/><Relationship Id="rId51" Type="http://schemas.openxmlformats.org/officeDocument/2006/relationships/slideLayout" Target="../slideLayouts/slideLayout62.xml"/><Relationship Id="rId50" Type="http://schemas.openxmlformats.org/officeDocument/2006/relationships/slideLayout" Target="../slideLayouts/slideLayout61.xml"/><Relationship Id="rId53" Type="http://schemas.openxmlformats.org/officeDocument/2006/relationships/slideLayout" Target="../slideLayouts/slideLayout64.xml"/><Relationship Id="rId52" Type="http://schemas.openxmlformats.org/officeDocument/2006/relationships/slideLayout" Target="../slideLayouts/slideLayout63.xml"/><Relationship Id="rId55" Type="http://schemas.openxmlformats.org/officeDocument/2006/relationships/slideLayout" Target="../slideLayouts/slideLayout66.xml"/><Relationship Id="rId161" Type="http://schemas.openxmlformats.org/officeDocument/2006/relationships/slideLayout" Target="../slideLayouts/slideLayout172.xml"/><Relationship Id="rId54" Type="http://schemas.openxmlformats.org/officeDocument/2006/relationships/slideLayout" Target="../slideLayouts/slideLayout65.xml"/><Relationship Id="rId160" Type="http://schemas.openxmlformats.org/officeDocument/2006/relationships/slideLayout" Target="../slideLayouts/slideLayout171.xml"/><Relationship Id="rId57" Type="http://schemas.openxmlformats.org/officeDocument/2006/relationships/slideLayout" Target="../slideLayouts/slideLayout68.xml"/><Relationship Id="rId56" Type="http://schemas.openxmlformats.org/officeDocument/2006/relationships/slideLayout" Target="../slideLayouts/slideLayout67.xml"/><Relationship Id="rId159" Type="http://schemas.openxmlformats.org/officeDocument/2006/relationships/slideLayout" Target="../slideLayouts/slideLayout170.xml"/><Relationship Id="rId59" Type="http://schemas.openxmlformats.org/officeDocument/2006/relationships/slideLayout" Target="../slideLayouts/slideLayout70.xml"/><Relationship Id="rId154" Type="http://schemas.openxmlformats.org/officeDocument/2006/relationships/slideLayout" Target="../slideLayouts/slideLayout165.xml"/><Relationship Id="rId58" Type="http://schemas.openxmlformats.org/officeDocument/2006/relationships/slideLayout" Target="../slideLayouts/slideLayout69.xml"/><Relationship Id="rId153" Type="http://schemas.openxmlformats.org/officeDocument/2006/relationships/slideLayout" Target="../slideLayouts/slideLayout164.xml"/><Relationship Id="rId152" Type="http://schemas.openxmlformats.org/officeDocument/2006/relationships/slideLayout" Target="../slideLayouts/slideLayout163.xml"/><Relationship Id="rId151" Type="http://schemas.openxmlformats.org/officeDocument/2006/relationships/slideLayout" Target="../slideLayouts/slideLayout162.xml"/><Relationship Id="rId158" Type="http://schemas.openxmlformats.org/officeDocument/2006/relationships/slideLayout" Target="../slideLayouts/slideLayout169.xml"/><Relationship Id="rId157" Type="http://schemas.openxmlformats.org/officeDocument/2006/relationships/slideLayout" Target="../slideLayouts/slideLayout168.xml"/><Relationship Id="rId156" Type="http://schemas.openxmlformats.org/officeDocument/2006/relationships/slideLayout" Target="../slideLayouts/slideLayout167.xml"/><Relationship Id="rId155" Type="http://schemas.openxmlformats.org/officeDocument/2006/relationships/slideLayout" Target="../slideLayouts/slideLayout166.xml"/><Relationship Id="rId107" Type="http://schemas.openxmlformats.org/officeDocument/2006/relationships/slideLayout" Target="../slideLayouts/slideLayout118.xml"/><Relationship Id="rId106" Type="http://schemas.openxmlformats.org/officeDocument/2006/relationships/slideLayout" Target="../slideLayouts/slideLayout117.xml"/><Relationship Id="rId105" Type="http://schemas.openxmlformats.org/officeDocument/2006/relationships/slideLayout" Target="../slideLayouts/slideLayout116.xml"/><Relationship Id="rId104" Type="http://schemas.openxmlformats.org/officeDocument/2006/relationships/slideLayout" Target="../slideLayouts/slideLayout115.xml"/><Relationship Id="rId109" Type="http://schemas.openxmlformats.org/officeDocument/2006/relationships/slideLayout" Target="../slideLayouts/slideLayout120.xml"/><Relationship Id="rId108" Type="http://schemas.openxmlformats.org/officeDocument/2006/relationships/slideLayout" Target="../slideLayouts/slideLayout119.xml"/><Relationship Id="rId103" Type="http://schemas.openxmlformats.org/officeDocument/2006/relationships/slideLayout" Target="../slideLayouts/slideLayout114.xml"/><Relationship Id="rId102" Type="http://schemas.openxmlformats.org/officeDocument/2006/relationships/slideLayout" Target="../slideLayouts/slideLayout113.xml"/><Relationship Id="rId101" Type="http://schemas.openxmlformats.org/officeDocument/2006/relationships/slideLayout" Target="../slideLayouts/slideLayout112.xml"/><Relationship Id="rId100" Type="http://schemas.openxmlformats.org/officeDocument/2006/relationships/slideLayout" Target="../slideLayouts/slideLayout111.xml"/><Relationship Id="rId129" Type="http://schemas.openxmlformats.org/officeDocument/2006/relationships/slideLayout" Target="../slideLayouts/slideLayout140.xml"/><Relationship Id="rId128" Type="http://schemas.openxmlformats.org/officeDocument/2006/relationships/slideLayout" Target="../slideLayouts/slideLayout139.xml"/><Relationship Id="rId127" Type="http://schemas.openxmlformats.org/officeDocument/2006/relationships/slideLayout" Target="../slideLayouts/slideLayout138.xml"/><Relationship Id="rId126" Type="http://schemas.openxmlformats.org/officeDocument/2006/relationships/slideLayout" Target="../slideLayouts/slideLayout137.xml"/><Relationship Id="rId121" Type="http://schemas.openxmlformats.org/officeDocument/2006/relationships/slideLayout" Target="../slideLayouts/slideLayout132.xml"/><Relationship Id="rId120" Type="http://schemas.openxmlformats.org/officeDocument/2006/relationships/slideLayout" Target="../slideLayouts/slideLayout131.xml"/><Relationship Id="rId125" Type="http://schemas.openxmlformats.org/officeDocument/2006/relationships/slideLayout" Target="../slideLayouts/slideLayout136.xml"/><Relationship Id="rId124" Type="http://schemas.openxmlformats.org/officeDocument/2006/relationships/slideLayout" Target="../slideLayouts/slideLayout135.xml"/><Relationship Id="rId123" Type="http://schemas.openxmlformats.org/officeDocument/2006/relationships/slideLayout" Target="../slideLayouts/slideLayout134.xml"/><Relationship Id="rId122" Type="http://schemas.openxmlformats.org/officeDocument/2006/relationships/slideLayout" Target="../slideLayouts/slideLayout133.xml"/><Relationship Id="rId95" Type="http://schemas.openxmlformats.org/officeDocument/2006/relationships/slideLayout" Target="../slideLayouts/slideLayout106.xml"/><Relationship Id="rId94" Type="http://schemas.openxmlformats.org/officeDocument/2006/relationships/slideLayout" Target="../slideLayouts/slideLayout105.xml"/><Relationship Id="rId97" Type="http://schemas.openxmlformats.org/officeDocument/2006/relationships/slideLayout" Target="../slideLayouts/slideLayout108.xml"/><Relationship Id="rId96" Type="http://schemas.openxmlformats.org/officeDocument/2006/relationships/slideLayout" Target="../slideLayouts/slideLayout107.xml"/><Relationship Id="rId99" Type="http://schemas.openxmlformats.org/officeDocument/2006/relationships/slideLayout" Target="../slideLayouts/slideLayout110.xml"/><Relationship Id="rId98" Type="http://schemas.openxmlformats.org/officeDocument/2006/relationships/slideLayout" Target="../slideLayouts/slideLayout109.xml"/><Relationship Id="rId91" Type="http://schemas.openxmlformats.org/officeDocument/2006/relationships/slideLayout" Target="../slideLayouts/slideLayout102.xml"/><Relationship Id="rId90" Type="http://schemas.openxmlformats.org/officeDocument/2006/relationships/slideLayout" Target="../slideLayouts/slideLayout101.xml"/><Relationship Id="rId93" Type="http://schemas.openxmlformats.org/officeDocument/2006/relationships/slideLayout" Target="../slideLayouts/slideLayout104.xml"/><Relationship Id="rId92" Type="http://schemas.openxmlformats.org/officeDocument/2006/relationships/slideLayout" Target="../slideLayouts/slideLayout103.xml"/><Relationship Id="rId118" Type="http://schemas.openxmlformats.org/officeDocument/2006/relationships/slideLayout" Target="../slideLayouts/slideLayout129.xml"/><Relationship Id="rId117" Type="http://schemas.openxmlformats.org/officeDocument/2006/relationships/slideLayout" Target="../slideLayouts/slideLayout128.xml"/><Relationship Id="rId116" Type="http://schemas.openxmlformats.org/officeDocument/2006/relationships/slideLayout" Target="../slideLayouts/slideLayout127.xml"/><Relationship Id="rId115" Type="http://schemas.openxmlformats.org/officeDocument/2006/relationships/slideLayout" Target="../slideLayouts/slideLayout126.xml"/><Relationship Id="rId119" Type="http://schemas.openxmlformats.org/officeDocument/2006/relationships/slideLayout" Target="../slideLayouts/slideLayout130.xml"/><Relationship Id="rId110" Type="http://schemas.openxmlformats.org/officeDocument/2006/relationships/slideLayout" Target="../slideLayouts/slideLayout121.xml"/><Relationship Id="rId114" Type="http://schemas.openxmlformats.org/officeDocument/2006/relationships/slideLayout" Target="../slideLayouts/slideLayout125.xml"/><Relationship Id="rId113" Type="http://schemas.openxmlformats.org/officeDocument/2006/relationships/slideLayout" Target="../slideLayouts/slideLayout124.xml"/><Relationship Id="rId112" Type="http://schemas.openxmlformats.org/officeDocument/2006/relationships/slideLayout" Target="../slideLayouts/slideLayout123.xml"/><Relationship Id="rId111" Type="http://schemas.openxmlformats.org/officeDocument/2006/relationships/slideLayout" Target="../slideLayouts/slideLayout1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550592" y="515375"/>
            <a:ext cx="7971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2500"/>
              <a:buFont typeface="Arial"/>
              <a:buNone/>
              <a:defRPr b="0" i="0" sz="25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555354" y="1117832"/>
            <a:ext cx="7963200" cy="3597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100"/>
              <a:buFont typeface="Arial"/>
              <a:buNone/>
              <a:defRPr b="0" i="0" sz="21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500"/>
              <a:buFont typeface="Arial"/>
              <a:buNone/>
              <a:defRPr b="0" i="0" sz="15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1150" lvl="5" marL="27432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1150" lvl="6" marL="32004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1150" lvl="7" marL="36576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1150" lvl="8" marL="41148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582936" y="4726781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314864" y="4726781"/>
            <a:ext cx="24999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780365" y="4726781"/>
            <a:ext cx="1763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4" r:id="rId16"/>
    <p:sldLayoutId id="2147483675" r:id="rId17"/>
    <p:sldLayoutId id="2147483676" r:id="rId18"/>
    <p:sldLayoutId id="2147483677" r:id="rId19"/>
    <p:sldLayoutId id="2147483678" r:id="rId20"/>
    <p:sldLayoutId id="2147483679" r:id="rId21"/>
    <p:sldLayoutId id="2147483680" r:id="rId22"/>
    <p:sldLayoutId id="2147483681" r:id="rId23"/>
    <p:sldLayoutId id="2147483682" r:id="rId24"/>
    <p:sldLayoutId id="2147483683" r:id="rId25"/>
    <p:sldLayoutId id="2147483684" r:id="rId26"/>
    <p:sldLayoutId id="2147483685" r:id="rId27"/>
    <p:sldLayoutId id="2147483686" r:id="rId28"/>
    <p:sldLayoutId id="2147483687" r:id="rId29"/>
    <p:sldLayoutId id="2147483688" r:id="rId30"/>
    <p:sldLayoutId id="2147483689" r:id="rId31"/>
    <p:sldLayoutId id="2147483690" r:id="rId32"/>
    <p:sldLayoutId id="2147483691" r:id="rId33"/>
    <p:sldLayoutId id="2147483692" r:id="rId34"/>
    <p:sldLayoutId id="2147483693" r:id="rId35"/>
    <p:sldLayoutId id="2147483694" r:id="rId36"/>
    <p:sldLayoutId id="2147483695" r:id="rId37"/>
    <p:sldLayoutId id="2147483696" r:id="rId38"/>
    <p:sldLayoutId id="2147483697" r:id="rId39"/>
    <p:sldLayoutId id="2147483698" r:id="rId40"/>
    <p:sldLayoutId id="2147483699" r:id="rId41"/>
    <p:sldLayoutId id="2147483700" r:id="rId42"/>
    <p:sldLayoutId id="2147483701" r:id="rId43"/>
    <p:sldLayoutId id="2147483702" r:id="rId44"/>
    <p:sldLayoutId id="2147483703" r:id="rId45"/>
    <p:sldLayoutId id="2147483704" r:id="rId46"/>
    <p:sldLayoutId id="2147483705" r:id="rId47"/>
    <p:sldLayoutId id="2147483706" r:id="rId48"/>
    <p:sldLayoutId id="2147483707" r:id="rId49"/>
    <p:sldLayoutId id="2147483708" r:id="rId50"/>
    <p:sldLayoutId id="2147483709" r:id="rId51"/>
    <p:sldLayoutId id="2147483710" r:id="rId52"/>
    <p:sldLayoutId id="2147483711" r:id="rId53"/>
    <p:sldLayoutId id="2147483712" r:id="rId54"/>
    <p:sldLayoutId id="2147483713" r:id="rId55"/>
    <p:sldLayoutId id="2147483714" r:id="rId56"/>
    <p:sldLayoutId id="2147483715" r:id="rId57"/>
    <p:sldLayoutId id="2147483716" r:id="rId58"/>
    <p:sldLayoutId id="2147483717" r:id="rId59"/>
    <p:sldLayoutId id="2147483718" r:id="rId60"/>
    <p:sldLayoutId id="2147483719" r:id="rId61"/>
    <p:sldLayoutId id="2147483720" r:id="rId62"/>
    <p:sldLayoutId id="2147483721" r:id="rId63"/>
    <p:sldLayoutId id="2147483722" r:id="rId64"/>
    <p:sldLayoutId id="2147483723" r:id="rId65"/>
    <p:sldLayoutId id="2147483724" r:id="rId66"/>
    <p:sldLayoutId id="2147483725" r:id="rId67"/>
    <p:sldLayoutId id="2147483726" r:id="rId68"/>
    <p:sldLayoutId id="2147483727" r:id="rId69"/>
    <p:sldLayoutId id="2147483728" r:id="rId70"/>
    <p:sldLayoutId id="2147483729" r:id="rId71"/>
    <p:sldLayoutId id="2147483730" r:id="rId72"/>
    <p:sldLayoutId id="2147483731" r:id="rId73"/>
    <p:sldLayoutId id="2147483732" r:id="rId74"/>
    <p:sldLayoutId id="2147483733" r:id="rId75"/>
    <p:sldLayoutId id="2147483734" r:id="rId76"/>
    <p:sldLayoutId id="2147483735" r:id="rId77"/>
    <p:sldLayoutId id="2147483736" r:id="rId78"/>
    <p:sldLayoutId id="2147483737" r:id="rId79"/>
    <p:sldLayoutId id="2147483738" r:id="rId80"/>
    <p:sldLayoutId id="2147483739" r:id="rId81"/>
    <p:sldLayoutId id="2147483740" r:id="rId82"/>
    <p:sldLayoutId id="2147483741" r:id="rId83"/>
    <p:sldLayoutId id="2147483742" r:id="rId84"/>
    <p:sldLayoutId id="2147483743" r:id="rId85"/>
    <p:sldLayoutId id="2147483744" r:id="rId86"/>
    <p:sldLayoutId id="2147483745" r:id="rId87"/>
    <p:sldLayoutId id="2147483746" r:id="rId88"/>
    <p:sldLayoutId id="2147483747" r:id="rId89"/>
    <p:sldLayoutId id="2147483748" r:id="rId90"/>
    <p:sldLayoutId id="2147483749" r:id="rId91"/>
    <p:sldLayoutId id="2147483750" r:id="rId92"/>
    <p:sldLayoutId id="2147483751" r:id="rId93"/>
    <p:sldLayoutId id="2147483752" r:id="rId94"/>
    <p:sldLayoutId id="2147483753" r:id="rId95"/>
    <p:sldLayoutId id="2147483754" r:id="rId96"/>
    <p:sldLayoutId id="2147483755" r:id="rId97"/>
    <p:sldLayoutId id="2147483756" r:id="rId98"/>
    <p:sldLayoutId id="2147483757" r:id="rId99"/>
    <p:sldLayoutId id="2147483758" r:id="rId100"/>
    <p:sldLayoutId id="2147483759" r:id="rId101"/>
    <p:sldLayoutId id="2147483760" r:id="rId102"/>
    <p:sldLayoutId id="2147483761" r:id="rId103"/>
    <p:sldLayoutId id="2147483762" r:id="rId104"/>
    <p:sldLayoutId id="2147483763" r:id="rId105"/>
    <p:sldLayoutId id="2147483764" r:id="rId106"/>
    <p:sldLayoutId id="2147483765" r:id="rId107"/>
    <p:sldLayoutId id="2147483766" r:id="rId108"/>
    <p:sldLayoutId id="2147483767" r:id="rId109"/>
    <p:sldLayoutId id="2147483768" r:id="rId110"/>
    <p:sldLayoutId id="2147483769" r:id="rId111"/>
    <p:sldLayoutId id="2147483770" r:id="rId112"/>
    <p:sldLayoutId id="2147483771" r:id="rId113"/>
    <p:sldLayoutId id="2147483772" r:id="rId114"/>
    <p:sldLayoutId id="2147483773" r:id="rId115"/>
    <p:sldLayoutId id="2147483774" r:id="rId116"/>
    <p:sldLayoutId id="2147483775" r:id="rId117"/>
    <p:sldLayoutId id="2147483776" r:id="rId118"/>
    <p:sldLayoutId id="2147483777" r:id="rId119"/>
    <p:sldLayoutId id="2147483778" r:id="rId120"/>
    <p:sldLayoutId id="2147483779" r:id="rId121"/>
    <p:sldLayoutId id="2147483780" r:id="rId122"/>
    <p:sldLayoutId id="2147483781" r:id="rId123"/>
    <p:sldLayoutId id="2147483782" r:id="rId124"/>
    <p:sldLayoutId id="2147483783" r:id="rId125"/>
    <p:sldLayoutId id="2147483784" r:id="rId126"/>
    <p:sldLayoutId id="2147483785" r:id="rId127"/>
    <p:sldLayoutId id="2147483786" r:id="rId128"/>
    <p:sldLayoutId id="2147483787" r:id="rId129"/>
    <p:sldLayoutId id="2147483788" r:id="rId130"/>
    <p:sldLayoutId id="2147483789" r:id="rId131"/>
    <p:sldLayoutId id="2147483790" r:id="rId132"/>
    <p:sldLayoutId id="2147483791" r:id="rId133"/>
    <p:sldLayoutId id="2147483792" r:id="rId134"/>
    <p:sldLayoutId id="2147483793" r:id="rId135"/>
    <p:sldLayoutId id="2147483794" r:id="rId136"/>
    <p:sldLayoutId id="2147483795" r:id="rId137"/>
    <p:sldLayoutId id="2147483796" r:id="rId138"/>
    <p:sldLayoutId id="2147483797" r:id="rId139"/>
    <p:sldLayoutId id="2147483798" r:id="rId140"/>
    <p:sldLayoutId id="2147483799" r:id="rId141"/>
    <p:sldLayoutId id="2147483800" r:id="rId142"/>
    <p:sldLayoutId id="2147483801" r:id="rId143"/>
    <p:sldLayoutId id="2147483802" r:id="rId144"/>
    <p:sldLayoutId id="2147483803" r:id="rId145"/>
    <p:sldLayoutId id="2147483804" r:id="rId146"/>
    <p:sldLayoutId id="2147483805" r:id="rId147"/>
    <p:sldLayoutId id="2147483806" r:id="rId148"/>
    <p:sldLayoutId id="2147483807" r:id="rId149"/>
    <p:sldLayoutId id="2147483808" r:id="rId150"/>
    <p:sldLayoutId id="2147483809" r:id="rId151"/>
    <p:sldLayoutId id="2147483810" r:id="rId152"/>
    <p:sldLayoutId id="2147483811" r:id="rId153"/>
    <p:sldLayoutId id="2147483812" r:id="rId154"/>
    <p:sldLayoutId id="2147483813" r:id="rId155"/>
    <p:sldLayoutId id="2147483814" r:id="rId156"/>
    <p:sldLayoutId id="2147483815" r:id="rId157"/>
    <p:sldLayoutId id="2147483816" r:id="rId158"/>
    <p:sldLayoutId id="2147483817" r:id="rId159"/>
    <p:sldLayoutId id="2147483818" r:id="rId160"/>
    <p:sldLayoutId id="2147483819" r:id="rId161"/>
    <p:sldLayoutId id="2147483820" r:id="rId162"/>
    <p:sldLayoutId id="2147483821" r:id="rId163"/>
    <p:sldLayoutId id="2147483822" r:id="rId164"/>
    <p:sldLayoutId id="2147483823" r:id="rId165"/>
    <p:sldLayoutId id="2147483824" r:id="rId166"/>
    <p:sldLayoutId id="2147483825" r:id="rId167"/>
    <p:sldLayoutId id="2147483826" r:id="rId168"/>
    <p:sldLayoutId id="2147483827" r:id="rId169"/>
    <p:sldLayoutId id="2147483828" r:id="rId170"/>
    <p:sldLayoutId id="2147483829" r:id="rId171"/>
    <p:sldLayoutId id="2147483830" r:id="rId172"/>
    <p:sldLayoutId id="2147483831" r:id="rId173"/>
    <p:sldLayoutId id="2147483832" r:id="rId174"/>
    <p:sldLayoutId id="2147483833" r:id="rId175"/>
    <p:sldLayoutId id="2147483834" r:id="rId176"/>
    <p:sldLayoutId id="2147483835" r:id="rId177"/>
    <p:sldLayoutId id="2147483836" r:id="rId178"/>
    <p:sldLayoutId id="2147483837" r:id="rId179"/>
    <p:sldLayoutId id="2147483838" r:id="rId180"/>
    <p:sldLayoutId id="2147483839" r:id="rId181"/>
    <p:sldLayoutId id="2147483840" r:id="rId182"/>
    <p:sldLayoutId id="2147483841" r:id="rId183"/>
    <p:sldLayoutId id="2147483842" r:id="rId184"/>
    <p:sldLayoutId id="2147483843" r:id="rId185"/>
    <p:sldLayoutId id="2147483844" r:id="rId186"/>
    <p:sldLayoutId id="2147483845" r:id="rId187"/>
    <p:sldLayoutId id="2147483846" r:id="rId188"/>
    <p:sldLayoutId id="2147483847" r:id="rId189"/>
    <p:sldLayoutId id="2147483848" r:id="rId190"/>
    <p:sldLayoutId id="2147483849" r:id="rId191"/>
    <p:sldLayoutId id="2147483850" r:id="rId192"/>
    <p:sldLayoutId id="2147483851" r:id="rId193"/>
    <p:sldLayoutId id="2147483852" r:id="rId194"/>
    <p:sldLayoutId id="2147483853" r:id="rId195"/>
    <p:sldLayoutId id="2147483854" r:id="rId196"/>
    <p:sldLayoutId id="2147483855" r:id="rId197"/>
    <p:sldLayoutId id="2147483856" r:id="rId19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1620">
          <p15:clr>
            <a:srgbClr val="F26B43"/>
          </p15:clr>
        </p15:guide>
        <p15:guide id="2" pos="2880">
          <p15:clr>
            <a:srgbClr val="F26B43"/>
          </p15:clr>
        </p15:guide>
        <p15:guide id="3" pos="360">
          <p15:clr>
            <a:srgbClr val="F26B43"/>
          </p15:clr>
        </p15:guide>
        <p15:guide id="4" pos="5382">
          <p15:clr>
            <a:srgbClr val="F26B43"/>
          </p15:clr>
        </p15:guide>
        <p15:guide id="5" orient="horz" pos="2880">
          <p15:clr>
            <a:srgbClr val="F26B43"/>
          </p15:clr>
        </p15:guide>
        <p15:guide id="6" orient="horz" pos="360">
          <p15:clr>
            <a:srgbClr val="F26B43"/>
          </p15:clr>
        </p15:guide>
        <p15:guide id="7" pos="3735">
          <p15:clr>
            <a:srgbClr val="A4A3A4"/>
          </p15:clr>
        </p15:guide>
        <p15:guide id="8" pos="3816">
          <p15:clr>
            <a:srgbClr val="A4A3A4"/>
          </p15:clr>
        </p15:guide>
        <p15:guide id="9" pos="3663">
          <p15:clr>
            <a:srgbClr val="A4A3A4"/>
          </p15:clr>
        </p15:guide>
        <p15:guide id="10" pos="1935">
          <p15:clr>
            <a:srgbClr val="A4A3A4"/>
          </p15:clr>
        </p15:guide>
        <p15:guide id="11" pos="2007">
          <p15:clr>
            <a:srgbClr val="A4A3A4"/>
          </p15:clr>
        </p15:guide>
        <p15:guide id="12" pos="2088">
          <p15:clr>
            <a:srgbClr val="A4A3A4"/>
          </p15:clr>
        </p15:guide>
        <p15:guide id="13" pos="2952">
          <p15:clr>
            <a:srgbClr val="A4A3A4"/>
          </p15:clr>
        </p15:guide>
        <p15:guide id="14" pos="2808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ai-agents-preparing-your-organization-for-change-as-a-business-leader/how-ai-agents-will-optimize-efficiency-and-productivity?trk=learnermappingfile" TargetMode="External"/><Relationship Id="rId22" Type="http://schemas.openxmlformats.org/officeDocument/2006/relationships/hyperlink" Target="https://www.linkedin.com/learning/ai-agents-for-product-leaders/emerging-technologies-in-ai-agents?trk=learnermappingfile" TargetMode="External"/><Relationship Id="rId21" Type="http://schemas.openxmlformats.org/officeDocument/2006/relationships/hyperlink" Target="https://www.linkedin.com/learning/ai-agents-preparing-your-organization-for-change-as-a-business-leader/how-ai-agents-will-change-leadership?trk=learnermappingfile" TargetMode="External"/><Relationship Id="rId23" Type="http://schemas.openxmlformats.org/officeDocument/2006/relationships/hyperlink" Target="https://www.linkedin.com/learning/fundamentals-of-agentic-ai-business-implications-and-ethical-insights/strategic-planning-for-ai-integration?trk=learnermappingfile" TargetMode="External"/><Relationship Id="rId11" Type="http://schemas.openxmlformats.org/officeDocument/2006/relationships/hyperlink" Target="https://www.linkedin.com/learning/fundamentals-of-agentic-ai-business-implications-and-ethical-insights/impacts-on-processes?trk=learnermappingfile" TargetMode="External"/><Relationship Id="rId10" Type="http://schemas.openxmlformats.org/officeDocument/2006/relationships/hyperlink" Target="https://www.linkedin.com/learning/ai-agents-for-product-leaders/key-technologies-powering-ai-agents" TargetMode="External"/><Relationship Id="rId13" Type="http://schemas.openxmlformats.org/officeDocument/2006/relationships/hyperlink" Target="https://www.linkedin.com/learning/fundamentals-of-agentic-ai-business-implications-and-ethical-insights/varying-implications-across-industries?trk=learnermappingfile" TargetMode="External"/><Relationship Id="rId12" Type="http://schemas.openxmlformats.org/officeDocument/2006/relationships/hyperlink" Target="https://www.linkedin.com/learning/fundamentals-of-agentic-ai-business-implications-and-ethical-insights/changing-team-dynamics?trk=learnermappingfile" TargetMode="External"/><Relationship Id="rId15" Type="http://schemas.openxmlformats.org/officeDocument/2006/relationships/hyperlink" Target="https://www.linkedin.com/learning/transforming-business-with-ai-agents-autonomous-efficiency-and-decision-making/implementing-agentic-ai?trk=learnermappingfile" TargetMode="External"/><Relationship Id="rId14" Type="http://schemas.openxmlformats.org/officeDocument/2006/relationships/hyperlink" Target="https://www.linkedin.com/learning/designing-agentic-ai-products-with-no-code/how-does-agent-ai-work?trk=learnermappingfile" TargetMode="External"/><Relationship Id="rId17" Type="http://schemas.openxmlformats.org/officeDocument/2006/relationships/hyperlink" Target="https://www.linkedin.com/learning/agentic-ai-challenges-and-opportunities-for-leadership/the-impact-of-data-quality-and-bias-on-agentic-ai?trk=learnermappingfile" TargetMode="External"/><Relationship Id="rId16" Type="http://schemas.openxmlformats.org/officeDocument/2006/relationships/hyperlink" Target="https://www.linkedin.com/learning/fundamentals-of-agentic-ai-business-implications-and-ethical-insights/ethical-concerns-of-implementing-ai-into-business-practices?trk=learnermappingfile" TargetMode="External"/><Relationship Id="rId19" Type="http://schemas.openxmlformats.org/officeDocument/2006/relationships/hyperlink" Target="https://www.linkedin.com/learning/designing-agentic-ai-products-with-no-code/ai-ethics-data-privacy?trk=learnermappingfile" TargetMode="External"/><Relationship Id="rId18" Type="http://schemas.openxmlformats.org/officeDocument/2006/relationships/hyperlink" Target="https://www.linkedin.com/learning/designing-agentic-ai-products-with-no-code/ai-hallucinations-and-agents?trk=learnermappingfile" TargetMode="External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png"/><Relationship Id="rId4" Type="http://schemas.openxmlformats.org/officeDocument/2006/relationships/hyperlink" Target="https://www.linkedin.com/learning/fundamentals-of-agentic-ai-business-implications-and-ethical-insights/what-is-agentic-ai?trk=learnermappingfile" TargetMode="External"/><Relationship Id="rId9" Type="http://schemas.openxmlformats.org/officeDocument/2006/relationships/hyperlink" Target="https://www.linkedin.com/learning/ai-agents-for-product-leaders/types-of-ai-agents?trk=learnermappingfile" TargetMode="External"/><Relationship Id="rId5" Type="http://schemas.openxmlformats.org/officeDocument/2006/relationships/hyperlink" Target="https://www.linkedin.com/learning/transforming-business-with-ai-agents-autonomous-efficiency-and-decision-making/what-makes-ai-agents-unique?trk=learnermappingfile" TargetMode="External"/><Relationship Id="rId6" Type="http://schemas.openxmlformats.org/officeDocument/2006/relationships/hyperlink" Target="https://www.linkedin.com/learning/designing-agentic-ai-products-with-no-code/why-do-we-need-agent-ai?trk=learnermappingfile" TargetMode="External"/><Relationship Id="rId7" Type="http://schemas.openxmlformats.org/officeDocument/2006/relationships/hyperlink" Target="https://www.linkedin.com/learning/fundamentals-of-agentic-ai-business-implications-and-ethical-insights/how-does-agentic-ai-broadly-function?trk=learnermappingfile" TargetMode="External"/><Relationship Id="rId8" Type="http://schemas.openxmlformats.org/officeDocument/2006/relationships/hyperlink" Target="https://www.linkedin.com/learning/transforming-business-with-ai-agents-autonomous-efficiency-and-decision-making/how-ai-agents-create-value-for-businesses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65" name="Shape 1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66" name="Google Shape;1566;p2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49978" y="263533"/>
            <a:ext cx="1410866" cy="276189"/>
          </a:xfrm>
          <a:prstGeom prst="rect">
            <a:avLst/>
          </a:prstGeom>
          <a:noFill/>
          <a:ln>
            <a:noFill/>
          </a:ln>
        </p:spPr>
      </p:pic>
      <p:sp>
        <p:nvSpPr>
          <p:cNvPr id="1567" name="Google Shape;1567;p212"/>
          <p:cNvSpPr txBox="1"/>
          <p:nvPr/>
        </p:nvSpPr>
        <p:spPr>
          <a:xfrm>
            <a:off x="-376305" y="3621359"/>
            <a:ext cx="69300" cy="1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34275" spcFirstLastPara="1" rIns="34275" wrap="square" tIns="171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8" name="Google Shape;1568;p212"/>
          <p:cNvSpPr txBox="1"/>
          <p:nvPr/>
        </p:nvSpPr>
        <p:spPr>
          <a:xfrm>
            <a:off x="283154" y="204994"/>
            <a:ext cx="6883200" cy="726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0" spcFirstLastPara="1" rIns="0" wrap="square" tIns="3427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1"/>
                </a:solidFill>
              </a:rPr>
              <a:t>Demystifying AI Agents</a:t>
            </a:r>
            <a:r>
              <a:rPr lang="en" sz="2200">
                <a:solidFill>
                  <a:schemeClr val="dk1"/>
                </a:solidFill>
              </a:rPr>
              <a:t> </a:t>
            </a:r>
            <a:endParaRPr sz="500"/>
          </a:p>
          <a:p>
            <a:pPr indent="0" lvl="0" marL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accent6"/>
                </a:solidFill>
              </a:rPr>
              <a:t>Discover how agentic AI could revolutionize the world of work, from daily task automation to enterprise-wide business transformation.</a:t>
            </a:r>
            <a:endParaRPr sz="1100">
              <a:solidFill>
                <a:schemeClr val="accent6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accent6"/>
              </a:solidFill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accent6"/>
              </a:solidFill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69" name="Google Shape;1569;p212"/>
          <p:cNvGraphicFramePr/>
          <p:nvPr/>
        </p:nvGraphicFramePr>
        <p:xfrm>
          <a:off x="283156" y="106577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{096521A0-D901-43B0-866B-2C004C96A753}</a:tableStyleId>
              </a:tblPr>
              <a:tblGrid>
                <a:gridCol w="1703875"/>
                <a:gridCol w="1727225"/>
                <a:gridCol w="1715550"/>
                <a:gridCol w="1715550"/>
                <a:gridCol w="1715550"/>
              </a:tblGrid>
              <a:tr h="3395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" sz="1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Monday</a:t>
                      </a:r>
                      <a:endParaRPr sz="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8575" marB="68575" marR="51425" marL="51425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" sz="1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Tuesday</a:t>
                      </a:r>
                      <a:endParaRPr sz="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8575" marB="68575" marR="51425" marL="51425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" sz="1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Wednesday</a:t>
                      </a:r>
                      <a:endParaRPr sz="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8575" marB="68575" marR="51425" marL="51425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" sz="1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Thursday</a:t>
                      </a:r>
                      <a:endParaRPr sz="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8575" marB="68575" marR="51425" marL="51425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" sz="1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Friday</a:t>
                      </a:r>
                      <a:endParaRPr sz="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8575" marB="68575" marR="51425" marL="51425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842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 u="none" cap="none" strike="noStrike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1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4"/>
                        </a:rPr>
                        <a:t>What is agentic AI?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(2m 58s)</a:t>
                      </a:r>
                      <a:endParaRPr b="1" sz="800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 u="none" cap="none" strike="noStrike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2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5"/>
                        </a:rPr>
                        <a:t>What makes AI agents unique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(3m 12s)</a:t>
                      </a:r>
                      <a:endParaRPr sz="800" u="none" cap="none" strike="noStrike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3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6"/>
                        </a:rPr>
                        <a:t>Why do we need Agent AI?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(2m 15s)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4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7"/>
                        </a:rPr>
                        <a:t>How does agentic AI broadly function?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(1m 56s)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5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8"/>
                        </a:rPr>
                        <a:t>How AI agents create value for businesses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(3m)</a:t>
                      </a:r>
                      <a:br>
                        <a:rPr lang="en" sz="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8361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6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9"/>
                        </a:rPr>
                        <a:t>Key technologies powering AI agents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(2m 35s)</a:t>
                      </a:r>
                      <a:endParaRPr b="1" sz="800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7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10"/>
                        </a:rPr>
                        <a:t>Types of AI agents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(1m 53s)</a:t>
                      </a:r>
                      <a:endParaRPr sz="800" u="none" cap="none" strike="noStrike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8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11"/>
                        </a:rPr>
                        <a:t>Impacts on processes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(1m 54s)</a:t>
                      </a:r>
                      <a:endParaRPr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9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12"/>
                        </a:rPr>
                        <a:t>Changing team dynamics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(1m 40s)</a:t>
                      </a:r>
                      <a:endParaRPr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10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13"/>
                        </a:rPr>
                        <a:t>Varying implications across industries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(2m 5s)</a:t>
                      </a:r>
                      <a:br>
                        <a:rPr lang="en" sz="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8361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11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14"/>
                        </a:rPr>
                        <a:t>How does agent AI work?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(3m 39s)</a:t>
                      </a:r>
                      <a:endParaRPr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12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15"/>
                        </a:rPr>
                        <a:t>Implementing agentic AI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(2m 37s)</a:t>
                      </a:r>
                      <a:endParaRPr b="1" sz="8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 u="none" cap="none" strike="noStrike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13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16"/>
                        </a:rPr>
                        <a:t>Ethical concerns of implementing AI into business practices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(3m 15s)</a:t>
                      </a:r>
                      <a:endParaRPr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14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17"/>
                        </a:rPr>
                        <a:t>The impact of data quality and bias on agentic AI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(2m 13s)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15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18"/>
                        </a:rPr>
                        <a:t>AI hallucinations and agents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(1m 13s)</a:t>
                      </a:r>
                      <a:endParaRPr b="1" sz="8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" sz="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9511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16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19"/>
                        </a:rPr>
                        <a:t>AI ethics: Data privacy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(1m 41s)</a:t>
                      </a:r>
                      <a:endParaRPr b="1" sz="800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17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20"/>
                        </a:rPr>
                        <a:t>How AI agents will optimize efficiency and productivity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(1m 50s)</a:t>
                      </a:r>
                      <a:endParaRPr sz="800" u="none" cap="none" strike="noStrike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18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21"/>
                        </a:rPr>
                        <a:t>How AI agents will change leadership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(1m 43s)</a:t>
                      </a:r>
                      <a:endParaRPr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19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22"/>
                        </a:rPr>
                        <a:t>Emerging technologies in AI agents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(2m)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00">
                          <a:solidFill>
                            <a:srgbClr val="3C4345"/>
                          </a:solidFill>
                        </a:rPr>
                        <a:t>Day 20</a:t>
                      </a:r>
                      <a:endParaRPr b="1" sz="8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 u="sng">
                          <a:solidFill>
                            <a:schemeClr val="hlink"/>
                          </a:solidFill>
                          <a:hlinkClick r:id="rId23"/>
                        </a:rPr>
                        <a:t>Strategic planning for AI integration</a:t>
                      </a:r>
                      <a:endParaRPr sz="8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rgbClr val="3C4345"/>
                          </a:solidFill>
                        </a:rPr>
                        <a:t>(2m 12s)</a:t>
                      </a:r>
                      <a:endParaRPr b="1" sz="8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" sz="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