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129.xml"/>
  <Override ContentType="application/vnd.openxmlformats-officedocument.presentationml.slideLayout+xml" PartName="/ppt/slideLayouts/slideLayout29.xml"/>
  <Override ContentType="application/vnd.openxmlformats-officedocument.presentationml.slideLayout+xml" PartName="/ppt/slideLayouts/slideLayout137.xml"/>
  <Override ContentType="application/vnd.openxmlformats-officedocument.presentationml.slideLayout+xml" PartName="/ppt/slideLayouts/slideLayout96.xml"/>
  <Override ContentType="application/vnd.openxmlformats-officedocument.presentationml.slideLayout+xml" PartName="/ppt/slideLayouts/slideLayout110.xml"/>
  <Override ContentType="application/vnd.openxmlformats-officedocument.presentationml.slideLayout+xml" PartName="/ppt/slideLayouts/slideLayout153.xml"/>
  <Override ContentType="application/vnd.openxmlformats-officedocument.presentationml.slideLayout+xml" PartName="/ppt/slideLayouts/slideLayout61.xml"/>
  <Override ContentType="application/vnd.openxmlformats-officedocument.presentationml.slideLayout+xml" PartName="/ppt/slideLayouts/slideLayout145.xml"/>
  <Override ContentType="application/vnd.openxmlformats-officedocument.presentationml.slideLayout+xml" PartName="/ppt/slideLayouts/slideLayout196.xml"/>
  <Override ContentType="application/vnd.openxmlformats-officedocument.presentationml.slideLayout+xml" PartName="/ppt/slideLayouts/slideLayout102.xml"/>
  <Override ContentType="application/vnd.openxmlformats-officedocument.presentationml.slideLayout+xml" PartName="/ppt/slideLayouts/slideLayout188.xml"/>
  <Override ContentType="application/vnd.openxmlformats-officedocument.presentationml.slideLayout+xml" PartName="/ppt/slideLayouts/slideLayout165.xml"/>
  <Override ContentType="application/vnd.openxmlformats-officedocument.presentationml.slideLayout+xml" PartName="/ppt/slideLayouts/slideLayout65.xml"/>
  <Override ContentType="application/vnd.openxmlformats-officedocument.presentationml.slideLayout+xml" PartName="/ppt/slideLayouts/slideLayout22.xml"/>
  <Override ContentType="application/vnd.openxmlformats-officedocument.presentationml.slideLayout+xml" PartName="/ppt/slideLayouts/slideLayout122.xml"/>
  <Override ContentType="application/vnd.openxmlformats-officedocument.presentationml.slideLayout+xml" PartName="/ppt/slideLayouts/slideLayout49.xml"/>
  <Override ContentType="application/vnd.openxmlformats-officedocument.presentationml.slideLayout+xml" PartName="/ppt/slideLayouts/slideLayout117.xml"/>
  <Override ContentType="application/vnd.openxmlformats-officedocument.presentationml.slideLayout+xml" PartName="/ppt/slideLayouts/slideLayout53.xml"/>
  <Override ContentType="application/vnd.openxmlformats-officedocument.presentationml.slideLayout+xml" PartName="/ppt/slideLayouts/slideLayout181.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84.xml"/>
  <Override ContentType="application/vnd.openxmlformats-officedocument.presentationml.slideLayout+xml" PartName="/ppt/slideLayouts/slideLayout92.xml"/>
  <Override ContentType="application/vnd.openxmlformats-officedocument.presentationml.slideLayout+xml" PartName="/ppt/slideLayouts/slideLayout150.xml"/>
  <Override ContentType="application/vnd.openxmlformats-officedocument.presentationml.slideLayout+xml" PartName="/ppt/slideLayouts/slideLayout193.xml"/>
  <Override ContentType="application/vnd.openxmlformats-officedocument.presentationml.slideLayout+xml" PartName="/ppt/slideLayouts/slideLayout185.xml"/>
  <Override ContentType="application/vnd.openxmlformats-officedocument.presentationml.slideLayout+xml" PartName="/ppt/slideLayouts/slideLayout133.xml"/>
  <Override ContentType="application/vnd.openxmlformats-officedocument.presentationml.slideLayout+xml" PartName="/ppt/slideLayouts/slideLayout176.xml"/>
  <Override ContentType="application/vnd.openxmlformats-officedocument.presentationml.slideLayout+xml" PartName="/ppt/slideLayouts/slideLayout17.xml"/>
  <Override ContentType="application/vnd.openxmlformats-officedocument.presentationml.slideLayout+xml" PartName="/ppt/slideLayouts/slideLayout34.xml"/>
  <Override ContentType="application/vnd.openxmlformats-officedocument.presentationml.slideLayout+xml" PartName="/ppt/slideLayouts/slideLayout149.xml"/>
  <Override ContentType="application/vnd.openxmlformats-officedocument.presentationml.slideLayout+xml" PartName="/ppt/slideLayouts/slideLayout6.xml"/>
  <Override ContentType="application/vnd.openxmlformats-officedocument.presentationml.slideLayout+xml" PartName="/ppt/slideLayouts/slideLayout106.xml"/>
  <Override ContentType="application/vnd.openxmlformats-officedocument.presentationml.slideLayout+xml" PartName="/ppt/slideLayouts/slideLayout77.xml"/>
  <Override ContentType="application/vnd.openxmlformats-officedocument.presentationml.slideLayout+xml" PartName="/ppt/slideLayouts/slideLayout30.xml"/>
  <Override ContentType="application/vnd.openxmlformats-officedocument.presentationml.slideLayout+xml" PartName="/ppt/slideLayouts/slideLayout73.xml"/>
  <Override ContentType="application/vnd.openxmlformats-officedocument.presentationml.slideLayout+xml" PartName="/ppt/slideLayouts/slideLayout56.xml"/>
  <Override ContentType="application/vnd.openxmlformats-officedocument.presentationml.slideLayout+xml" PartName="/ppt/slideLayouts/slideLayout81.xml"/>
  <Override ContentType="application/vnd.openxmlformats-officedocument.presentationml.slideLayout+xml" PartName="/ppt/slideLayouts/slideLayout26.xml"/>
  <Override ContentType="application/vnd.openxmlformats-officedocument.presentationml.slideLayout+xml" PartName="/ppt/slideLayouts/slideLayout157.xml"/>
  <Override ContentType="application/vnd.openxmlformats-officedocument.presentationml.slideLayout+xml" PartName="/ppt/slideLayouts/slideLayout69.xml"/>
  <Override ContentType="application/vnd.openxmlformats-officedocument.presentationml.slideLayout+xml" PartName="/ppt/slideLayouts/slideLayout114.xml"/>
  <Override ContentType="application/vnd.openxmlformats-officedocument.presentationml.slideLayout+xml" PartName="/ppt/slideLayouts/slideLayout13.xml"/>
  <Override ContentType="application/vnd.openxmlformats-officedocument.presentationml.slideLayout+xml" PartName="/ppt/slideLayouts/slideLayout161.xml"/>
  <Override ContentType="application/vnd.openxmlformats-officedocument.presentationml.slideLayout+xml" PartName="/ppt/slideLayouts/slideLayout172.xml"/>
  <Override ContentType="application/vnd.openxmlformats-officedocument.presentationml.slideLayout+xml" PartName="/ppt/slideLayouts/slideLayout142.xml"/>
  <Override ContentType="application/vnd.openxmlformats-officedocument.presentationml.slideLayout+xml" PartName="/ppt/slideLayouts/slideLayout125.xml"/>
  <Override ContentType="application/vnd.openxmlformats-officedocument.presentationml.slideLayout+xml" PartName="/ppt/slideLayouts/slideLayout88.xml"/>
  <Override ContentType="application/vnd.openxmlformats-officedocument.presentationml.slideLayout+xml" PartName="/ppt/slideLayouts/slideLayout168.xml"/>
  <Override ContentType="application/vnd.openxmlformats-officedocument.presentationml.slideLayout+xml" PartName="/ppt/slideLayouts/slideLayout45.xml"/>
  <Override ContentType="application/vnd.openxmlformats-officedocument.presentationml.slideLayout+xml" PartName="/ppt/slideLayouts/slideLayout189.xml"/>
  <Override ContentType="application/vnd.openxmlformats-officedocument.presentationml.slideLayout+xml" PartName="/ppt/slideLayouts/slideLayout62.xml"/>
  <Override ContentType="application/vnd.openxmlformats-officedocument.presentationml.slideLayout+xml" PartName="/ppt/slideLayouts/slideLayout146.xml"/>
  <Override ContentType="application/vnd.openxmlformats-officedocument.presentationml.slideLayout+xml" PartName="/ppt/slideLayouts/slideLayout103.xml"/>
  <Override ContentType="application/vnd.openxmlformats-officedocument.presentationml.slideLayout+xml" PartName="/ppt/slideLayouts/slideLayout46.xml"/>
  <Override ContentType="application/vnd.openxmlformats-officedocument.presentationml.slideLayout+xml" PartName="/ppt/slideLayouts/slideLayout89.xml"/>
  <Override ContentType="application/vnd.openxmlformats-officedocument.presentationml.slideLayout+xml" PartName="/ppt/slideLayouts/slideLayout70.xml"/>
  <Override ContentType="application/vnd.openxmlformats-officedocument.presentationml.slideLayout+xml" PartName="/ppt/slideLayouts/slideLayout128.xml"/>
  <Override ContentType="application/vnd.openxmlformats-officedocument.presentationml.slideLayout+xml" PartName="/ppt/slideLayouts/slideLayout2.xml"/>
  <Override ContentType="application/vnd.openxmlformats-officedocument.presentationml.slideLayout+xml" PartName="/ppt/slideLayouts/slideLayout180.xml"/>
  <Override ContentType="application/vnd.openxmlformats-officedocument.presentationml.slideLayout+xml" PartName="/ppt/slideLayouts/slideLayout52.xml"/>
  <Override ContentType="application/vnd.openxmlformats-officedocument.presentationml.slideLayout+xml" PartName="/ppt/slideLayouts/slideLayout95.xml"/>
  <Override ContentType="application/vnd.openxmlformats-officedocument.presentationml.slideLayout+xml" PartName="/ppt/slideLayouts/slideLayout162.xml"/>
  <Override ContentType="application/vnd.openxmlformats-officedocument.presentationml.slideLayout+xml" PartName="/ppt/slideLayouts/slideLayout64.xml"/>
  <Override ContentType="application/vnd.openxmlformats-officedocument.presentationml.slideLayout+xml" PartName="/ppt/slideLayouts/slideLayout99.xml"/>
  <Override ContentType="application/vnd.openxmlformats-officedocument.presentationml.slideLayout+xml" PartName="/ppt/slideLayouts/slideLayout21.xml"/>
  <Override ContentType="application/vnd.openxmlformats-officedocument.presentationml.slideLayout+xml" PartName="/ppt/slideLayouts/slideLayout152.xml"/>
  <Override ContentType="application/vnd.openxmlformats-officedocument.presentationml.slideLayout+xml" PartName="/ppt/slideLayouts/slideLayout18.xml"/>
  <Override ContentType="application/vnd.openxmlformats-officedocument.presentationml.slideLayout+xml" PartName="/ppt/slideLayouts/slideLayout118.xml"/>
  <Override ContentType="application/vnd.openxmlformats-officedocument.presentationml.slideLayout+xml" PartName="/ppt/slideLayouts/slideLayout195.xml"/>
  <Override ContentType="application/vnd.openxmlformats-officedocument.presentationml.slideLayout+xml" PartName="/ppt/slideLayouts/slideLayout85.xml"/>
  <Override ContentType="application/vnd.openxmlformats-officedocument.presentationml.slideLayout+xml" PartName="/ppt/slideLayouts/slideLayout177.xml"/>
  <Override ContentType="application/vnd.openxmlformats-officedocument.presentationml.slideLayout+xml" PartName="/ppt/slideLayouts/slideLayout79.xml"/>
  <Override ContentType="application/vnd.openxmlformats-officedocument.presentationml.slideLayout+xml" PartName="/ppt/slideLayouts/slideLayout134.xml"/>
  <Override ContentType="application/vnd.openxmlformats-officedocument.presentationml.slideLayout+xml" PartName="/ppt/slideLayouts/slideLayout36.xml"/>
  <Override ContentType="application/vnd.openxmlformats-officedocument.presentationml.slideLayout+xml" PartName="/ppt/slideLayouts/slideLayout184.xml"/>
  <Override ContentType="application/vnd.openxmlformats-officedocument.presentationml.slideLayout+xml" PartName="/ppt/slideLayouts/slideLayout141.xml"/>
  <Override ContentType="application/vnd.openxmlformats-officedocument.presentationml.slideLayout+xml" PartName="/ppt/slideLayouts/slideLayout7.xml"/>
  <Override ContentType="application/vnd.openxmlformats-officedocument.presentationml.slideLayout+xml" PartName="/ppt/slideLayouts/slideLayout167.xml"/>
  <Override ContentType="application/vnd.openxmlformats-officedocument.presentationml.slideLayout+xml" PartName="/ppt/slideLayouts/slideLayout107.xml"/>
  <Override ContentType="application/vnd.openxmlformats-officedocument.presentationml.slideLayout+xml" PartName="/ppt/slideLayouts/slideLayout124.xml"/>
  <Override ContentType="application/vnd.openxmlformats-officedocument.presentationml.slideLayout+xml" PartName="/ppt/slideLayouts/slideLayout25.xml"/>
  <Override ContentType="application/vnd.openxmlformats-officedocument.presentationml.slideLayout+xml" PartName="/ppt/slideLayouts/slideLayout74.xml"/>
  <Override ContentType="application/vnd.openxmlformats-officedocument.presentationml.slideLayout+xml" PartName="/ppt/slideLayouts/slideLayout42.xml"/>
  <Override ContentType="application/vnd.openxmlformats-officedocument.presentationml.slideLayout+xml" PartName="/ppt/slideLayouts/slideLayout91.xml"/>
  <Override ContentType="application/vnd.openxmlformats-officedocument.presentationml.slideLayout+xml" PartName="/ppt/slideLayouts/slideLayout68.xml"/>
  <Override ContentType="application/vnd.openxmlformats-officedocument.presentationml.slideLayout+xml" PartName="/ppt/slideLayouts/slideLayout190.xml"/>
  <Override ContentType="application/vnd.openxmlformats-officedocument.presentationml.slideLayout+xml" PartName="/ppt/slideLayouts/slideLayout130.xml"/>
  <Override ContentType="application/vnd.openxmlformats-officedocument.presentationml.slideLayout+xml" PartName="/ppt/slideLayouts/slideLayout113.xml"/>
  <Override ContentType="application/vnd.openxmlformats-officedocument.presentationml.slideLayout+xml" PartName="/ppt/slideLayouts/slideLayout57.xml"/>
  <Override ContentType="application/vnd.openxmlformats-officedocument.presentationml.slideLayout+xml" PartName="/ppt/slideLayouts/slideLayout31.xml"/>
  <Override ContentType="application/vnd.openxmlformats-officedocument.presentationml.slideLayout+xml" PartName="/ppt/slideLayouts/slideLayout80.xml"/>
  <Override ContentType="application/vnd.openxmlformats-officedocument.presentationml.slideLayout+xml" PartName="/ppt/slideLayouts/slideLayout139.xml"/>
  <Override ContentType="application/vnd.openxmlformats-officedocument.presentationml.slideLayout+xml" PartName="/ppt/slideLayouts/slideLayout14.xml"/>
  <Override ContentType="application/vnd.openxmlformats-officedocument.presentationml.slideLayout+xml" PartName="/ppt/slideLayouts/slideLayout63.xml"/>
  <Override ContentType="application/vnd.openxmlformats-officedocument.presentationml.slideLayout+xml" PartName="/ppt/slideLayouts/slideLayout156.xml"/>
  <Override ContentType="application/vnd.openxmlformats-officedocument.presentationml.slideLayout+xml" PartName="/ppt/slideLayouts/slideLayout173.xml"/>
  <Override ContentType="application/vnd.openxmlformats-officedocument.presentationml.slideLayout+xml" PartName="/ppt/slideLayouts/slideLayout171.xml"/>
  <Override ContentType="application/vnd.openxmlformats-officedocument.presentationml.slideLayout+xml" PartName="/ppt/slideLayouts/slideLayout198.xml"/>
  <Override ContentType="application/vnd.openxmlformats-officedocument.presentationml.slideLayout+xml" PartName="/ppt/slideLayouts/slideLayout120.xml"/>
  <Override ContentType="application/vnd.openxmlformats-officedocument.presentationml.slideLayout+xml" PartName="/ppt/slideLayouts/slideLayout163.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98.xml"/>
  <Override ContentType="application/vnd.openxmlformats-officedocument.presentationml.slideLayout+xml" PartName="/ppt/slideLayouts/slideLayout12.xml"/>
  <Override ContentType="application/vnd.openxmlformats-officedocument.presentationml.slideLayout+xml" PartName="/ppt/slideLayouts/slideLayout119.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78.xml"/>
  <Override ContentType="application/vnd.openxmlformats-officedocument.presentationml.slideLayout+xml" PartName="/ppt/slideLayouts/slideLayout35.xml"/>
  <Override ContentType="application/vnd.openxmlformats-officedocument.presentationml.slideLayout+xml" PartName="/ppt/slideLayouts/slideLayout178.xml"/>
  <Override ContentType="application/vnd.openxmlformats-officedocument.presentationml.slideLayout+xml" PartName="/ppt/slideLayouts/slideLayout135.xml"/>
  <Override ContentType="application/vnd.openxmlformats-officedocument.presentationml.slideLayout+xml" PartName="/ppt/slideLayouts/slideLayout104.xml"/>
  <Override ContentType="application/vnd.openxmlformats-officedocument.presentationml.slideLayout+xml" PartName="/ppt/slideLayouts/slideLayout19.xml"/>
  <Override ContentType="application/vnd.openxmlformats-officedocument.presentationml.slideLayout+xml" PartName="/ppt/slideLayouts/slideLayout147.xml"/>
  <Override ContentType="application/vnd.openxmlformats-officedocument.presentationml.slideLayout+xml" PartName="/ppt/slideLayouts/slideLayout194.xml"/>
  <Override ContentType="application/vnd.openxmlformats-officedocument.presentationml.slideLayout+xml" PartName="/ppt/slideLayouts/slideLayout71.xml"/>
  <Override ContentType="application/vnd.openxmlformats-officedocument.presentationml.slideLayout+xml" PartName="/ppt/slideLayouts/slideLayout151.xml"/>
  <Override ContentType="application/vnd.openxmlformats-officedocument.presentationml.slideLayout+xml" PartName="/ppt/slideLayouts/slideLayout24.xml"/>
  <Override ContentType="application/vnd.openxmlformats-officedocument.presentationml.slideLayout+xml" PartName="/ppt/slideLayouts/slideLayout159.xml"/>
  <Override ContentType="application/vnd.openxmlformats-officedocument.presentationml.slideLayout+xml" PartName="/ppt/slideLayouts/slideLayout67.xml"/>
  <Override ContentType="application/vnd.openxmlformats-officedocument.presentationml.slideLayout+xml" PartName="/ppt/slideLayouts/slideLayout116.xml"/>
  <Override ContentType="application/vnd.openxmlformats-officedocument.presentationml.slideLayout+xml" PartName="/ppt/slideLayouts/slideLayout83.xml"/>
  <Override ContentType="application/vnd.openxmlformats-officedocument.presentationml.slideLayout+xml" PartName="/ppt/slideLayouts/slideLayout40.xml"/>
  <Override ContentType="application/vnd.openxmlformats-officedocument.presentationml.slideLayout+xml" PartName="/ppt/slideLayouts/slideLayout183.xml"/>
  <Override ContentType="application/vnd.openxmlformats-officedocument.presentationml.slideLayout+xml" PartName="/ppt/slideLayouts/slideLayout166.xml"/>
  <Override ContentType="application/vnd.openxmlformats-officedocument.presentationml.slideLayout+xml" PartName="/ppt/slideLayouts/slideLayout140.xml"/>
  <Override ContentType="application/vnd.openxmlformats-officedocument.presentationml.slideLayout+xml" PartName="/ppt/slideLayouts/slideLayout90.xml"/>
  <Override ContentType="application/vnd.openxmlformats-officedocument.presentationml.slideLayout+xml" PartName="/ppt/slideLayouts/slideLayout123.xml"/>
  <Override ContentType="application/vnd.openxmlformats-officedocument.presentationml.slideLayout+xml" PartName="/ppt/slideLayouts/slideLayout86.xml"/>
  <Override ContentType="application/vnd.openxmlformats-officedocument.presentationml.slideLayout+xml" PartName="/ppt/slideLayouts/slideLayout127.xml"/>
  <Override ContentType="application/vnd.openxmlformats-officedocument.presentationml.slideLayout+xml" PartName="/ppt/slideLayouts/slideLayout43.xml"/>
  <Override ContentType="application/vnd.openxmlformats-officedocument.presentationml.slideLayout+xml" PartName="/ppt/slideLayouts/slideLayout51.xml"/>
  <Override ContentType="application/vnd.openxmlformats-officedocument.presentationml.slideLayout+xml" PartName="/ppt/slideLayouts/slideLayout94.xml"/>
  <Override ContentType="application/vnd.openxmlformats-officedocument.presentationml.slideLayout+xml" PartName="/ppt/slideLayouts/slideLayout1.xml"/>
  <Override ContentType="application/vnd.openxmlformats-officedocument.presentationml.slideLayout+xml" PartName="/ppt/slideLayouts/slideLayout174.xml"/>
  <Override ContentType="application/vnd.openxmlformats-officedocument.presentationml.slideLayout+xml" PartName="/ppt/slideLayouts/slideLayout39.xml"/>
  <Override ContentType="application/vnd.openxmlformats-officedocument.presentationml.slideLayout+xml" PartName="/ppt/slideLayouts/slideLayout144.xml"/>
  <Override ContentType="application/vnd.openxmlformats-officedocument.presentationml.slideLayout+xml" PartName="/ppt/slideLayouts/slideLayout131.xml"/>
  <Override ContentType="application/vnd.openxmlformats-officedocument.presentationml.slideLayout+xml" PartName="/ppt/slideLayouts/slideLayout187.xml"/>
  <Override ContentType="application/vnd.openxmlformats-officedocument.presentationml.slideLayout+xml" PartName="/ppt/slideLayouts/slideLayout191.xml"/>
  <Override ContentType="application/vnd.openxmlformats-officedocument.presentationml.slideLayout+xml" PartName="/ppt/slideLayouts/slideLayout28.xml"/>
  <Override ContentType="application/vnd.openxmlformats-officedocument.presentationml.slideLayout+xml" PartName="/ppt/slideLayouts/slideLayout155.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112.xml"/>
  <Override ContentType="application/vnd.openxmlformats-officedocument.presentationml.slideLayout+xml" PartName="/ppt/slideLayouts/slideLayout8.xml"/>
  <Override ContentType="application/vnd.openxmlformats-officedocument.presentationml.slideLayout+xml" PartName="/ppt/slideLayouts/slideLayout75.xml"/>
  <Override ContentType="application/vnd.openxmlformats-officedocument.presentationml.slideLayout+xml" PartName="/ppt/slideLayouts/slideLayout108.xml"/>
  <Override ContentType="application/vnd.openxmlformats-officedocument.presentationml.slideLayout+xml" PartName="/ppt/slideLayouts/slideLayout138.xml"/>
  <Override ContentType="application/vnd.openxmlformats-officedocument.presentationml.slideLayout+xml" PartName="/ppt/slideLayouts/slideLayout32.xml"/>
  <Override ContentType="application/vnd.openxmlformats-officedocument.presentationml.slideLayout+xml" PartName="/ppt/slideLayouts/slideLayout97.xml"/>
  <Override ContentType="application/vnd.openxmlformats-officedocument.presentationml.slideLayout+xml" PartName="/ppt/slideLayouts/slideLayout111.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154.xml"/>
  <Override ContentType="application/vnd.openxmlformats-officedocument.presentationml.slideLayout+xml" PartName="/ppt/slideLayouts/slideLayout197.xml"/>
  <Override ContentType="application/vnd.openxmlformats-officedocument.presentationml.slideLayout+xml" PartName="/ppt/slideLayouts/slideLayout38.xml"/>
  <Override ContentType="application/vnd.openxmlformats-officedocument.presentationml.slideLayout+xml" PartName="/ppt/slideLayouts/slideLayout170.xml"/>
  <Override ContentType="application/vnd.openxmlformats-officedocument.presentationml.slideLayout+xml" PartName="/ppt/slideLayouts/slideLayout101.xml"/>
  <Override ContentType="application/vnd.openxmlformats-officedocument.presentationml.slideLayout+xml" PartName="/ppt/slideLayouts/slideLayout179.xml"/>
  <Override ContentType="application/vnd.openxmlformats-officedocument.presentationml.slideLayout+xml" PartName="/ppt/slideLayouts/slideLayout60.xml"/>
  <Override ContentType="application/vnd.openxmlformats-officedocument.presentationml.slideLayout+xml" PartName="/ppt/slideLayouts/slideLayout136.xml"/>
  <Override ContentType="application/vnd.openxmlformats-officedocument.presentationml.slideLayout+xml" PartName="/ppt/slideLayouts/slideLayout105.xml"/>
  <Override ContentType="application/vnd.openxmlformats-officedocument.presentationml.slideLayout+xml" PartName="/ppt/slideLayouts/slideLayout182.xml"/>
  <Override ContentType="application/vnd.openxmlformats-officedocument.presentationml.slideLayout+xml" PartName="/ppt/slideLayouts/slideLayout148.xml"/>
  <Override ContentType="application/vnd.openxmlformats-officedocument.presentationml.slideLayout+xml" PartName="/ppt/slideLayouts/slideLayout48.xml"/>
  <Override ContentType="application/vnd.openxmlformats-officedocument.presentationml.slideLayout+xml" PartName="/ppt/slideLayouts/slideLayout72.xml"/>
  <Override ContentType="application/vnd.openxmlformats-officedocument.presentationml.slideLayout+xml" PartName="/ppt/slideLayouts/slideLayout164.xml"/>
  <Override ContentType="application/vnd.openxmlformats-officedocument.presentationml.slideLayout+xml" PartName="/ppt/slideLayouts/slideLayout4.xml"/>
  <Override ContentType="application/vnd.openxmlformats-officedocument.presentationml.slideLayout+xml" PartName="/ppt/slideLayouts/slideLayout66.xml"/>
  <Override ContentType="application/vnd.openxmlformats-officedocument.presentationml.slideLayout+xml" PartName="/ppt/slideLayouts/slideLayout23.xml"/>
  <Override ContentType="application/vnd.openxmlformats-officedocument.presentationml.slideLayout+xml" PartName="/ppt/slideLayouts/slideLayout121.xml"/>
  <Override ContentType="application/vnd.openxmlformats-officedocument.presentationml.slideLayout+xml" PartName="/ppt/slideLayouts/slideLayout16.xml"/>
  <Override ContentType="application/vnd.openxmlformats-officedocument.presentationml.slideLayout+xml" PartName="/ppt/slideLayouts/slideLayout7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109.xml"/>
  <Override ContentType="application/vnd.openxmlformats-officedocument.presentationml.slideLayout+xml" PartName="/ppt/slideLayouts/slideLayout158.xml"/>
  <Override ContentType="application/vnd.openxmlformats-officedocument.presentationml.slideLayout+xml" PartName="/ppt/slideLayouts/slideLayout115.xml"/>
  <Override ContentType="application/vnd.openxmlformats-officedocument.presentationml.slideLayout+xml" PartName="/ppt/slideLayouts/slideLayout192.xml"/>
  <Override ContentType="application/vnd.openxmlformats-officedocument.presentationml.slideLayout+xml" PartName="/ppt/slideLayouts/slideLayout82.xml"/>
  <Override ContentType="application/vnd.openxmlformats-officedocument.presentationml.slideLayout+xml" PartName="/ppt/slideLayouts/slideLayout132.xml"/>
  <Override ContentType="application/vnd.openxmlformats-officedocument.presentationml.slideLayout+xml" PartName="/ppt/slideLayouts/slideLayout175.xml"/>
  <Override ContentType="application/vnd.openxmlformats-officedocument.presentationml.slideLayout+xml" PartName="/ppt/slideLayouts/slideLayout100.xml"/>
  <Override ContentType="application/vnd.openxmlformats-officedocument.presentationml.slideLayout+xml" PartName="/ppt/slideLayouts/slideLayout143.xml"/>
  <Override ContentType="application/vnd.openxmlformats-officedocument.presentationml.slideLayout+xml" PartName="/ppt/slideLayouts/slideLayout126.xml"/>
  <Override ContentType="application/vnd.openxmlformats-officedocument.presentationml.slideLayout+xml" PartName="/ppt/slideLayouts/slideLayout87.xml"/>
  <Override ContentType="application/vnd.openxmlformats-officedocument.presentationml.slideLayout+xml" PartName="/ppt/slideLayouts/slideLayout9.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69.xml"/>
  <Override ContentType="application/vnd.openxmlformats-officedocument.presentationml.slideLayout+xml" PartName="/ppt/slideLayouts/slideLayout93.xml"/>
  <Override ContentType="application/vnd.openxmlformats-officedocument.presentationml.slideLayout+xml" PartName="/ppt/slideLayouts/slideLayout27.xml"/>
  <Override ContentType="application/vnd.openxmlformats-officedocument.presentationml.slideLayout+xml" PartName="/ppt/slideLayouts/slideLayout186.xml"/>
  <Override ContentType="application/vnd.openxmlformats-officedocument.presentationml.slideLayout+xml" PartName="/ppt/slideLayouts/slideLayout160.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5"/>
  </p:sldMasterIdLst>
  <p:notesMasterIdLst>
    <p:notesMasterId r:id="rId6"/>
  </p:notesMasterIdLst>
  <p:sldIdLst>
    <p:sldId id="256" r:id="rId7"/>
  </p:sldIdLst>
  <p:sldSz cy="13716000" cx="243871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000">
          <p15:clr>
            <a:srgbClr val="A4A3A4"/>
          </p15:clr>
        </p15:guide>
        <p15:guide id="2" orient="horz" pos="8160">
          <p15:clr>
            <a:srgbClr val="A4A3A4"/>
          </p15:clr>
        </p15:guide>
        <p15:guide id="3" pos="1197">
          <p15:clr>
            <a:srgbClr val="A4A3A4"/>
          </p15:clr>
        </p15:guide>
        <p15:guide id="4" orient="horz" pos="1893">
          <p15:clr>
            <a:srgbClr val="A4A3A4"/>
          </p15:clr>
        </p15:guide>
        <p15:guide id="5" orient="horz" pos="1394">
          <p15:clr>
            <a:srgbClr val="A4A3A4"/>
          </p15:clr>
        </p15:guide>
      </p15:sldGuideLst>
    </p:ext>
    <p:ext uri="GoogleSlidesCustomDataVersion2">
      <go:slidesCustomData xmlns:go="http://customooxmlschemas.google.com/" r:id="rId8" roundtripDataSignature="AMtx7mgD9SYKomcrLRngASTH9bK8hgug5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8E9F4C9-3024-44F2-BA60-70293907A706}">
  <a:tblStyle styleId="{28E9F4C9-3024-44F2-BA60-70293907A706}"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E7"/>
          </a:solidFill>
        </a:fill>
      </a:tcStyle>
    </a:wholeTbl>
    <a:band1H>
      <a:tcTxStyle b="off" i="off"/>
      <a:tcStyle>
        <a:fill>
          <a:solidFill>
            <a:srgbClr val="CDD4CC"/>
          </a:solidFill>
        </a:fill>
      </a:tcStyle>
    </a:band1H>
    <a:band2H>
      <a:tcTxStyle b="off" i="off"/>
    </a:band2H>
    <a:band1V>
      <a:tcTxStyle b="off" i="off"/>
      <a:tcStyle>
        <a:fill>
          <a:solidFill>
            <a:srgbClr val="CDD4CC"/>
          </a:solidFill>
        </a:fill>
      </a:tcStyle>
    </a:band1V>
    <a:band2V>
      <a:tcTxStyle b="off" i="off"/>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000" orient="horz"/>
        <p:guide pos="8160" orient="horz"/>
        <p:guide pos="1197"/>
        <p:guide pos="1893" orient="horz"/>
        <p:guide pos="139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0" name="Shape 1520"/>
        <p:cNvGrpSpPr/>
        <p:nvPr/>
      </p:nvGrpSpPr>
      <p:grpSpPr>
        <a:xfrm>
          <a:off x="0" y="0"/>
          <a:ext cx="0" cy="0"/>
          <a:chOff x="0" y="0"/>
          <a:chExt cx="0" cy="0"/>
        </a:xfrm>
      </p:grpSpPr>
      <p:sp>
        <p:nvSpPr>
          <p:cNvPr id="1521" name="Google Shape;1521;g2819b7a3d88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22" name="Google Shape;1522;g2819b7a3d88_1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800">
              <a:latin typeface="Arial"/>
              <a:ea typeface="Arial"/>
              <a:cs typeface="Arial"/>
              <a:sym typeface="Arial"/>
            </a:endParaRPr>
          </a:p>
        </p:txBody>
      </p:sp>
      <p:sp>
        <p:nvSpPr>
          <p:cNvPr id="1523" name="Google Shape;1523;g2819b7a3d88_1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5.png"/><Relationship Id="rId4" Type="http://schemas.openxmlformats.org/officeDocument/2006/relationships/image" Target="../media/image4.png"/><Relationship Id="rId5" Type="http://schemas.openxmlformats.org/officeDocument/2006/relationships/image" Target="../media/image7.png"/></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 Id="rId4" Type="http://schemas.openxmlformats.org/officeDocument/2006/relationships/image" Target="../media/image7.png"/></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6.png"/><Relationship Id="rId4" Type="http://schemas.openxmlformats.org/officeDocument/2006/relationships/image" Target="../media/image7.png"/></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5.png"/><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bg>
      <p:bgPr>
        <a:solidFill>
          <a:srgbClr val="FDFAF5"/>
        </a:solidFill>
      </p:bgPr>
    </p:bg>
    <p:spTree>
      <p:nvGrpSpPr>
        <p:cNvPr id="15"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2">
  <p:cSld name="blue_title 2">
    <p:spTree>
      <p:nvGrpSpPr>
        <p:cNvPr id="87" name="Shape 87"/>
        <p:cNvGrpSpPr/>
        <p:nvPr/>
      </p:nvGrpSpPr>
      <p:grpSpPr>
        <a:xfrm>
          <a:off x="0" y="0"/>
          <a:ext cx="0" cy="0"/>
          <a:chOff x="0" y="0"/>
          <a:chExt cx="0" cy="0"/>
        </a:xfrm>
      </p:grpSpPr>
      <p:sp>
        <p:nvSpPr>
          <p:cNvPr id="88" name="Google Shape;88;p58"/>
          <p:cNvSpPr/>
          <p:nvPr/>
        </p:nvSpPr>
        <p:spPr>
          <a:xfrm>
            <a:off x="2239654" y="1569090"/>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9" name="Google Shape;89;p58"/>
          <p:cNvSpPr/>
          <p:nvPr/>
        </p:nvSpPr>
        <p:spPr>
          <a:xfrm>
            <a:off x="0" y="0"/>
            <a:ext cx="3759200" cy="13715999"/>
          </a:xfrm>
          <a:prstGeom prst="rect">
            <a:avLst/>
          </a:prstGeom>
          <a:solidFill>
            <a:srgbClr val="DCE6F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90" name="Google Shape;90;p58"/>
          <p:cNvSpPr/>
          <p:nvPr/>
        </p:nvSpPr>
        <p:spPr>
          <a:xfrm>
            <a:off x="2258725"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91" name="Google Shape;91;p58"/>
          <p:cNvSpPr txBox="1"/>
          <p:nvPr>
            <p:ph type="title"/>
          </p:nvPr>
        </p:nvSpPr>
        <p:spPr>
          <a:xfrm>
            <a:off x="5879134" y="3786872"/>
            <a:ext cx="14390066" cy="304276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11500"/>
              <a:buFont typeface="Arial"/>
              <a:buNone/>
              <a:defRPr sz="115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58"/>
          <p:cNvSpPr txBox="1"/>
          <p:nvPr>
            <p:ph idx="1" type="body"/>
          </p:nvPr>
        </p:nvSpPr>
        <p:spPr>
          <a:xfrm>
            <a:off x="5878513" y="6896066"/>
            <a:ext cx="8904287" cy="3042767"/>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4800"/>
              <a:buFont typeface="Arial"/>
              <a:buNone/>
              <a:defRPr sz="48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93" name="Google Shape;93;p58"/>
          <p:cNvPicPr preferRelativeResize="0"/>
          <p:nvPr/>
        </p:nvPicPr>
        <p:blipFill rotWithShape="1">
          <a:blip r:embed="rId2">
            <a:alphaModFix/>
          </a:blip>
          <a:srcRect b="0" l="0" r="0" t="0"/>
          <a:stretch/>
        </p:blipFill>
        <p:spPr>
          <a:xfrm>
            <a:off x="20602769" y="11639724"/>
            <a:ext cx="2182620" cy="552276"/>
          </a:xfrm>
          <a:prstGeom prst="rect">
            <a:avLst/>
          </a:prstGeom>
          <a:noFill/>
          <a:ln>
            <a:noFill/>
          </a:ln>
        </p:spPr>
      </p:pic>
    </p:spTree>
  </p:cSld>
  <p:clrMapOvr>
    <a:masterClrMapping/>
  </p:clrMapOvr>
</p:sldLayout>
</file>

<file path=ppt/slideLayouts/slideLayout10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titles date">
  <p:cSld name="large image titles date">
    <p:bg>
      <p:bgPr>
        <a:solidFill>
          <a:srgbClr val="FEFAF5"/>
        </a:solidFill>
      </p:bgPr>
    </p:bg>
    <p:spTree>
      <p:nvGrpSpPr>
        <p:cNvPr id="885" name="Shape 885"/>
        <p:cNvGrpSpPr/>
        <p:nvPr/>
      </p:nvGrpSpPr>
      <p:grpSpPr>
        <a:xfrm>
          <a:off x="0" y="0"/>
          <a:ext cx="0" cy="0"/>
          <a:chOff x="0" y="0"/>
          <a:chExt cx="0" cy="0"/>
        </a:xfrm>
      </p:grpSpPr>
      <p:sp>
        <p:nvSpPr>
          <p:cNvPr id="886" name="Google Shape;886;p148"/>
          <p:cNvSpPr txBox="1"/>
          <p:nvPr>
            <p:ph type="title"/>
          </p:nvPr>
        </p:nvSpPr>
        <p:spPr>
          <a:xfrm>
            <a:off x="10369033" y="2796267"/>
            <a:ext cx="11119367" cy="4384234"/>
          </a:xfrm>
          <a:prstGeom prst="rect">
            <a:avLst/>
          </a:prstGeom>
          <a:noFill/>
          <a:ln>
            <a:noFill/>
          </a:ln>
        </p:spPr>
        <p:txBody>
          <a:bodyPr anchorCtr="0" anchor="b" bIns="45700" lIns="0" spcFirstLastPara="1" rIns="0" wrap="square" tIns="45700">
            <a:noAutofit/>
          </a:bodyPr>
          <a:lstStyle>
            <a:lvl1pPr lvl="0" algn="l">
              <a:lnSpc>
                <a:spcPct val="10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7" name="Google Shape;887;p148"/>
          <p:cNvSpPr txBox="1"/>
          <p:nvPr>
            <p:ph idx="1" type="body"/>
          </p:nvPr>
        </p:nvSpPr>
        <p:spPr>
          <a:xfrm>
            <a:off x="10369033" y="7820603"/>
            <a:ext cx="6919507" cy="20415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Font typeface="Arial"/>
              <a:buNone/>
              <a:defRPr b="0" sz="5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8" name="Google Shape;888;p148"/>
          <p:cNvSpPr txBox="1"/>
          <p:nvPr>
            <p:ph idx="2" type="body"/>
          </p:nvPr>
        </p:nvSpPr>
        <p:spPr>
          <a:xfrm>
            <a:off x="10369033" y="9985635"/>
            <a:ext cx="6637991" cy="68362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Font typeface="Arial"/>
              <a:buNone/>
              <a:defRPr b="0" sz="36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9" name="Google Shape;889;p148"/>
          <p:cNvSpPr/>
          <p:nvPr>
            <p:ph idx="3" type="pic"/>
          </p:nvPr>
        </p:nvSpPr>
        <p:spPr>
          <a:xfrm>
            <a:off x="-6585692" y="-1478848"/>
            <a:ext cx="15083580" cy="17503518"/>
          </a:xfrm>
          <a:prstGeom prst="rect">
            <a:avLst/>
          </a:prstGeom>
          <a:solidFill>
            <a:schemeClr val="lt1"/>
          </a:solidFill>
          <a:ln>
            <a:noFill/>
          </a:ln>
        </p:spPr>
      </p:sp>
      <p:pic>
        <p:nvPicPr>
          <p:cNvPr id="890" name="Google Shape;890;p148"/>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10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title 4 points">
  <p:cSld name="image title 4 points">
    <p:spTree>
      <p:nvGrpSpPr>
        <p:cNvPr id="891" name="Shape 891"/>
        <p:cNvGrpSpPr/>
        <p:nvPr/>
      </p:nvGrpSpPr>
      <p:grpSpPr>
        <a:xfrm>
          <a:off x="0" y="0"/>
          <a:ext cx="0" cy="0"/>
          <a:chOff x="0" y="0"/>
          <a:chExt cx="0" cy="0"/>
        </a:xfrm>
      </p:grpSpPr>
      <p:sp>
        <p:nvSpPr>
          <p:cNvPr id="892" name="Google Shape;892;p149"/>
          <p:cNvSpPr txBox="1"/>
          <p:nvPr>
            <p:ph type="title"/>
          </p:nvPr>
        </p:nvSpPr>
        <p:spPr>
          <a:xfrm>
            <a:off x="15174931" y="3297460"/>
            <a:ext cx="7017804" cy="2534815"/>
          </a:xfrm>
          <a:prstGeom prst="rect">
            <a:avLst/>
          </a:prstGeom>
          <a:noFill/>
          <a:ln>
            <a:noFill/>
          </a:ln>
        </p:spPr>
        <p:txBody>
          <a:bodyPr anchorCtr="0" anchor="b" bIns="48125" lIns="48125" spcFirstLastPara="1" rIns="48125" wrap="square" tIns="48125">
            <a:spAutoFit/>
          </a:bodyPr>
          <a:lstStyle>
            <a:lvl1pPr lvl="0" algn="l">
              <a:lnSpc>
                <a:spcPct val="90000"/>
              </a:lnSpc>
              <a:spcBef>
                <a:spcPts val="0"/>
              </a:spcBef>
              <a:spcAft>
                <a:spcPts val="0"/>
              </a:spcAft>
              <a:buClr>
                <a:schemeClr val="accent2"/>
              </a:buClr>
              <a:buSzPts val="8800"/>
              <a:buFont typeface="Arial"/>
              <a:buNone/>
              <a:defRPr b="0"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3" name="Google Shape;893;p149"/>
          <p:cNvSpPr txBox="1"/>
          <p:nvPr>
            <p:ph idx="1" type="body"/>
          </p:nvPr>
        </p:nvSpPr>
        <p:spPr>
          <a:xfrm>
            <a:off x="15193963" y="6167641"/>
            <a:ext cx="6848914" cy="465275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None/>
              <a:defRPr sz="5400"/>
            </a:lvl1pPr>
            <a:lvl2pPr indent="-228600" lvl="1" marL="914400" algn="l">
              <a:lnSpc>
                <a:spcPct val="90000"/>
              </a:lnSpc>
              <a:spcBef>
                <a:spcPts val="1000"/>
              </a:spcBef>
              <a:spcAft>
                <a:spcPts val="0"/>
              </a:spcAft>
              <a:buClr>
                <a:srgbClr val="56687A"/>
              </a:buClr>
              <a:buSzPts val="6000"/>
              <a:buNone/>
              <a:defRPr sz="6000"/>
            </a:lvl2pPr>
            <a:lvl3pPr indent="-228600" lvl="2" marL="1371600" algn="l">
              <a:lnSpc>
                <a:spcPct val="90000"/>
              </a:lnSpc>
              <a:spcBef>
                <a:spcPts val="1000"/>
              </a:spcBef>
              <a:spcAft>
                <a:spcPts val="0"/>
              </a:spcAft>
              <a:buClr>
                <a:srgbClr val="56687A"/>
              </a:buClr>
              <a:buSzPts val="6000"/>
              <a:buNone/>
              <a:defRPr sz="6000"/>
            </a:lvl3pPr>
            <a:lvl4pPr indent="-228600" lvl="3" marL="1828800" algn="l">
              <a:lnSpc>
                <a:spcPct val="90000"/>
              </a:lnSpc>
              <a:spcBef>
                <a:spcPts val="1000"/>
              </a:spcBef>
              <a:spcAft>
                <a:spcPts val="0"/>
              </a:spcAft>
              <a:buClr>
                <a:srgbClr val="56687A"/>
              </a:buClr>
              <a:buSzPts val="6000"/>
              <a:buNone/>
              <a:defRPr sz="6000"/>
            </a:lvl4pPr>
            <a:lvl5pPr indent="-228600" lvl="4" marL="2286000" algn="l">
              <a:lnSpc>
                <a:spcPct val="90000"/>
              </a:lnSpc>
              <a:spcBef>
                <a:spcPts val="1000"/>
              </a:spcBef>
              <a:spcAft>
                <a:spcPts val="0"/>
              </a:spcAft>
              <a:buClr>
                <a:srgbClr val="56687A"/>
              </a:buClr>
              <a:buSzPts val="6000"/>
              <a:buNone/>
              <a:defRPr sz="60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94" name="Google Shape;894;p149"/>
          <p:cNvSpPr/>
          <p:nvPr>
            <p:ph idx="2" type="pic"/>
          </p:nvPr>
        </p:nvSpPr>
        <p:spPr>
          <a:xfrm>
            <a:off x="1" y="0"/>
            <a:ext cx="12193587" cy="13716000"/>
          </a:xfrm>
          <a:prstGeom prst="rect">
            <a:avLst/>
          </a:prstGeom>
          <a:solidFill>
            <a:schemeClr val="lt1"/>
          </a:solidFill>
          <a:ln>
            <a:noFill/>
          </a:ln>
        </p:spPr>
      </p:sp>
    </p:spTree>
  </p:cSld>
  <p:clrMapOvr>
    <a:masterClrMapping/>
  </p:clrMapOvr>
</p:sldLayout>
</file>

<file path=ppt/slideLayouts/slideLayout10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title bullets">
  <p:cSld name="image title bullets">
    <p:spTree>
      <p:nvGrpSpPr>
        <p:cNvPr id="895" name="Shape 895"/>
        <p:cNvGrpSpPr/>
        <p:nvPr/>
      </p:nvGrpSpPr>
      <p:grpSpPr>
        <a:xfrm>
          <a:off x="0" y="0"/>
          <a:ext cx="0" cy="0"/>
          <a:chOff x="0" y="0"/>
          <a:chExt cx="0" cy="0"/>
        </a:xfrm>
      </p:grpSpPr>
      <p:sp>
        <p:nvSpPr>
          <p:cNvPr id="896" name="Google Shape;896;p150"/>
          <p:cNvSpPr txBox="1"/>
          <p:nvPr>
            <p:ph type="title"/>
          </p:nvPr>
        </p:nvSpPr>
        <p:spPr>
          <a:xfrm>
            <a:off x="13192020" y="1395663"/>
            <a:ext cx="9616227" cy="101855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91590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7" name="Google Shape;897;p150"/>
          <p:cNvSpPr txBox="1"/>
          <p:nvPr>
            <p:ph idx="1" type="body"/>
          </p:nvPr>
        </p:nvSpPr>
        <p:spPr>
          <a:xfrm>
            <a:off x="13192020" y="3229222"/>
            <a:ext cx="9616227" cy="8702676"/>
          </a:xfrm>
          <a:prstGeom prst="rect">
            <a:avLst/>
          </a:prstGeom>
          <a:solidFill>
            <a:schemeClr val="lt1"/>
          </a:solidFill>
          <a:ln>
            <a:noFill/>
          </a:ln>
        </p:spPr>
        <p:txBody>
          <a:bodyPr anchorCtr="0" anchor="t" bIns="45700" lIns="91425" spcFirstLastPara="1" rIns="91425" wrap="square" tIns="45700">
            <a:normAutofit/>
          </a:bodyPr>
          <a:lstStyle>
            <a:lvl1pPr indent="-584200" lvl="0" marL="457200" algn="l">
              <a:lnSpc>
                <a:spcPct val="90000"/>
              </a:lnSpc>
              <a:spcBef>
                <a:spcPts val="2000"/>
              </a:spcBef>
              <a:spcAft>
                <a:spcPts val="0"/>
              </a:spcAft>
              <a:buClr>
                <a:schemeClr val="lt2"/>
              </a:buClr>
              <a:buSzPts val="5600"/>
              <a:buFont typeface="Arial"/>
              <a:buChar char="•"/>
              <a:defRPr b="0" i="0" sz="5600">
                <a:latin typeface="Arial"/>
                <a:ea typeface="Arial"/>
                <a:cs typeface="Arial"/>
                <a:sym typeface="Arial"/>
              </a:defRPr>
            </a:lvl1pPr>
            <a:lvl2pPr indent="-533400" lvl="1" marL="914400" algn="l">
              <a:lnSpc>
                <a:spcPct val="90000"/>
              </a:lnSpc>
              <a:spcBef>
                <a:spcPts val="1000"/>
              </a:spcBef>
              <a:spcAft>
                <a:spcPts val="0"/>
              </a:spcAft>
              <a:buClr>
                <a:schemeClr val="lt2"/>
              </a:buClr>
              <a:buSzPts val="4800"/>
              <a:buFont typeface="Arial"/>
              <a:buChar char="•"/>
              <a:defRPr b="0" i="0" sz="4800">
                <a:latin typeface="Arial"/>
                <a:ea typeface="Arial"/>
                <a:cs typeface="Arial"/>
                <a:sym typeface="Arial"/>
              </a:defRPr>
            </a:lvl2pPr>
            <a:lvl3pPr indent="-482600" lvl="2" marL="1371600" algn="l">
              <a:lnSpc>
                <a:spcPct val="90000"/>
              </a:lnSpc>
              <a:spcBef>
                <a:spcPts val="1000"/>
              </a:spcBef>
              <a:spcAft>
                <a:spcPts val="0"/>
              </a:spcAft>
              <a:buClr>
                <a:schemeClr val="lt2"/>
              </a:buClr>
              <a:buSzPts val="4000"/>
              <a:buFont typeface="Arial"/>
              <a:buChar char="•"/>
              <a:defRPr b="0" i="0" sz="4000">
                <a:latin typeface="Arial"/>
                <a:ea typeface="Arial"/>
                <a:cs typeface="Arial"/>
                <a:sym typeface="Arial"/>
              </a:defRPr>
            </a:lvl3pPr>
            <a:lvl4pPr indent="-457200" lvl="3" marL="1828800" algn="l">
              <a:lnSpc>
                <a:spcPct val="90000"/>
              </a:lnSpc>
              <a:spcBef>
                <a:spcPts val="1000"/>
              </a:spcBef>
              <a:spcAft>
                <a:spcPts val="0"/>
              </a:spcAft>
              <a:buClr>
                <a:schemeClr val="lt2"/>
              </a:buClr>
              <a:buSzPts val="3600"/>
              <a:buFont typeface="Arial"/>
              <a:buChar char="•"/>
              <a:defRPr b="0" i="0">
                <a:latin typeface="Arial"/>
                <a:ea typeface="Arial"/>
                <a:cs typeface="Arial"/>
                <a:sym typeface="Arial"/>
              </a:defRPr>
            </a:lvl4pPr>
            <a:lvl5pPr indent="-457200" lvl="4" marL="2286000" algn="l">
              <a:lnSpc>
                <a:spcPct val="90000"/>
              </a:lnSpc>
              <a:spcBef>
                <a:spcPts val="1000"/>
              </a:spcBef>
              <a:spcAft>
                <a:spcPts val="0"/>
              </a:spcAft>
              <a:buClr>
                <a:schemeClr val="lt2"/>
              </a:buClr>
              <a:buSzPts val="3600"/>
              <a:buFont typeface="Arial"/>
              <a:buChar char="•"/>
              <a:defRPr b="0" i="0">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98" name="Google Shape;898;p150"/>
          <p:cNvSpPr/>
          <p:nvPr>
            <p:ph idx="2" type="pic"/>
          </p:nvPr>
        </p:nvSpPr>
        <p:spPr>
          <a:xfrm>
            <a:off x="1" y="0"/>
            <a:ext cx="12193587" cy="13716000"/>
          </a:xfrm>
          <a:prstGeom prst="rect">
            <a:avLst/>
          </a:prstGeom>
          <a:solidFill>
            <a:schemeClr val="lt1"/>
          </a:solidFill>
          <a:ln>
            <a:noFill/>
          </a:ln>
        </p:spPr>
      </p:sp>
    </p:spTree>
  </p:cSld>
  <p:clrMapOvr>
    <a:masterClrMapping/>
  </p:clrMapOvr>
</p:sldLayout>
</file>

<file path=ppt/slideLayouts/slideLayout10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titles 1">
  <p:cSld name="image titles 1">
    <p:spTree>
      <p:nvGrpSpPr>
        <p:cNvPr id="899" name="Shape 899"/>
        <p:cNvGrpSpPr/>
        <p:nvPr/>
      </p:nvGrpSpPr>
      <p:grpSpPr>
        <a:xfrm>
          <a:off x="0" y="0"/>
          <a:ext cx="0" cy="0"/>
          <a:chOff x="0" y="0"/>
          <a:chExt cx="0" cy="0"/>
        </a:xfrm>
      </p:grpSpPr>
      <p:sp>
        <p:nvSpPr>
          <p:cNvPr id="900" name="Google Shape;900;p151"/>
          <p:cNvSpPr txBox="1"/>
          <p:nvPr>
            <p:ph type="title"/>
          </p:nvPr>
        </p:nvSpPr>
        <p:spPr>
          <a:xfrm>
            <a:off x="12385676" y="4345697"/>
            <a:ext cx="8719665" cy="2585034"/>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8800"/>
              <a:buFont typeface="Arial"/>
              <a:buNone/>
              <a:defRPr sz="8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1" name="Google Shape;901;p151"/>
          <p:cNvSpPr txBox="1"/>
          <p:nvPr>
            <p:ph idx="1" type="body"/>
          </p:nvPr>
        </p:nvSpPr>
        <p:spPr>
          <a:xfrm>
            <a:off x="12385676" y="6980501"/>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4800"/>
              <a:buFont typeface="Arial"/>
              <a:buNone/>
              <a:defRPr sz="48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02" name="Google Shape;902;p151"/>
          <p:cNvSpPr/>
          <p:nvPr>
            <p:ph idx="2" type="pic"/>
          </p:nvPr>
        </p:nvSpPr>
        <p:spPr>
          <a:xfrm>
            <a:off x="0" y="0"/>
            <a:ext cx="8231186" cy="13716000"/>
          </a:xfrm>
          <a:prstGeom prst="rect">
            <a:avLst/>
          </a:prstGeom>
          <a:solidFill>
            <a:schemeClr val="lt1"/>
          </a:solidFill>
          <a:ln>
            <a:noFill/>
          </a:ln>
        </p:spPr>
      </p:sp>
    </p:spTree>
  </p:cSld>
  <p:clrMapOvr>
    <a:masterClrMapping/>
  </p:clrMapOvr>
</p:sldLayout>
</file>

<file path=ppt/slideLayouts/slideLayout10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title 2">
  <p:cSld name="image title 2">
    <p:spTree>
      <p:nvGrpSpPr>
        <p:cNvPr id="903" name="Shape 903"/>
        <p:cNvGrpSpPr/>
        <p:nvPr/>
      </p:nvGrpSpPr>
      <p:grpSpPr>
        <a:xfrm>
          <a:off x="0" y="0"/>
          <a:ext cx="0" cy="0"/>
          <a:chOff x="0" y="0"/>
          <a:chExt cx="0" cy="0"/>
        </a:xfrm>
      </p:grpSpPr>
      <p:sp>
        <p:nvSpPr>
          <p:cNvPr id="904" name="Google Shape;904;p152"/>
          <p:cNvSpPr txBox="1"/>
          <p:nvPr>
            <p:ph type="title"/>
          </p:nvPr>
        </p:nvSpPr>
        <p:spPr>
          <a:xfrm>
            <a:off x="3719226" y="4423719"/>
            <a:ext cx="8736385" cy="2708601"/>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9600"/>
              <a:buFont typeface="Arial"/>
              <a:buNone/>
              <a:defRPr sz="9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5" name="Google Shape;905;p152"/>
          <p:cNvSpPr txBox="1"/>
          <p:nvPr>
            <p:ph idx="1" type="body"/>
          </p:nvPr>
        </p:nvSpPr>
        <p:spPr>
          <a:xfrm>
            <a:off x="3719226" y="7116776"/>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4800"/>
              <a:buFont typeface="Arial"/>
              <a:buNone/>
              <a:defRPr sz="48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06" name="Google Shape;906;p152"/>
          <p:cNvSpPr/>
          <p:nvPr>
            <p:ph idx="2" type="pic"/>
          </p:nvPr>
        </p:nvSpPr>
        <p:spPr>
          <a:xfrm>
            <a:off x="16155988" y="0"/>
            <a:ext cx="8231186" cy="13716000"/>
          </a:xfrm>
          <a:prstGeom prst="rect">
            <a:avLst/>
          </a:prstGeom>
          <a:solidFill>
            <a:schemeClr val="lt1"/>
          </a:solidFill>
          <a:ln>
            <a:noFill/>
          </a:ln>
        </p:spPr>
      </p:sp>
    </p:spTree>
  </p:cSld>
  <p:clrMapOvr>
    <a:masterClrMapping/>
  </p:clrMapOvr>
</p:sldLayout>
</file>

<file path=ppt/slideLayouts/slideLayout10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title 1">
  <p:cSld name="large image title 1">
    <p:spTree>
      <p:nvGrpSpPr>
        <p:cNvPr id="907" name="Shape 907"/>
        <p:cNvGrpSpPr/>
        <p:nvPr/>
      </p:nvGrpSpPr>
      <p:grpSpPr>
        <a:xfrm>
          <a:off x="0" y="0"/>
          <a:ext cx="0" cy="0"/>
          <a:chOff x="0" y="0"/>
          <a:chExt cx="0" cy="0"/>
        </a:xfrm>
      </p:grpSpPr>
      <p:sp>
        <p:nvSpPr>
          <p:cNvPr id="908" name="Google Shape;908;p153"/>
          <p:cNvSpPr txBox="1"/>
          <p:nvPr>
            <p:ph type="title"/>
          </p:nvPr>
        </p:nvSpPr>
        <p:spPr>
          <a:xfrm>
            <a:off x="16155988" y="3248640"/>
            <a:ext cx="6932613" cy="2923559"/>
          </a:xfrm>
          <a:prstGeom prst="rect">
            <a:avLst/>
          </a:prstGeom>
          <a:noFill/>
          <a:ln>
            <a:noFill/>
          </a:ln>
        </p:spPr>
        <p:txBody>
          <a:bodyPr anchorCtr="0" anchor="b" bIns="0" lIns="0" spcFirstLastPara="1" rIns="0" wrap="square" tIns="45700">
            <a:noAutofit/>
          </a:bodyPr>
          <a:lstStyle>
            <a:lvl1pPr lvl="0" algn="l">
              <a:lnSpc>
                <a:spcPct val="80000"/>
              </a:lnSpc>
              <a:spcBef>
                <a:spcPts val="0"/>
              </a:spcBef>
              <a:spcAft>
                <a:spcPts val="0"/>
              </a:spcAft>
              <a:buClr>
                <a:srgbClr val="915907"/>
              </a:buClr>
              <a:buSzPts val="6600"/>
              <a:buFont typeface="Arial"/>
              <a:buNone/>
              <a:defRPr sz="6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9" name="Google Shape;909;p153"/>
          <p:cNvSpPr txBox="1"/>
          <p:nvPr>
            <p:ph idx="1" type="body"/>
          </p:nvPr>
        </p:nvSpPr>
        <p:spPr>
          <a:xfrm>
            <a:off x="16208375" y="6533454"/>
            <a:ext cx="6577014" cy="4014802"/>
          </a:xfrm>
          <a:prstGeom prst="rect">
            <a:avLst/>
          </a:prstGeom>
          <a:noFill/>
          <a:ln>
            <a:noFill/>
          </a:ln>
        </p:spPr>
        <p:txBody>
          <a:bodyPr anchorCtr="0" anchor="t" bIns="45700" lIns="0" spcFirstLastPara="1" rIns="0" wrap="square" tIns="45700">
            <a:noAutofit/>
          </a:bodyPr>
          <a:lstStyle>
            <a:lvl1pPr indent="-228600" lvl="0" marL="457200" algn="l">
              <a:lnSpc>
                <a:spcPct val="130909"/>
              </a:lnSpc>
              <a:spcBef>
                <a:spcPts val="2000"/>
              </a:spcBef>
              <a:spcAft>
                <a:spcPts val="0"/>
              </a:spcAft>
              <a:buClr>
                <a:schemeClr val="accent6"/>
              </a:buClr>
              <a:buSzPts val="4400"/>
              <a:buNone/>
              <a:defRPr sz="44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10" name="Google Shape;910;p153"/>
          <p:cNvSpPr/>
          <p:nvPr>
            <p:ph idx="2" type="pic"/>
          </p:nvPr>
        </p:nvSpPr>
        <p:spPr>
          <a:xfrm>
            <a:off x="0" y="0"/>
            <a:ext cx="15508288" cy="13716000"/>
          </a:xfrm>
          <a:prstGeom prst="rect">
            <a:avLst/>
          </a:prstGeom>
          <a:solidFill>
            <a:schemeClr val="lt1"/>
          </a:solidFill>
          <a:ln>
            <a:noFill/>
          </a:ln>
        </p:spPr>
      </p:sp>
    </p:spTree>
  </p:cSld>
  <p:clrMapOvr>
    <a:masterClrMapping/>
  </p:clrMapOvr>
</p:sldLayout>
</file>

<file path=ppt/slideLayouts/slideLayout10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title 2">
  <p:cSld name="large image title 2">
    <p:bg>
      <p:bgPr>
        <a:solidFill>
          <a:srgbClr val="FDFAF5"/>
        </a:solidFill>
      </p:bgPr>
    </p:bg>
    <p:spTree>
      <p:nvGrpSpPr>
        <p:cNvPr id="911" name="Shape 911"/>
        <p:cNvGrpSpPr/>
        <p:nvPr/>
      </p:nvGrpSpPr>
      <p:grpSpPr>
        <a:xfrm>
          <a:off x="0" y="0"/>
          <a:ext cx="0" cy="0"/>
          <a:chOff x="0" y="0"/>
          <a:chExt cx="0" cy="0"/>
        </a:xfrm>
      </p:grpSpPr>
      <p:sp>
        <p:nvSpPr>
          <p:cNvPr id="912" name="Google Shape;912;p154"/>
          <p:cNvSpPr txBox="1"/>
          <p:nvPr>
            <p:ph type="title"/>
          </p:nvPr>
        </p:nvSpPr>
        <p:spPr>
          <a:xfrm>
            <a:off x="1552802" y="3248640"/>
            <a:ext cx="6905398" cy="2923559"/>
          </a:xfrm>
          <a:prstGeom prst="rect">
            <a:avLst/>
          </a:prstGeom>
          <a:noFill/>
          <a:ln>
            <a:noFill/>
          </a:ln>
        </p:spPr>
        <p:txBody>
          <a:bodyPr anchorCtr="0" anchor="b" bIns="0" lIns="0" spcFirstLastPara="1" rIns="0" wrap="square" tIns="45700">
            <a:noAutofit/>
          </a:bodyPr>
          <a:lstStyle>
            <a:lvl1pPr lvl="0" algn="l">
              <a:lnSpc>
                <a:spcPct val="90000"/>
              </a:lnSpc>
              <a:spcBef>
                <a:spcPts val="0"/>
              </a:spcBef>
              <a:spcAft>
                <a:spcPts val="0"/>
              </a:spcAft>
              <a:buClr>
                <a:srgbClr val="915907"/>
              </a:buClr>
              <a:buSzPts val="6600"/>
              <a:buFont typeface="Arial"/>
              <a:buNone/>
              <a:defRPr sz="6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3" name="Google Shape;913;p154"/>
          <p:cNvSpPr txBox="1"/>
          <p:nvPr>
            <p:ph idx="1" type="body"/>
          </p:nvPr>
        </p:nvSpPr>
        <p:spPr>
          <a:xfrm>
            <a:off x="1573552" y="6533454"/>
            <a:ext cx="6577014" cy="4014802"/>
          </a:xfrm>
          <a:prstGeom prst="rect">
            <a:avLst/>
          </a:prstGeom>
          <a:noFill/>
          <a:ln>
            <a:noFill/>
          </a:ln>
        </p:spPr>
        <p:txBody>
          <a:bodyPr anchorCtr="0" anchor="t" bIns="45700" lIns="0" spcFirstLastPara="1" rIns="0" wrap="square" tIns="45700">
            <a:noAutofit/>
          </a:bodyPr>
          <a:lstStyle>
            <a:lvl1pPr indent="-228600" lvl="0" marL="457200" algn="l">
              <a:lnSpc>
                <a:spcPct val="130909"/>
              </a:lnSpc>
              <a:spcBef>
                <a:spcPts val="2000"/>
              </a:spcBef>
              <a:spcAft>
                <a:spcPts val="0"/>
              </a:spcAft>
              <a:buClr>
                <a:schemeClr val="accent6"/>
              </a:buClr>
              <a:buSzPts val="4400"/>
              <a:buNone/>
              <a:defRPr sz="44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14" name="Google Shape;914;p154"/>
          <p:cNvSpPr/>
          <p:nvPr>
            <p:ph idx="2" type="pic"/>
          </p:nvPr>
        </p:nvSpPr>
        <p:spPr>
          <a:xfrm>
            <a:off x="8840788" y="0"/>
            <a:ext cx="15546387" cy="13716000"/>
          </a:xfrm>
          <a:prstGeom prst="rect">
            <a:avLst/>
          </a:prstGeom>
          <a:solidFill>
            <a:schemeClr val="lt1"/>
          </a:solidFill>
          <a:ln>
            <a:noFill/>
          </a:ln>
        </p:spPr>
      </p:sp>
    </p:spTree>
  </p:cSld>
  <p:clrMapOvr>
    <a:masterClrMapping/>
  </p:clrMapOvr>
</p:sldLayout>
</file>

<file path=ppt/slideLayouts/slideLayout10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image 1">
  <p:cSld name="title description image 1">
    <p:spTree>
      <p:nvGrpSpPr>
        <p:cNvPr id="915" name="Shape 915"/>
        <p:cNvGrpSpPr/>
        <p:nvPr/>
      </p:nvGrpSpPr>
      <p:grpSpPr>
        <a:xfrm>
          <a:off x="0" y="0"/>
          <a:ext cx="0" cy="0"/>
          <a:chOff x="0" y="0"/>
          <a:chExt cx="0" cy="0"/>
        </a:xfrm>
      </p:grpSpPr>
      <p:sp>
        <p:nvSpPr>
          <p:cNvPr id="916" name="Google Shape;916;p155"/>
          <p:cNvSpPr txBox="1"/>
          <p:nvPr>
            <p:ph type="title"/>
          </p:nvPr>
        </p:nvSpPr>
        <p:spPr>
          <a:xfrm>
            <a:off x="1448014" y="2940443"/>
            <a:ext cx="6745074" cy="193401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7" name="Google Shape;917;p155"/>
          <p:cNvSpPr txBox="1"/>
          <p:nvPr>
            <p:ph idx="1" type="body"/>
          </p:nvPr>
        </p:nvSpPr>
        <p:spPr>
          <a:xfrm>
            <a:off x="1441696" y="5386436"/>
            <a:ext cx="6745075" cy="5336184"/>
          </a:xfrm>
          <a:prstGeom prst="rect">
            <a:avLst/>
          </a:prstGeom>
          <a:noFill/>
          <a:ln>
            <a:noFill/>
          </a:ln>
        </p:spPr>
        <p:txBody>
          <a:bodyPr anchorCtr="0" anchor="t" bIns="45700" lIns="109725" spcFirstLastPara="1" rIns="0" wrap="square" tIns="4570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18" name="Google Shape;918;p155"/>
          <p:cNvSpPr/>
          <p:nvPr>
            <p:ph idx="2" type="pic"/>
          </p:nvPr>
        </p:nvSpPr>
        <p:spPr>
          <a:xfrm>
            <a:off x="8840787" y="2909778"/>
            <a:ext cx="15546388" cy="7896445"/>
          </a:xfrm>
          <a:prstGeom prst="rect">
            <a:avLst/>
          </a:prstGeom>
          <a:solidFill>
            <a:schemeClr val="lt1"/>
          </a:solidFill>
          <a:ln>
            <a:noFill/>
          </a:ln>
        </p:spPr>
      </p:sp>
    </p:spTree>
  </p:cSld>
  <p:clrMapOvr>
    <a:masterClrMapping/>
  </p:clrMapOvr>
</p:sldLayout>
</file>

<file path=ppt/slideLayouts/slideLayout10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image 2">
  <p:cSld name="title description image 2">
    <p:spTree>
      <p:nvGrpSpPr>
        <p:cNvPr id="919" name="Shape 919"/>
        <p:cNvGrpSpPr/>
        <p:nvPr/>
      </p:nvGrpSpPr>
      <p:grpSpPr>
        <a:xfrm>
          <a:off x="0" y="0"/>
          <a:ext cx="0" cy="0"/>
          <a:chOff x="0" y="0"/>
          <a:chExt cx="0" cy="0"/>
        </a:xfrm>
      </p:grpSpPr>
      <p:sp>
        <p:nvSpPr>
          <p:cNvPr id="920" name="Google Shape;920;p156"/>
          <p:cNvSpPr/>
          <p:nvPr>
            <p:ph idx="2" type="pic"/>
          </p:nvPr>
        </p:nvSpPr>
        <p:spPr>
          <a:xfrm>
            <a:off x="0" y="2909778"/>
            <a:ext cx="15546388" cy="7896445"/>
          </a:xfrm>
          <a:prstGeom prst="rect">
            <a:avLst/>
          </a:prstGeom>
          <a:solidFill>
            <a:schemeClr val="lt1"/>
          </a:solidFill>
          <a:ln>
            <a:noFill/>
          </a:ln>
        </p:spPr>
      </p:sp>
      <p:sp>
        <p:nvSpPr>
          <p:cNvPr id="921" name="Google Shape;921;p156"/>
          <p:cNvSpPr txBox="1"/>
          <p:nvPr>
            <p:ph type="title"/>
          </p:nvPr>
        </p:nvSpPr>
        <p:spPr>
          <a:xfrm>
            <a:off x="16162306" y="2940443"/>
            <a:ext cx="6745074" cy="193401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2" name="Google Shape;922;p156"/>
          <p:cNvSpPr txBox="1"/>
          <p:nvPr>
            <p:ph idx="1" type="body"/>
          </p:nvPr>
        </p:nvSpPr>
        <p:spPr>
          <a:xfrm>
            <a:off x="16155988" y="5386436"/>
            <a:ext cx="6745075" cy="5336184"/>
          </a:xfrm>
          <a:prstGeom prst="rect">
            <a:avLst/>
          </a:prstGeom>
          <a:noFill/>
          <a:ln>
            <a:noFill/>
          </a:ln>
        </p:spPr>
        <p:txBody>
          <a:bodyPr anchorCtr="0" anchor="t" bIns="45700" lIns="109725" spcFirstLastPara="1" rIns="0" wrap="square" tIns="4570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image collage ">
  <p:cSld name="title description image collage ">
    <p:spTree>
      <p:nvGrpSpPr>
        <p:cNvPr id="923" name="Shape 923"/>
        <p:cNvGrpSpPr/>
        <p:nvPr/>
      </p:nvGrpSpPr>
      <p:grpSpPr>
        <a:xfrm>
          <a:off x="0" y="0"/>
          <a:ext cx="0" cy="0"/>
          <a:chOff x="0" y="0"/>
          <a:chExt cx="0" cy="0"/>
        </a:xfrm>
      </p:grpSpPr>
      <p:sp>
        <p:nvSpPr>
          <p:cNvPr id="924" name="Google Shape;924;p157"/>
          <p:cNvSpPr txBox="1"/>
          <p:nvPr>
            <p:ph type="title"/>
          </p:nvPr>
        </p:nvSpPr>
        <p:spPr>
          <a:xfrm>
            <a:off x="1448014" y="2940443"/>
            <a:ext cx="6745074" cy="1934012"/>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5" name="Google Shape;925;p157"/>
          <p:cNvSpPr txBox="1"/>
          <p:nvPr>
            <p:ph idx="1" type="body"/>
          </p:nvPr>
        </p:nvSpPr>
        <p:spPr>
          <a:xfrm>
            <a:off x="1441697" y="5386436"/>
            <a:ext cx="6745074" cy="5809662"/>
          </a:xfrm>
          <a:prstGeom prst="rect">
            <a:avLst/>
          </a:prstGeom>
          <a:noFill/>
          <a:ln>
            <a:noFill/>
          </a:ln>
        </p:spPr>
        <p:txBody>
          <a:bodyPr anchorCtr="0" anchor="t" bIns="45700" lIns="109725" spcFirstLastPara="1" rIns="0" wrap="square" tIns="4570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26" name="Google Shape;926;p157"/>
          <p:cNvSpPr/>
          <p:nvPr>
            <p:ph idx="2" type="pic"/>
          </p:nvPr>
        </p:nvSpPr>
        <p:spPr>
          <a:xfrm>
            <a:off x="8840788" y="1524001"/>
            <a:ext cx="7315200" cy="10668000"/>
          </a:xfrm>
          <a:prstGeom prst="rect">
            <a:avLst/>
          </a:prstGeom>
          <a:solidFill>
            <a:schemeClr val="lt1"/>
          </a:solidFill>
          <a:ln>
            <a:noFill/>
          </a:ln>
        </p:spPr>
      </p:sp>
      <p:sp>
        <p:nvSpPr>
          <p:cNvPr id="927" name="Google Shape;927;p157"/>
          <p:cNvSpPr/>
          <p:nvPr>
            <p:ph idx="3" type="pic"/>
          </p:nvPr>
        </p:nvSpPr>
        <p:spPr>
          <a:xfrm>
            <a:off x="16501730" y="1524000"/>
            <a:ext cx="6283657" cy="3120898"/>
          </a:xfrm>
          <a:prstGeom prst="rect">
            <a:avLst/>
          </a:prstGeom>
          <a:solidFill>
            <a:schemeClr val="lt1"/>
          </a:solidFill>
          <a:ln>
            <a:noFill/>
          </a:ln>
        </p:spPr>
      </p:sp>
      <p:sp>
        <p:nvSpPr>
          <p:cNvPr id="928" name="Google Shape;928;p157"/>
          <p:cNvSpPr/>
          <p:nvPr>
            <p:ph idx="4" type="pic"/>
          </p:nvPr>
        </p:nvSpPr>
        <p:spPr>
          <a:xfrm>
            <a:off x="16501730" y="4965895"/>
            <a:ext cx="6283658" cy="7226106"/>
          </a:xfrm>
          <a:prstGeom prst="rect">
            <a:avLst/>
          </a:prstGeom>
          <a:solidFill>
            <a:schemeClr val="lt1"/>
          </a:solid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2">
  <p:cSld name="darkamber_title 2">
    <p:spTree>
      <p:nvGrpSpPr>
        <p:cNvPr id="94" name="Shape 94"/>
        <p:cNvGrpSpPr/>
        <p:nvPr/>
      </p:nvGrpSpPr>
      <p:grpSpPr>
        <a:xfrm>
          <a:off x="0" y="0"/>
          <a:ext cx="0" cy="0"/>
          <a:chOff x="0" y="0"/>
          <a:chExt cx="0" cy="0"/>
        </a:xfrm>
      </p:grpSpPr>
      <p:sp>
        <p:nvSpPr>
          <p:cNvPr id="95" name="Google Shape;95;p59"/>
          <p:cNvSpPr/>
          <p:nvPr/>
        </p:nvSpPr>
        <p:spPr>
          <a:xfrm>
            <a:off x="2239654" y="1561784"/>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96" name="Google Shape;96;p59"/>
          <p:cNvSpPr/>
          <p:nvPr/>
        </p:nvSpPr>
        <p:spPr>
          <a:xfrm>
            <a:off x="0" y="0"/>
            <a:ext cx="3759200" cy="137159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97" name="Google Shape;97;p59"/>
          <p:cNvSpPr/>
          <p:nvPr/>
        </p:nvSpPr>
        <p:spPr>
          <a:xfrm>
            <a:off x="2258725"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98" name="Google Shape;98;p59"/>
          <p:cNvSpPr txBox="1"/>
          <p:nvPr>
            <p:ph type="title"/>
          </p:nvPr>
        </p:nvSpPr>
        <p:spPr>
          <a:xfrm>
            <a:off x="5879134" y="3786872"/>
            <a:ext cx="14390066" cy="304276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59"/>
          <p:cNvSpPr txBox="1"/>
          <p:nvPr>
            <p:ph idx="1" type="body"/>
          </p:nvPr>
        </p:nvSpPr>
        <p:spPr>
          <a:xfrm>
            <a:off x="5878513" y="6896066"/>
            <a:ext cx="8873807" cy="3042767"/>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4800"/>
              <a:buFont typeface="Arial"/>
              <a:buNone/>
              <a:defRPr sz="48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100" name="Google Shape;100;p59"/>
          <p:cNvPicPr preferRelativeResize="0"/>
          <p:nvPr/>
        </p:nvPicPr>
        <p:blipFill rotWithShape="1">
          <a:blip r:embed="rId2">
            <a:alphaModFix/>
          </a:blip>
          <a:srcRect b="0" l="0" r="0" t="0"/>
          <a:stretch/>
        </p:blipFill>
        <p:spPr>
          <a:xfrm>
            <a:off x="20602769" y="11639724"/>
            <a:ext cx="2182620" cy="552276"/>
          </a:xfrm>
          <a:prstGeom prst="rect">
            <a:avLst/>
          </a:prstGeom>
          <a:noFill/>
          <a:ln>
            <a:noFill/>
          </a:ln>
        </p:spPr>
      </p:pic>
    </p:spTree>
  </p:cSld>
  <p:clrMapOvr>
    <a:masterClrMapping/>
  </p:clrMapOvr>
</p:sldLayout>
</file>

<file path=ppt/slideLayouts/slideLayout1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image collage 1">
  <p:cSld name="titles image collage 1">
    <p:spTree>
      <p:nvGrpSpPr>
        <p:cNvPr id="929" name="Shape 929"/>
        <p:cNvGrpSpPr/>
        <p:nvPr/>
      </p:nvGrpSpPr>
      <p:grpSpPr>
        <a:xfrm>
          <a:off x="0" y="0"/>
          <a:ext cx="0" cy="0"/>
          <a:chOff x="0" y="0"/>
          <a:chExt cx="0" cy="0"/>
        </a:xfrm>
      </p:grpSpPr>
      <p:sp>
        <p:nvSpPr>
          <p:cNvPr id="930" name="Google Shape;930;p158"/>
          <p:cNvSpPr/>
          <p:nvPr/>
        </p:nvSpPr>
        <p:spPr>
          <a:xfrm>
            <a:off x="-2176725" y="2347666"/>
            <a:ext cx="9020668" cy="9020668"/>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931" name="Google Shape;931;p158"/>
          <p:cNvSpPr txBox="1"/>
          <p:nvPr>
            <p:ph type="title"/>
          </p:nvPr>
        </p:nvSpPr>
        <p:spPr>
          <a:xfrm>
            <a:off x="1423990" y="4744995"/>
            <a:ext cx="7556724" cy="2478504"/>
          </a:xfrm>
          <a:prstGeom prst="rect">
            <a:avLst/>
          </a:prstGeom>
          <a:noFill/>
          <a:ln>
            <a:noFill/>
          </a:ln>
        </p:spPr>
        <p:txBody>
          <a:bodyPr anchorCtr="0" anchor="b" bIns="45700" lIns="0" spcFirstLastPara="1" rIns="0" wrap="square" tIns="45700">
            <a:noAutofit/>
          </a:bodyPr>
          <a:lstStyle>
            <a:lvl1pPr lvl="0" algn="l">
              <a:lnSpc>
                <a:spcPct val="100000"/>
              </a:lnSpc>
              <a:spcBef>
                <a:spcPts val="0"/>
              </a:spcBef>
              <a:spcAft>
                <a:spcPts val="0"/>
              </a:spcAft>
              <a:buClr>
                <a:srgbClr val="915907"/>
              </a:buClr>
              <a:buSzPts val="8800"/>
              <a:buFont typeface="Arial"/>
              <a:buNone/>
              <a:defRPr sz="8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2" name="Google Shape;932;p158"/>
          <p:cNvSpPr txBox="1"/>
          <p:nvPr>
            <p:ph idx="1" type="body"/>
          </p:nvPr>
        </p:nvSpPr>
        <p:spPr>
          <a:xfrm>
            <a:off x="1474788" y="7430079"/>
            <a:ext cx="6186401" cy="1502393"/>
          </a:xfrm>
          <a:prstGeom prst="rect">
            <a:avLst/>
          </a:prstGeom>
          <a:noFill/>
          <a:ln>
            <a:noFill/>
          </a:ln>
        </p:spPr>
        <p:txBody>
          <a:bodyPr anchorCtr="0" anchor="t" bIns="45700" lIns="0" spcFirstLastPara="1" rIns="0" wrap="square" tIns="45700">
            <a:noAutofit/>
          </a:bodyPr>
          <a:lstStyle>
            <a:lvl1pPr indent="-228600" lvl="0" marL="457200" algn="l">
              <a:lnSpc>
                <a:spcPct val="147272"/>
              </a:lnSpc>
              <a:spcBef>
                <a:spcPts val="2000"/>
              </a:spcBef>
              <a:spcAft>
                <a:spcPts val="0"/>
              </a:spcAft>
              <a:buClr>
                <a:srgbClr val="5B696B"/>
              </a:buClr>
              <a:buSzPts val="4400"/>
              <a:buFont typeface="Arial"/>
              <a:buNone/>
              <a:defRPr sz="4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33" name="Google Shape;933;p158"/>
          <p:cNvSpPr/>
          <p:nvPr>
            <p:ph idx="2" type="pic"/>
          </p:nvPr>
        </p:nvSpPr>
        <p:spPr>
          <a:xfrm>
            <a:off x="10720915" y="818709"/>
            <a:ext cx="3763925" cy="3767328"/>
          </a:xfrm>
          <a:prstGeom prst="rect">
            <a:avLst/>
          </a:prstGeom>
          <a:solidFill>
            <a:schemeClr val="lt1"/>
          </a:solidFill>
          <a:ln>
            <a:noFill/>
          </a:ln>
        </p:spPr>
      </p:sp>
      <p:sp>
        <p:nvSpPr>
          <p:cNvPr id="934" name="Google Shape;934;p158"/>
          <p:cNvSpPr/>
          <p:nvPr>
            <p:ph idx="3" type="pic"/>
          </p:nvPr>
        </p:nvSpPr>
        <p:spPr>
          <a:xfrm>
            <a:off x="14845044" y="818709"/>
            <a:ext cx="3763925" cy="3767328"/>
          </a:xfrm>
          <a:prstGeom prst="rect">
            <a:avLst/>
          </a:prstGeom>
          <a:solidFill>
            <a:schemeClr val="lt1"/>
          </a:solidFill>
          <a:ln>
            <a:noFill/>
          </a:ln>
        </p:spPr>
      </p:sp>
      <p:sp>
        <p:nvSpPr>
          <p:cNvPr id="935" name="Google Shape;935;p158"/>
          <p:cNvSpPr/>
          <p:nvPr>
            <p:ph idx="4" type="pic"/>
          </p:nvPr>
        </p:nvSpPr>
        <p:spPr>
          <a:xfrm>
            <a:off x="18990436" y="818709"/>
            <a:ext cx="3763925" cy="3767328"/>
          </a:xfrm>
          <a:prstGeom prst="rect">
            <a:avLst/>
          </a:prstGeom>
          <a:solidFill>
            <a:schemeClr val="lt1"/>
          </a:solidFill>
          <a:ln>
            <a:noFill/>
          </a:ln>
        </p:spPr>
      </p:sp>
      <p:sp>
        <p:nvSpPr>
          <p:cNvPr id="936" name="Google Shape;936;p158"/>
          <p:cNvSpPr/>
          <p:nvPr>
            <p:ph idx="5" type="pic"/>
          </p:nvPr>
        </p:nvSpPr>
        <p:spPr>
          <a:xfrm>
            <a:off x="10720915" y="4926421"/>
            <a:ext cx="3763925" cy="3767328"/>
          </a:xfrm>
          <a:prstGeom prst="rect">
            <a:avLst/>
          </a:prstGeom>
          <a:solidFill>
            <a:schemeClr val="lt1"/>
          </a:solidFill>
          <a:ln>
            <a:noFill/>
          </a:ln>
        </p:spPr>
      </p:sp>
      <p:sp>
        <p:nvSpPr>
          <p:cNvPr id="937" name="Google Shape;937;p158"/>
          <p:cNvSpPr/>
          <p:nvPr>
            <p:ph idx="6" type="pic"/>
          </p:nvPr>
        </p:nvSpPr>
        <p:spPr>
          <a:xfrm>
            <a:off x="14866308" y="4926421"/>
            <a:ext cx="3763925" cy="3767328"/>
          </a:xfrm>
          <a:prstGeom prst="rect">
            <a:avLst/>
          </a:prstGeom>
          <a:solidFill>
            <a:schemeClr val="lt1"/>
          </a:solidFill>
          <a:ln>
            <a:noFill/>
          </a:ln>
        </p:spPr>
      </p:sp>
      <p:sp>
        <p:nvSpPr>
          <p:cNvPr id="938" name="Google Shape;938;p158"/>
          <p:cNvSpPr/>
          <p:nvPr>
            <p:ph idx="7" type="pic"/>
          </p:nvPr>
        </p:nvSpPr>
        <p:spPr>
          <a:xfrm>
            <a:off x="19011702" y="4926421"/>
            <a:ext cx="3763925" cy="3767328"/>
          </a:xfrm>
          <a:prstGeom prst="rect">
            <a:avLst/>
          </a:prstGeom>
          <a:solidFill>
            <a:schemeClr val="lt1"/>
          </a:solidFill>
          <a:ln>
            <a:noFill/>
          </a:ln>
        </p:spPr>
      </p:sp>
      <p:sp>
        <p:nvSpPr>
          <p:cNvPr id="939" name="Google Shape;939;p158"/>
          <p:cNvSpPr/>
          <p:nvPr>
            <p:ph idx="8" type="pic"/>
          </p:nvPr>
        </p:nvSpPr>
        <p:spPr>
          <a:xfrm>
            <a:off x="10720915" y="9055397"/>
            <a:ext cx="3763925" cy="3767328"/>
          </a:xfrm>
          <a:prstGeom prst="rect">
            <a:avLst/>
          </a:prstGeom>
          <a:solidFill>
            <a:schemeClr val="lt1"/>
          </a:solidFill>
          <a:ln>
            <a:noFill/>
          </a:ln>
        </p:spPr>
      </p:sp>
      <p:sp>
        <p:nvSpPr>
          <p:cNvPr id="940" name="Google Shape;940;p158"/>
          <p:cNvSpPr/>
          <p:nvPr>
            <p:ph idx="9" type="pic"/>
          </p:nvPr>
        </p:nvSpPr>
        <p:spPr>
          <a:xfrm>
            <a:off x="14866308" y="9055397"/>
            <a:ext cx="3763925" cy="3767328"/>
          </a:xfrm>
          <a:prstGeom prst="rect">
            <a:avLst/>
          </a:prstGeom>
          <a:solidFill>
            <a:schemeClr val="lt1"/>
          </a:solidFill>
          <a:ln>
            <a:noFill/>
          </a:ln>
        </p:spPr>
      </p:sp>
      <p:sp>
        <p:nvSpPr>
          <p:cNvPr id="941" name="Google Shape;941;p158"/>
          <p:cNvSpPr/>
          <p:nvPr>
            <p:ph idx="13" type="pic"/>
          </p:nvPr>
        </p:nvSpPr>
        <p:spPr>
          <a:xfrm>
            <a:off x="19011702" y="9055397"/>
            <a:ext cx="3763925" cy="3767328"/>
          </a:xfrm>
          <a:prstGeom prst="rect">
            <a:avLst/>
          </a:prstGeom>
          <a:solidFill>
            <a:schemeClr val="lt1"/>
          </a:solidFill>
          <a:ln>
            <a:noFill/>
          </a:ln>
        </p:spPr>
      </p:sp>
    </p:spTree>
  </p:cSld>
  <p:clrMapOvr>
    <a:masterClrMapping/>
  </p:clrMapOvr>
</p:sldLayout>
</file>

<file path=ppt/slideLayouts/slideLayout1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4 images (16:9)">
  <p:cSld name="title description 4 images (16:9)">
    <p:spTree>
      <p:nvGrpSpPr>
        <p:cNvPr id="942" name="Shape 942"/>
        <p:cNvGrpSpPr/>
        <p:nvPr/>
      </p:nvGrpSpPr>
      <p:grpSpPr>
        <a:xfrm>
          <a:off x="0" y="0"/>
          <a:ext cx="0" cy="0"/>
          <a:chOff x="0" y="0"/>
          <a:chExt cx="0" cy="0"/>
        </a:xfrm>
      </p:grpSpPr>
      <p:sp>
        <p:nvSpPr>
          <p:cNvPr id="943" name="Google Shape;943;p159"/>
          <p:cNvSpPr txBox="1"/>
          <p:nvPr>
            <p:ph type="title"/>
          </p:nvPr>
        </p:nvSpPr>
        <p:spPr>
          <a:xfrm>
            <a:off x="1525588" y="2940443"/>
            <a:ext cx="6667500" cy="1934012"/>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4" name="Google Shape;944;p159"/>
          <p:cNvSpPr txBox="1"/>
          <p:nvPr>
            <p:ph idx="1" type="body"/>
          </p:nvPr>
        </p:nvSpPr>
        <p:spPr>
          <a:xfrm>
            <a:off x="1525588" y="5470038"/>
            <a:ext cx="6661183" cy="6120915"/>
          </a:xfrm>
          <a:prstGeom prst="rect">
            <a:avLst/>
          </a:prstGeom>
          <a:noFill/>
          <a:ln>
            <a:noFill/>
          </a:ln>
        </p:spPr>
        <p:txBody>
          <a:bodyPr anchorCtr="0" anchor="t" bIns="0" lIns="0" spcFirstLastPara="1" rIns="457200" wrap="square" tIns="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45" name="Google Shape;945;p159"/>
          <p:cNvSpPr/>
          <p:nvPr>
            <p:ph idx="2" type="pic"/>
          </p:nvPr>
        </p:nvSpPr>
        <p:spPr>
          <a:xfrm>
            <a:off x="8840788" y="1524002"/>
            <a:ext cx="8298896" cy="4686878"/>
          </a:xfrm>
          <a:prstGeom prst="rect">
            <a:avLst/>
          </a:prstGeom>
          <a:solidFill>
            <a:schemeClr val="lt1"/>
          </a:solidFill>
          <a:ln cap="flat" cmpd="sng" w="9525">
            <a:solidFill>
              <a:srgbClr val="F1EDE6"/>
            </a:solidFill>
            <a:prstDash val="solid"/>
            <a:round/>
            <a:headEnd len="sm" w="sm" type="none"/>
            <a:tailEnd len="sm" w="sm" type="none"/>
          </a:ln>
        </p:spPr>
      </p:sp>
      <p:sp>
        <p:nvSpPr>
          <p:cNvPr id="946" name="Google Shape;946;p159"/>
          <p:cNvSpPr/>
          <p:nvPr>
            <p:ph idx="3" type="pic"/>
          </p:nvPr>
        </p:nvSpPr>
        <p:spPr>
          <a:xfrm>
            <a:off x="8840788" y="6904076"/>
            <a:ext cx="8298896" cy="4686878"/>
          </a:xfrm>
          <a:prstGeom prst="rect">
            <a:avLst/>
          </a:prstGeom>
          <a:solidFill>
            <a:schemeClr val="lt1"/>
          </a:solidFill>
          <a:ln cap="flat" cmpd="sng" w="9525">
            <a:solidFill>
              <a:srgbClr val="F1EDE6"/>
            </a:solidFill>
            <a:prstDash val="solid"/>
            <a:round/>
            <a:headEnd len="sm" w="sm" type="none"/>
            <a:tailEnd len="sm" w="sm" type="none"/>
          </a:ln>
        </p:spPr>
      </p:sp>
      <p:sp>
        <p:nvSpPr>
          <p:cNvPr id="947" name="Google Shape;947;p159"/>
          <p:cNvSpPr/>
          <p:nvPr>
            <p:ph idx="4" type="pic"/>
          </p:nvPr>
        </p:nvSpPr>
        <p:spPr>
          <a:xfrm>
            <a:off x="17835931" y="1524002"/>
            <a:ext cx="8298896" cy="4686878"/>
          </a:xfrm>
          <a:prstGeom prst="rect">
            <a:avLst/>
          </a:prstGeom>
          <a:solidFill>
            <a:schemeClr val="lt1"/>
          </a:solidFill>
          <a:ln cap="flat" cmpd="sng" w="9525">
            <a:solidFill>
              <a:srgbClr val="F1EDE6"/>
            </a:solidFill>
            <a:prstDash val="solid"/>
            <a:round/>
            <a:headEnd len="sm" w="sm" type="none"/>
            <a:tailEnd len="sm" w="sm" type="none"/>
          </a:ln>
        </p:spPr>
      </p:sp>
      <p:sp>
        <p:nvSpPr>
          <p:cNvPr id="948" name="Google Shape;948;p159"/>
          <p:cNvSpPr/>
          <p:nvPr>
            <p:ph idx="5" type="pic"/>
          </p:nvPr>
        </p:nvSpPr>
        <p:spPr>
          <a:xfrm>
            <a:off x="17835931" y="6904076"/>
            <a:ext cx="8298896" cy="4686878"/>
          </a:xfrm>
          <a:prstGeom prst="rect">
            <a:avLst/>
          </a:prstGeom>
          <a:solidFill>
            <a:schemeClr val="lt1"/>
          </a:solidFill>
          <a:ln cap="flat" cmpd="sng" w="9525">
            <a:solidFill>
              <a:srgbClr val="F1EDE6"/>
            </a:solidFill>
            <a:prstDash val="solid"/>
            <a:round/>
            <a:headEnd len="sm" w="sm" type="none"/>
            <a:tailEnd len="sm" w="sm" type="none"/>
          </a:ln>
        </p:spPr>
      </p:sp>
    </p:spTree>
  </p:cSld>
  <p:clrMapOvr>
    <a:masterClrMapping/>
  </p:clrMapOvr>
</p:sldLayout>
</file>

<file path=ppt/slideLayouts/slideLayout1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description 4 images (vertical)">
  <p:cSld name="1_title description 4 images (vertical)">
    <p:spTree>
      <p:nvGrpSpPr>
        <p:cNvPr id="949" name="Shape 949"/>
        <p:cNvGrpSpPr/>
        <p:nvPr/>
      </p:nvGrpSpPr>
      <p:grpSpPr>
        <a:xfrm>
          <a:off x="0" y="0"/>
          <a:ext cx="0" cy="0"/>
          <a:chOff x="0" y="0"/>
          <a:chExt cx="0" cy="0"/>
        </a:xfrm>
      </p:grpSpPr>
      <p:sp>
        <p:nvSpPr>
          <p:cNvPr id="950" name="Google Shape;950;p160"/>
          <p:cNvSpPr txBox="1"/>
          <p:nvPr>
            <p:ph type="title"/>
          </p:nvPr>
        </p:nvSpPr>
        <p:spPr>
          <a:xfrm>
            <a:off x="1525588" y="2940443"/>
            <a:ext cx="6667500" cy="1934012"/>
          </a:xfrm>
          <a:prstGeom prst="rect">
            <a:avLst/>
          </a:prstGeom>
          <a:noFill/>
          <a:ln>
            <a:noFill/>
          </a:ln>
        </p:spPr>
        <p:txBody>
          <a:bodyPr anchorCtr="0" anchor="b" bIns="0" lIns="0" spcFirstLastPara="1" rIns="0" wrap="square" tIns="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1" name="Google Shape;951;p160"/>
          <p:cNvSpPr txBox="1"/>
          <p:nvPr>
            <p:ph idx="1" type="body"/>
          </p:nvPr>
        </p:nvSpPr>
        <p:spPr>
          <a:xfrm>
            <a:off x="1525588" y="5470038"/>
            <a:ext cx="6661183" cy="6120915"/>
          </a:xfrm>
          <a:prstGeom prst="rect">
            <a:avLst/>
          </a:prstGeom>
          <a:noFill/>
          <a:ln>
            <a:noFill/>
          </a:ln>
        </p:spPr>
        <p:txBody>
          <a:bodyPr anchorCtr="0" anchor="t" bIns="0" lIns="0" spcFirstLastPara="1" rIns="457200" wrap="square" tIns="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52" name="Google Shape;952;p160"/>
          <p:cNvSpPr/>
          <p:nvPr>
            <p:ph idx="2" type="pic"/>
          </p:nvPr>
        </p:nvSpPr>
        <p:spPr>
          <a:xfrm>
            <a:off x="8840788" y="1524002"/>
            <a:ext cx="6667500" cy="10667998"/>
          </a:xfrm>
          <a:prstGeom prst="rect">
            <a:avLst/>
          </a:prstGeom>
          <a:solidFill>
            <a:schemeClr val="lt1"/>
          </a:solidFill>
          <a:ln cap="flat" cmpd="sng" w="9525">
            <a:solidFill>
              <a:srgbClr val="F1EDE6"/>
            </a:solidFill>
            <a:prstDash val="solid"/>
            <a:round/>
            <a:headEnd len="sm" w="sm" type="none"/>
            <a:tailEnd len="sm" w="sm" type="none"/>
          </a:ln>
        </p:spPr>
      </p:sp>
      <p:sp>
        <p:nvSpPr>
          <p:cNvPr id="953" name="Google Shape;953;p160"/>
          <p:cNvSpPr/>
          <p:nvPr>
            <p:ph idx="3" type="pic"/>
          </p:nvPr>
        </p:nvSpPr>
        <p:spPr>
          <a:xfrm>
            <a:off x="16157575" y="1524002"/>
            <a:ext cx="6627813" cy="10667998"/>
          </a:xfrm>
          <a:prstGeom prst="rect">
            <a:avLst/>
          </a:prstGeom>
          <a:solidFill>
            <a:schemeClr val="lt1"/>
          </a:solidFill>
          <a:ln cap="flat" cmpd="sng" w="9525">
            <a:solidFill>
              <a:srgbClr val="F1EDE6"/>
            </a:solidFill>
            <a:prstDash val="solid"/>
            <a:round/>
            <a:headEnd len="sm" w="sm" type="none"/>
            <a:tailEnd len="sm" w="sm" type="none"/>
          </a:ln>
        </p:spPr>
      </p:sp>
    </p:spTree>
  </p:cSld>
  <p:clrMapOvr>
    <a:masterClrMapping/>
  </p:clrMapOvr>
</p:sldLayout>
</file>

<file path=ppt/slideLayouts/slideLayout1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images (1:1)">
  <p:cSld name="title description images (1:1)">
    <p:spTree>
      <p:nvGrpSpPr>
        <p:cNvPr id="954" name="Shape 954"/>
        <p:cNvGrpSpPr/>
        <p:nvPr/>
      </p:nvGrpSpPr>
      <p:grpSpPr>
        <a:xfrm>
          <a:off x="0" y="0"/>
          <a:ext cx="0" cy="0"/>
          <a:chOff x="0" y="0"/>
          <a:chExt cx="0" cy="0"/>
        </a:xfrm>
      </p:grpSpPr>
      <p:sp>
        <p:nvSpPr>
          <p:cNvPr id="955" name="Google Shape;955;p161"/>
          <p:cNvSpPr txBox="1"/>
          <p:nvPr>
            <p:ph type="title"/>
          </p:nvPr>
        </p:nvSpPr>
        <p:spPr>
          <a:xfrm>
            <a:off x="1525588" y="2940443"/>
            <a:ext cx="6667500" cy="1934012"/>
          </a:xfrm>
          <a:prstGeom prst="rect">
            <a:avLst/>
          </a:prstGeom>
          <a:noFill/>
          <a:ln>
            <a:noFill/>
          </a:ln>
        </p:spPr>
        <p:txBody>
          <a:bodyPr anchorCtr="0" anchor="b" bIns="0" lIns="0" spcFirstLastPara="1" rIns="0" wrap="square" tIns="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6" name="Google Shape;956;p161"/>
          <p:cNvSpPr txBox="1"/>
          <p:nvPr>
            <p:ph idx="1" type="body"/>
          </p:nvPr>
        </p:nvSpPr>
        <p:spPr>
          <a:xfrm>
            <a:off x="1525588" y="5470038"/>
            <a:ext cx="6661183" cy="6120915"/>
          </a:xfrm>
          <a:prstGeom prst="rect">
            <a:avLst/>
          </a:prstGeom>
          <a:noFill/>
          <a:ln>
            <a:noFill/>
          </a:ln>
        </p:spPr>
        <p:txBody>
          <a:bodyPr anchorCtr="0" anchor="t" bIns="0" lIns="0" spcFirstLastPara="1" rIns="457200" wrap="square" tIns="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57" name="Google Shape;957;p161"/>
          <p:cNvSpPr/>
          <p:nvPr>
            <p:ph idx="2" type="pic"/>
          </p:nvPr>
        </p:nvSpPr>
        <p:spPr>
          <a:xfrm>
            <a:off x="10440987" y="1524002"/>
            <a:ext cx="10670952" cy="10667998"/>
          </a:xfrm>
          <a:prstGeom prst="rect">
            <a:avLst/>
          </a:prstGeom>
          <a:solidFill>
            <a:schemeClr val="lt1"/>
          </a:solidFill>
          <a:ln cap="flat" cmpd="sng" w="9525">
            <a:solidFill>
              <a:srgbClr val="F1EDE6"/>
            </a:solidFill>
            <a:prstDash val="solid"/>
            <a:round/>
            <a:headEnd len="sm" w="sm" type="none"/>
            <a:tailEnd len="sm" w="sm" type="none"/>
          </a:ln>
        </p:spPr>
      </p:sp>
    </p:spTree>
  </p:cSld>
  <p:clrMapOvr>
    <a:masterClrMapping/>
  </p:clrMapOvr>
</p:sldLayout>
</file>

<file path=ppt/slideLayouts/slideLayout1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llage 1">
  <p:cSld name="title collage 1">
    <p:spTree>
      <p:nvGrpSpPr>
        <p:cNvPr id="958" name="Shape 958"/>
        <p:cNvGrpSpPr/>
        <p:nvPr/>
      </p:nvGrpSpPr>
      <p:grpSpPr>
        <a:xfrm>
          <a:off x="0" y="0"/>
          <a:ext cx="0" cy="0"/>
          <a:chOff x="0" y="0"/>
          <a:chExt cx="0" cy="0"/>
        </a:xfrm>
      </p:grpSpPr>
      <p:sp>
        <p:nvSpPr>
          <p:cNvPr id="959" name="Google Shape;959;p162"/>
          <p:cNvSpPr/>
          <p:nvPr>
            <p:ph idx="2" type="pic"/>
          </p:nvPr>
        </p:nvSpPr>
        <p:spPr>
          <a:xfrm>
            <a:off x="-31582" y="1524000"/>
            <a:ext cx="15546387" cy="10668000"/>
          </a:xfrm>
          <a:prstGeom prst="rect">
            <a:avLst/>
          </a:prstGeom>
          <a:solidFill>
            <a:schemeClr val="lt1"/>
          </a:solidFill>
          <a:ln>
            <a:noFill/>
          </a:ln>
        </p:spPr>
      </p:sp>
      <p:sp>
        <p:nvSpPr>
          <p:cNvPr id="960" name="Google Shape;960;p162"/>
          <p:cNvSpPr/>
          <p:nvPr>
            <p:ph idx="3" type="pic"/>
          </p:nvPr>
        </p:nvSpPr>
        <p:spPr>
          <a:xfrm>
            <a:off x="16155988" y="1513618"/>
            <a:ext cx="10670996" cy="10668000"/>
          </a:xfrm>
          <a:prstGeom prst="ellipse">
            <a:avLst/>
          </a:prstGeom>
          <a:solidFill>
            <a:schemeClr val="lt1"/>
          </a:solidFill>
          <a:ln>
            <a:noFill/>
          </a:ln>
        </p:spPr>
      </p:sp>
    </p:spTree>
  </p:cSld>
  <p:clrMapOvr>
    <a:masterClrMapping/>
  </p:clrMapOvr>
</p:sldLayout>
</file>

<file path=ppt/slideLayouts/slideLayout1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llage 2">
  <p:cSld name="title collage 2">
    <p:spTree>
      <p:nvGrpSpPr>
        <p:cNvPr id="961" name="Shape 961"/>
        <p:cNvGrpSpPr/>
        <p:nvPr/>
      </p:nvGrpSpPr>
      <p:grpSpPr>
        <a:xfrm>
          <a:off x="0" y="0"/>
          <a:ext cx="0" cy="0"/>
          <a:chOff x="0" y="0"/>
          <a:chExt cx="0" cy="0"/>
        </a:xfrm>
      </p:grpSpPr>
      <p:sp>
        <p:nvSpPr>
          <p:cNvPr id="962" name="Google Shape;962;p163"/>
          <p:cNvSpPr/>
          <p:nvPr>
            <p:ph idx="2" type="pic"/>
          </p:nvPr>
        </p:nvSpPr>
        <p:spPr>
          <a:xfrm>
            <a:off x="-31582" y="0"/>
            <a:ext cx="15546387" cy="13716000"/>
          </a:xfrm>
          <a:prstGeom prst="rect">
            <a:avLst/>
          </a:prstGeom>
          <a:solidFill>
            <a:schemeClr val="lt1"/>
          </a:solidFill>
          <a:ln>
            <a:noFill/>
          </a:ln>
        </p:spPr>
      </p:sp>
      <p:sp>
        <p:nvSpPr>
          <p:cNvPr id="963" name="Google Shape;963;p163"/>
          <p:cNvSpPr/>
          <p:nvPr>
            <p:ph idx="3" type="pic"/>
          </p:nvPr>
        </p:nvSpPr>
        <p:spPr>
          <a:xfrm>
            <a:off x="16155988" y="1513618"/>
            <a:ext cx="10670996" cy="10668000"/>
          </a:xfrm>
          <a:prstGeom prst="ellipse">
            <a:avLst/>
          </a:prstGeom>
          <a:solidFill>
            <a:schemeClr val="lt1"/>
          </a:solidFill>
          <a:ln>
            <a:noFill/>
          </a:ln>
        </p:spPr>
      </p:sp>
    </p:spTree>
  </p:cSld>
  <p:clrMapOvr>
    <a:masterClrMapping/>
  </p:clrMapOvr>
</p:sldLayout>
</file>

<file path=ppt/slideLayouts/slideLayout1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llage 3">
  <p:cSld name="title collage 3">
    <p:spTree>
      <p:nvGrpSpPr>
        <p:cNvPr id="964" name="Shape 964"/>
        <p:cNvGrpSpPr/>
        <p:nvPr/>
      </p:nvGrpSpPr>
      <p:grpSpPr>
        <a:xfrm>
          <a:off x="0" y="0"/>
          <a:ext cx="0" cy="0"/>
          <a:chOff x="0" y="0"/>
          <a:chExt cx="0" cy="0"/>
        </a:xfrm>
      </p:grpSpPr>
      <p:sp>
        <p:nvSpPr>
          <p:cNvPr id="965" name="Google Shape;965;p164"/>
          <p:cNvSpPr/>
          <p:nvPr>
            <p:ph idx="2" type="pic"/>
          </p:nvPr>
        </p:nvSpPr>
        <p:spPr>
          <a:xfrm>
            <a:off x="8858373" y="1524000"/>
            <a:ext cx="15546387" cy="10668000"/>
          </a:xfrm>
          <a:prstGeom prst="rect">
            <a:avLst/>
          </a:prstGeom>
          <a:solidFill>
            <a:schemeClr val="lt1"/>
          </a:solidFill>
          <a:ln>
            <a:noFill/>
          </a:ln>
        </p:spPr>
      </p:sp>
      <p:sp>
        <p:nvSpPr>
          <p:cNvPr id="966" name="Google Shape;966;p164"/>
          <p:cNvSpPr/>
          <p:nvPr>
            <p:ph idx="3" type="pic"/>
          </p:nvPr>
        </p:nvSpPr>
        <p:spPr>
          <a:xfrm>
            <a:off x="-2477905" y="1513618"/>
            <a:ext cx="10670996" cy="10668000"/>
          </a:xfrm>
          <a:prstGeom prst="ellipse">
            <a:avLst/>
          </a:prstGeom>
          <a:solidFill>
            <a:schemeClr val="lt1"/>
          </a:solidFill>
          <a:ln>
            <a:noFill/>
          </a:ln>
        </p:spPr>
      </p:sp>
    </p:spTree>
  </p:cSld>
  <p:clrMapOvr>
    <a:masterClrMapping/>
  </p:clrMapOvr>
</p:sldLayout>
</file>

<file path=ppt/slideLayouts/slideLayout1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llage 4">
  <p:cSld name="title collage 4">
    <p:spTree>
      <p:nvGrpSpPr>
        <p:cNvPr id="967" name="Shape 967"/>
        <p:cNvGrpSpPr/>
        <p:nvPr/>
      </p:nvGrpSpPr>
      <p:grpSpPr>
        <a:xfrm>
          <a:off x="0" y="0"/>
          <a:ext cx="0" cy="0"/>
          <a:chOff x="0" y="0"/>
          <a:chExt cx="0" cy="0"/>
        </a:xfrm>
      </p:grpSpPr>
      <p:sp>
        <p:nvSpPr>
          <p:cNvPr id="968" name="Google Shape;968;p165"/>
          <p:cNvSpPr/>
          <p:nvPr>
            <p:ph idx="2" type="pic"/>
          </p:nvPr>
        </p:nvSpPr>
        <p:spPr>
          <a:xfrm>
            <a:off x="8858373" y="0"/>
            <a:ext cx="15546387" cy="13716000"/>
          </a:xfrm>
          <a:prstGeom prst="rect">
            <a:avLst/>
          </a:prstGeom>
          <a:solidFill>
            <a:schemeClr val="lt1"/>
          </a:solidFill>
          <a:ln>
            <a:noFill/>
          </a:ln>
        </p:spPr>
      </p:sp>
      <p:sp>
        <p:nvSpPr>
          <p:cNvPr id="969" name="Google Shape;969;p165"/>
          <p:cNvSpPr/>
          <p:nvPr>
            <p:ph idx="3" type="pic"/>
          </p:nvPr>
        </p:nvSpPr>
        <p:spPr>
          <a:xfrm>
            <a:off x="-2477905" y="1513618"/>
            <a:ext cx="10670996" cy="10668000"/>
          </a:xfrm>
          <a:prstGeom prst="ellipse">
            <a:avLst/>
          </a:prstGeom>
          <a:solidFill>
            <a:schemeClr val="lt1"/>
          </a:solidFill>
          <a:ln>
            <a:noFill/>
          </a:ln>
        </p:spPr>
      </p:sp>
    </p:spTree>
  </p:cSld>
  <p:clrMapOvr>
    <a:masterClrMapping/>
  </p:clrMapOvr>
</p:sldLayout>
</file>

<file path=ppt/slideLayouts/slideLayout1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 page image">
  <p:cSld name="full page image">
    <p:spTree>
      <p:nvGrpSpPr>
        <p:cNvPr id="970" name="Shape 970"/>
        <p:cNvGrpSpPr/>
        <p:nvPr/>
      </p:nvGrpSpPr>
      <p:grpSpPr>
        <a:xfrm>
          <a:off x="0" y="0"/>
          <a:ext cx="0" cy="0"/>
          <a:chOff x="0" y="0"/>
          <a:chExt cx="0" cy="0"/>
        </a:xfrm>
      </p:grpSpPr>
      <p:sp>
        <p:nvSpPr>
          <p:cNvPr id="971" name="Google Shape;971;p166"/>
          <p:cNvSpPr/>
          <p:nvPr>
            <p:ph idx="2" type="pic"/>
          </p:nvPr>
        </p:nvSpPr>
        <p:spPr>
          <a:xfrm>
            <a:off x="0" y="0"/>
            <a:ext cx="24387174" cy="13716000"/>
          </a:xfrm>
          <a:prstGeom prst="rect">
            <a:avLst/>
          </a:prstGeom>
          <a:solidFill>
            <a:srgbClr val="FEFBF5"/>
          </a:solidFill>
          <a:ln>
            <a:noFill/>
          </a:ln>
        </p:spPr>
      </p:sp>
    </p:spTree>
  </p:cSld>
  <p:clrMapOvr>
    <a:masterClrMapping/>
  </p:clrMapOvr>
</p:sldLayout>
</file>

<file path=ppt/slideLayouts/slideLayout1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full page image 1">
  <p:cSld name="titles on full page image 1">
    <p:spTree>
      <p:nvGrpSpPr>
        <p:cNvPr id="972" name="Shape 972"/>
        <p:cNvGrpSpPr/>
        <p:nvPr/>
      </p:nvGrpSpPr>
      <p:grpSpPr>
        <a:xfrm>
          <a:off x="0" y="0"/>
          <a:ext cx="0" cy="0"/>
          <a:chOff x="0" y="0"/>
          <a:chExt cx="0" cy="0"/>
        </a:xfrm>
      </p:grpSpPr>
      <p:sp>
        <p:nvSpPr>
          <p:cNvPr id="973" name="Google Shape;973;p167"/>
          <p:cNvSpPr/>
          <p:nvPr>
            <p:ph idx="2" type="pic"/>
          </p:nvPr>
        </p:nvSpPr>
        <p:spPr>
          <a:xfrm>
            <a:off x="-1" y="0"/>
            <a:ext cx="24387177" cy="13716000"/>
          </a:xfrm>
          <a:prstGeom prst="rect">
            <a:avLst/>
          </a:prstGeom>
          <a:solidFill>
            <a:srgbClr val="FEFBF5"/>
          </a:solidFill>
          <a:ln>
            <a:noFill/>
          </a:ln>
        </p:spPr>
      </p:sp>
      <p:sp>
        <p:nvSpPr>
          <p:cNvPr id="974" name="Google Shape;974;p167"/>
          <p:cNvSpPr txBox="1"/>
          <p:nvPr>
            <p:ph type="title"/>
          </p:nvPr>
        </p:nvSpPr>
        <p:spPr>
          <a:xfrm>
            <a:off x="3634722" y="4300151"/>
            <a:ext cx="6197593" cy="2710249"/>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5" name="Google Shape;975;p167"/>
          <p:cNvSpPr txBox="1"/>
          <p:nvPr>
            <p:ph idx="1" type="body"/>
          </p:nvPr>
        </p:nvSpPr>
        <p:spPr>
          <a:xfrm flipH="1">
            <a:off x="3691994" y="7086600"/>
            <a:ext cx="6140321" cy="2710249"/>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4800"/>
              <a:buNone/>
              <a:defRPr sz="4800">
                <a:solidFill>
                  <a:schemeClr val="accent6"/>
                </a:solidFill>
              </a:defRPr>
            </a:lvl1pPr>
            <a:lvl2pPr indent="-228600" lvl="1" marL="914400" algn="l">
              <a:lnSpc>
                <a:spcPct val="90000"/>
              </a:lnSpc>
              <a:spcBef>
                <a:spcPts val="1000"/>
              </a:spcBef>
              <a:spcAft>
                <a:spcPts val="0"/>
              </a:spcAft>
              <a:buClr>
                <a:srgbClr val="56687A"/>
              </a:buClr>
              <a:buSzPts val="8800"/>
              <a:buNone/>
              <a:defRPr sz="8800"/>
            </a:lvl2pPr>
            <a:lvl3pPr indent="-228600" lvl="2" marL="1371600" algn="l">
              <a:lnSpc>
                <a:spcPct val="90000"/>
              </a:lnSpc>
              <a:spcBef>
                <a:spcPts val="1000"/>
              </a:spcBef>
              <a:spcAft>
                <a:spcPts val="0"/>
              </a:spcAft>
              <a:buClr>
                <a:srgbClr val="56687A"/>
              </a:buClr>
              <a:buSzPts val="8800"/>
              <a:buNone/>
              <a:defRPr sz="8800"/>
            </a:lvl3pPr>
            <a:lvl4pPr indent="-228600" lvl="3" marL="1828800" algn="l">
              <a:lnSpc>
                <a:spcPct val="90000"/>
              </a:lnSpc>
              <a:spcBef>
                <a:spcPts val="1000"/>
              </a:spcBef>
              <a:spcAft>
                <a:spcPts val="0"/>
              </a:spcAft>
              <a:buClr>
                <a:srgbClr val="56687A"/>
              </a:buClr>
              <a:buSzPts val="8800"/>
              <a:buNone/>
              <a:defRPr sz="8800"/>
            </a:lvl4pPr>
            <a:lvl5pPr indent="-228600" lvl="4" marL="2286000" algn="l">
              <a:lnSpc>
                <a:spcPct val="90000"/>
              </a:lnSpc>
              <a:spcBef>
                <a:spcPts val="1000"/>
              </a:spcBef>
              <a:spcAft>
                <a:spcPts val="0"/>
              </a:spcAft>
              <a:buClr>
                <a:srgbClr val="56687A"/>
              </a:buClr>
              <a:buSzPts val="8800"/>
              <a:buNone/>
              <a:defRPr sz="8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p:cSld name="green_title and image">
    <p:spTree>
      <p:nvGrpSpPr>
        <p:cNvPr id="101" name="Shape 101"/>
        <p:cNvGrpSpPr/>
        <p:nvPr/>
      </p:nvGrpSpPr>
      <p:grpSpPr>
        <a:xfrm>
          <a:off x="0" y="0"/>
          <a:ext cx="0" cy="0"/>
          <a:chOff x="0" y="0"/>
          <a:chExt cx="0" cy="0"/>
        </a:xfrm>
      </p:grpSpPr>
      <p:sp>
        <p:nvSpPr>
          <p:cNvPr id="102" name="Google Shape;102;p60"/>
          <p:cNvSpPr/>
          <p:nvPr/>
        </p:nvSpPr>
        <p:spPr>
          <a:xfrm>
            <a:off x="3740322" y="1552906"/>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3" name="Google Shape;103;p60"/>
          <p:cNvSpPr txBox="1"/>
          <p:nvPr>
            <p:ph type="title"/>
          </p:nvPr>
        </p:nvSpPr>
        <p:spPr>
          <a:xfrm>
            <a:off x="1483161" y="4267200"/>
            <a:ext cx="8058404"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60"/>
          <p:cNvSpPr txBox="1"/>
          <p:nvPr>
            <p:ph idx="1" type="body"/>
          </p:nvPr>
        </p:nvSpPr>
        <p:spPr>
          <a:xfrm>
            <a:off x="1525587" y="6976627"/>
            <a:ext cx="8015977" cy="2142409"/>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 name="Google Shape;105;p60"/>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6" name="Google Shape;106;p60"/>
          <p:cNvSpPr/>
          <p:nvPr>
            <p:ph idx="2" type="pic"/>
          </p:nvPr>
        </p:nvSpPr>
        <p:spPr>
          <a:xfrm>
            <a:off x="12199338" y="0"/>
            <a:ext cx="12193588" cy="13716000"/>
          </a:xfrm>
          <a:prstGeom prst="rect">
            <a:avLst/>
          </a:prstGeom>
          <a:solidFill>
            <a:schemeClr val="lt1"/>
          </a:solidFill>
          <a:ln>
            <a:noFill/>
          </a:ln>
        </p:spPr>
      </p:sp>
      <p:pic>
        <p:nvPicPr>
          <p:cNvPr id="107" name="Google Shape;107;p60"/>
          <p:cNvPicPr preferRelativeResize="0"/>
          <p:nvPr/>
        </p:nvPicPr>
        <p:blipFill rotWithShape="1">
          <a:blip r:embed="rId2">
            <a:alphaModFix/>
          </a:blip>
          <a:srcRect b="0" l="0" r="0" t="0"/>
          <a:stretch/>
        </p:blipFill>
        <p:spPr>
          <a:xfrm>
            <a:off x="1525588" y="11660506"/>
            <a:ext cx="2182620" cy="552276"/>
          </a:xfrm>
          <a:prstGeom prst="rect">
            <a:avLst/>
          </a:prstGeom>
          <a:noFill/>
          <a:ln>
            <a:noFill/>
          </a:ln>
        </p:spPr>
      </p:pic>
    </p:spTree>
  </p:cSld>
  <p:clrMapOvr>
    <a:masterClrMapping/>
  </p:clrMapOvr>
</p:sldLayout>
</file>

<file path=ppt/slideLayouts/slideLayout1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full page image 2">
  <p:cSld name="titles on full page image 2">
    <p:spTree>
      <p:nvGrpSpPr>
        <p:cNvPr id="976" name="Shape 976"/>
        <p:cNvGrpSpPr/>
        <p:nvPr/>
      </p:nvGrpSpPr>
      <p:grpSpPr>
        <a:xfrm>
          <a:off x="0" y="0"/>
          <a:ext cx="0" cy="0"/>
          <a:chOff x="0" y="0"/>
          <a:chExt cx="0" cy="0"/>
        </a:xfrm>
      </p:grpSpPr>
      <p:sp>
        <p:nvSpPr>
          <p:cNvPr id="977" name="Google Shape;977;p168"/>
          <p:cNvSpPr/>
          <p:nvPr>
            <p:ph idx="2" type="pic"/>
          </p:nvPr>
        </p:nvSpPr>
        <p:spPr>
          <a:xfrm flipH="1">
            <a:off x="-2" y="0"/>
            <a:ext cx="24387177" cy="13716000"/>
          </a:xfrm>
          <a:prstGeom prst="rect">
            <a:avLst/>
          </a:prstGeom>
          <a:solidFill>
            <a:srgbClr val="FEFBF5"/>
          </a:solidFill>
          <a:ln>
            <a:noFill/>
          </a:ln>
        </p:spPr>
      </p:sp>
      <p:sp>
        <p:nvSpPr>
          <p:cNvPr id="978" name="Google Shape;978;p168"/>
          <p:cNvSpPr txBox="1"/>
          <p:nvPr>
            <p:ph type="title"/>
          </p:nvPr>
        </p:nvSpPr>
        <p:spPr>
          <a:xfrm>
            <a:off x="14588069" y="4300151"/>
            <a:ext cx="6197595" cy="2710249"/>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9" name="Google Shape;979;p168"/>
          <p:cNvSpPr txBox="1"/>
          <p:nvPr>
            <p:ph idx="1" type="body"/>
          </p:nvPr>
        </p:nvSpPr>
        <p:spPr>
          <a:xfrm flipH="1">
            <a:off x="14645340" y="7086600"/>
            <a:ext cx="6140321" cy="2710249"/>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4800"/>
              <a:buNone/>
              <a:defRPr sz="4800">
                <a:solidFill>
                  <a:schemeClr val="accent6"/>
                </a:solidFill>
              </a:defRPr>
            </a:lvl1pPr>
            <a:lvl2pPr indent="-228600" lvl="1" marL="914400" algn="l">
              <a:lnSpc>
                <a:spcPct val="90000"/>
              </a:lnSpc>
              <a:spcBef>
                <a:spcPts val="1000"/>
              </a:spcBef>
              <a:spcAft>
                <a:spcPts val="0"/>
              </a:spcAft>
              <a:buClr>
                <a:srgbClr val="56687A"/>
              </a:buClr>
              <a:buSzPts val="8800"/>
              <a:buNone/>
              <a:defRPr sz="8800"/>
            </a:lvl2pPr>
            <a:lvl3pPr indent="-228600" lvl="2" marL="1371600" algn="l">
              <a:lnSpc>
                <a:spcPct val="90000"/>
              </a:lnSpc>
              <a:spcBef>
                <a:spcPts val="1000"/>
              </a:spcBef>
              <a:spcAft>
                <a:spcPts val="0"/>
              </a:spcAft>
              <a:buClr>
                <a:srgbClr val="56687A"/>
              </a:buClr>
              <a:buSzPts val="8800"/>
              <a:buNone/>
              <a:defRPr sz="8800"/>
            </a:lvl3pPr>
            <a:lvl4pPr indent="-228600" lvl="3" marL="1828800" algn="l">
              <a:lnSpc>
                <a:spcPct val="90000"/>
              </a:lnSpc>
              <a:spcBef>
                <a:spcPts val="1000"/>
              </a:spcBef>
              <a:spcAft>
                <a:spcPts val="0"/>
              </a:spcAft>
              <a:buClr>
                <a:srgbClr val="56687A"/>
              </a:buClr>
              <a:buSzPts val="8800"/>
              <a:buNone/>
              <a:defRPr sz="8800"/>
            </a:lvl4pPr>
            <a:lvl5pPr indent="-228600" lvl="4" marL="2286000" algn="l">
              <a:lnSpc>
                <a:spcPct val="90000"/>
              </a:lnSpc>
              <a:spcBef>
                <a:spcPts val="1000"/>
              </a:spcBef>
              <a:spcAft>
                <a:spcPts val="0"/>
              </a:spcAft>
              <a:buClr>
                <a:srgbClr val="56687A"/>
              </a:buClr>
              <a:buSzPts val="8800"/>
              <a:buNone/>
              <a:defRPr sz="8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image and insight 1">
  <p:cSld name="titles on image and insight 1">
    <p:bg>
      <p:bgPr>
        <a:solidFill>
          <a:srgbClr val="FEFAF5"/>
        </a:solidFill>
      </p:bgPr>
    </p:bg>
    <p:spTree>
      <p:nvGrpSpPr>
        <p:cNvPr id="980" name="Shape 980"/>
        <p:cNvGrpSpPr/>
        <p:nvPr/>
      </p:nvGrpSpPr>
      <p:grpSpPr>
        <a:xfrm>
          <a:off x="0" y="0"/>
          <a:ext cx="0" cy="0"/>
          <a:chOff x="0" y="0"/>
          <a:chExt cx="0" cy="0"/>
        </a:xfrm>
      </p:grpSpPr>
      <p:sp>
        <p:nvSpPr>
          <p:cNvPr id="981" name="Google Shape;981;p169"/>
          <p:cNvSpPr/>
          <p:nvPr>
            <p:ph idx="2" type="pic"/>
          </p:nvPr>
        </p:nvSpPr>
        <p:spPr>
          <a:xfrm>
            <a:off x="1" y="0"/>
            <a:ext cx="12193587" cy="13716000"/>
          </a:xfrm>
          <a:prstGeom prst="rect">
            <a:avLst/>
          </a:prstGeom>
          <a:solidFill>
            <a:srgbClr val="FEFBF5"/>
          </a:solidFill>
          <a:ln>
            <a:noFill/>
          </a:ln>
        </p:spPr>
      </p:sp>
      <p:sp>
        <p:nvSpPr>
          <p:cNvPr id="982" name="Google Shape;982;p169"/>
          <p:cNvSpPr txBox="1"/>
          <p:nvPr>
            <p:ph type="title"/>
          </p:nvPr>
        </p:nvSpPr>
        <p:spPr>
          <a:xfrm>
            <a:off x="3262189" y="4300151"/>
            <a:ext cx="6197595" cy="2710249"/>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3" name="Google Shape;983;p169"/>
          <p:cNvSpPr txBox="1"/>
          <p:nvPr>
            <p:ph idx="1" type="body"/>
          </p:nvPr>
        </p:nvSpPr>
        <p:spPr>
          <a:xfrm flipH="1">
            <a:off x="3319463" y="7086600"/>
            <a:ext cx="6058202" cy="304800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4800"/>
              <a:buNone/>
              <a:defRPr sz="4800">
                <a:solidFill>
                  <a:schemeClr val="accent6"/>
                </a:solidFill>
              </a:defRPr>
            </a:lvl1pPr>
            <a:lvl2pPr indent="-228600" lvl="1" marL="914400" algn="l">
              <a:lnSpc>
                <a:spcPct val="90000"/>
              </a:lnSpc>
              <a:spcBef>
                <a:spcPts val="1000"/>
              </a:spcBef>
              <a:spcAft>
                <a:spcPts val="0"/>
              </a:spcAft>
              <a:buClr>
                <a:srgbClr val="56687A"/>
              </a:buClr>
              <a:buSzPts val="8800"/>
              <a:buNone/>
              <a:defRPr sz="8800"/>
            </a:lvl2pPr>
            <a:lvl3pPr indent="-228600" lvl="2" marL="1371600" algn="l">
              <a:lnSpc>
                <a:spcPct val="90000"/>
              </a:lnSpc>
              <a:spcBef>
                <a:spcPts val="1000"/>
              </a:spcBef>
              <a:spcAft>
                <a:spcPts val="0"/>
              </a:spcAft>
              <a:buClr>
                <a:srgbClr val="56687A"/>
              </a:buClr>
              <a:buSzPts val="8800"/>
              <a:buNone/>
              <a:defRPr sz="8800"/>
            </a:lvl3pPr>
            <a:lvl4pPr indent="-228600" lvl="3" marL="1828800" algn="l">
              <a:lnSpc>
                <a:spcPct val="90000"/>
              </a:lnSpc>
              <a:spcBef>
                <a:spcPts val="1000"/>
              </a:spcBef>
              <a:spcAft>
                <a:spcPts val="0"/>
              </a:spcAft>
              <a:buClr>
                <a:srgbClr val="56687A"/>
              </a:buClr>
              <a:buSzPts val="8800"/>
              <a:buNone/>
              <a:defRPr sz="8800"/>
            </a:lvl4pPr>
            <a:lvl5pPr indent="-228600" lvl="4" marL="2286000" algn="l">
              <a:lnSpc>
                <a:spcPct val="90000"/>
              </a:lnSpc>
              <a:spcBef>
                <a:spcPts val="1000"/>
              </a:spcBef>
              <a:spcAft>
                <a:spcPts val="0"/>
              </a:spcAft>
              <a:buClr>
                <a:srgbClr val="56687A"/>
              </a:buClr>
              <a:buSzPts val="8800"/>
              <a:buNone/>
              <a:defRPr sz="8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image and insight 2">
  <p:cSld name="titles on image and insight 2">
    <p:bg>
      <p:bgPr>
        <a:solidFill>
          <a:srgbClr val="FEFAF5"/>
        </a:solidFill>
      </p:bgPr>
    </p:bg>
    <p:spTree>
      <p:nvGrpSpPr>
        <p:cNvPr id="984" name="Shape 984"/>
        <p:cNvGrpSpPr/>
        <p:nvPr/>
      </p:nvGrpSpPr>
      <p:grpSpPr>
        <a:xfrm>
          <a:off x="0" y="0"/>
          <a:ext cx="0" cy="0"/>
          <a:chOff x="0" y="0"/>
          <a:chExt cx="0" cy="0"/>
        </a:xfrm>
      </p:grpSpPr>
      <p:sp>
        <p:nvSpPr>
          <p:cNvPr id="985" name="Google Shape;985;p170"/>
          <p:cNvSpPr/>
          <p:nvPr>
            <p:ph idx="2" type="pic"/>
          </p:nvPr>
        </p:nvSpPr>
        <p:spPr>
          <a:xfrm>
            <a:off x="12193587" y="0"/>
            <a:ext cx="12193587" cy="13716000"/>
          </a:xfrm>
          <a:prstGeom prst="rect">
            <a:avLst/>
          </a:prstGeom>
          <a:solidFill>
            <a:srgbClr val="FEFBF5"/>
          </a:solidFill>
          <a:ln>
            <a:noFill/>
          </a:ln>
        </p:spPr>
      </p:sp>
      <p:sp>
        <p:nvSpPr>
          <p:cNvPr id="986" name="Google Shape;986;p170"/>
          <p:cNvSpPr txBox="1"/>
          <p:nvPr>
            <p:ph type="title"/>
          </p:nvPr>
        </p:nvSpPr>
        <p:spPr>
          <a:xfrm>
            <a:off x="15455775" y="4300151"/>
            <a:ext cx="6197595" cy="2710249"/>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7" name="Google Shape;987;p170"/>
          <p:cNvSpPr txBox="1"/>
          <p:nvPr>
            <p:ph idx="1" type="body"/>
          </p:nvPr>
        </p:nvSpPr>
        <p:spPr>
          <a:xfrm flipH="1">
            <a:off x="15513050" y="7086600"/>
            <a:ext cx="6058202" cy="304800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4800"/>
              <a:buNone/>
              <a:defRPr sz="4800">
                <a:solidFill>
                  <a:schemeClr val="accent6"/>
                </a:solidFill>
              </a:defRPr>
            </a:lvl1pPr>
            <a:lvl2pPr indent="-228600" lvl="1" marL="914400" algn="l">
              <a:lnSpc>
                <a:spcPct val="90000"/>
              </a:lnSpc>
              <a:spcBef>
                <a:spcPts val="1000"/>
              </a:spcBef>
              <a:spcAft>
                <a:spcPts val="0"/>
              </a:spcAft>
              <a:buClr>
                <a:srgbClr val="56687A"/>
              </a:buClr>
              <a:buSzPts val="8800"/>
              <a:buNone/>
              <a:defRPr sz="8800"/>
            </a:lvl2pPr>
            <a:lvl3pPr indent="-228600" lvl="2" marL="1371600" algn="l">
              <a:lnSpc>
                <a:spcPct val="90000"/>
              </a:lnSpc>
              <a:spcBef>
                <a:spcPts val="1000"/>
              </a:spcBef>
              <a:spcAft>
                <a:spcPts val="0"/>
              </a:spcAft>
              <a:buClr>
                <a:srgbClr val="56687A"/>
              </a:buClr>
              <a:buSzPts val="8800"/>
              <a:buNone/>
              <a:defRPr sz="8800"/>
            </a:lvl3pPr>
            <a:lvl4pPr indent="-228600" lvl="3" marL="1828800" algn="l">
              <a:lnSpc>
                <a:spcPct val="90000"/>
              </a:lnSpc>
              <a:spcBef>
                <a:spcPts val="1000"/>
              </a:spcBef>
              <a:spcAft>
                <a:spcPts val="0"/>
              </a:spcAft>
              <a:buClr>
                <a:srgbClr val="56687A"/>
              </a:buClr>
              <a:buSzPts val="8800"/>
              <a:buNone/>
              <a:defRPr sz="8800"/>
            </a:lvl4pPr>
            <a:lvl5pPr indent="-228600" lvl="4" marL="2286000" algn="l">
              <a:lnSpc>
                <a:spcPct val="90000"/>
              </a:lnSpc>
              <a:spcBef>
                <a:spcPts val="1000"/>
              </a:spcBef>
              <a:spcAft>
                <a:spcPts val="0"/>
              </a:spcAft>
              <a:buClr>
                <a:srgbClr val="56687A"/>
              </a:buClr>
              <a:buSzPts val="8800"/>
              <a:buNone/>
              <a:defRPr sz="8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88" name="Google Shape;988;p170"/>
          <p:cNvSpPr txBox="1"/>
          <p:nvPr/>
        </p:nvSpPr>
        <p:spPr>
          <a:xfrm>
            <a:off x="2815924" y="4300151"/>
            <a:ext cx="6198055" cy="5834449"/>
          </a:xfrm>
          <a:prstGeom prst="rect">
            <a:avLst/>
          </a:prstGeom>
          <a:noFill/>
          <a:ln>
            <a:noFill/>
          </a:ln>
        </p:spPr>
        <p:txBody>
          <a:bodyPr anchorCtr="0" anchor="t" bIns="45700" lIns="0" spcFirstLastPara="1" rIns="0" wrap="square" tIns="45700">
            <a:normAutofit fontScale="92500" lnSpcReduction="10000"/>
          </a:bodyPr>
          <a:lstStyle/>
          <a:p>
            <a:pPr indent="0" lvl="0" marL="0" marR="0" rtl="0" algn="l">
              <a:lnSpc>
                <a:spcPct val="90000"/>
              </a:lnSpc>
              <a:spcBef>
                <a:spcPts val="0"/>
              </a:spcBef>
              <a:spcAft>
                <a:spcPts val="0"/>
              </a:spcAft>
              <a:buClr>
                <a:schemeClr val="accent2"/>
              </a:buClr>
              <a:buSzPct val="100000"/>
              <a:buFont typeface="Arial"/>
              <a:buNone/>
            </a:pPr>
            <a:r>
              <a:rPr b="0" i="0" lang="en-US" sz="9600" u="none" cap="none" strike="noStrike">
                <a:solidFill>
                  <a:schemeClr val="accent2"/>
                </a:solidFill>
                <a:latin typeface="Arial"/>
                <a:ea typeface="Arial"/>
                <a:cs typeface="Arial"/>
                <a:sym typeface="Arial"/>
              </a:rPr>
              <a:t>Enter key insight or main idea, up to four lines</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quare image collage">
  <p:cSld name="square image collage">
    <p:spTree>
      <p:nvGrpSpPr>
        <p:cNvPr id="989" name="Shape 989"/>
        <p:cNvGrpSpPr/>
        <p:nvPr/>
      </p:nvGrpSpPr>
      <p:grpSpPr>
        <a:xfrm>
          <a:off x="0" y="0"/>
          <a:ext cx="0" cy="0"/>
          <a:chOff x="0" y="0"/>
          <a:chExt cx="0" cy="0"/>
        </a:xfrm>
      </p:grpSpPr>
      <p:sp>
        <p:nvSpPr>
          <p:cNvPr id="990" name="Google Shape;990;p171"/>
          <p:cNvSpPr/>
          <p:nvPr>
            <p:ph idx="2" type="pic"/>
          </p:nvPr>
        </p:nvSpPr>
        <p:spPr>
          <a:xfrm>
            <a:off x="10311624" y="818709"/>
            <a:ext cx="3763925" cy="3767328"/>
          </a:xfrm>
          <a:prstGeom prst="rect">
            <a:avLst/>
          </a:prstGeom>
          <a:solidFill>
            <a:schemeClr val="lt1"/>
          </a:solidFill>
          <a:ln>
            <a:noFill/>
          </a:ln>
        </p:spPr>
      </p:sp>
      <p:sp>
        <p:nvSpPr>
          <p:cNvPr id="991" name="Google Shape;991;p171"/>
          <p:cNvSpPr/>
          <p:nvPr>
            <p:ph idx="3" type="pic"/>
          </p:nvPr>
        </p:nvSpPr>
        <p:spPr>
          <a:xfrm>
            <a:off x="14435752" y="818709"/>
            <a:ext cx="3763925" cy="3767328"/>
          </a:xfrm>
          <a:prstGeom prst="rect">
            <a:avLst/>
          </a:prstGeom>
          <a:solidFill>
            <a:schemeClr val="lt1"/>
          </a:solidFill>
          <a:ln>
            <a:noFill/>
          </a:ln>
        </p:spPr>
      </p:sp>
      <p:sp>
        <p:nvSpPr>
          <p:cNvPr id="992" name="Google Shape;992;p171"/>
          <p:cNvSpPr/>
          <p:nvPr>
            <p:ph idx="4" type="pic"/>
          </p:nvPr>
        </p:nvSpPr>
        <p:spPr>
          <a:xfrm>
            <a:off x="18581145" y="818709"/>
            <a:ext cx="3763925" cy="3767328"/>
          </a:xfrm>
          <a:prstGeom prst="rect">
            <a:avLst/>
          </a:prstGeom>
          <a:solidFill>
            <a:schemeClr val="lt1"/>
          </a:solidFill>
          <a:ln>
            <a:noFill/>
          </a:ln>
        </p:spPr>
      </p:sp>
      <p:sp>
        <p:nvSpPr>
          <p:cNvPr id="993" name="Google Shape;993;p171"/>
          <p:cNvSpPr/>
          <p:nvPr>
            <p:ph idx="5" type="pic"/>
          </p:nvPr>
        </p:nvSpPr>
        <p:spPr>
          <a:xfrm>
            <a:off x="10311624" y="4926421"/>
            <a:ext cx="3763925" cy="3767328"/>
          </a:xfrm>
          <a:prstGeom prst="rect">
            <a:avLst/>
          </a:prstGeom>
          <a:solidFill>
            <a:schemeClr val="lt1"/>
          </a:solidFill>
          <a:ln>
            <a:noFill/>
          </a:ln>
        </p:spPr>
      </p:sp>
      <p:sp>
        <p:nvSpPr>
          <p:cNvPr id="994" name="Google Shape;994;p171"/>
          <p:cNvSpPr/>
          <p:nvPr>
            <p:ph idx="6" type="pic"/>
          </p:nvPr>
        </p:nvSpPr>
        <p:spPr>
          <a:xfrm>
            <a:off x="14457017" y="4926421"/>
            <a:ext cx="3763925" cy="3767328"/>
          </a:xfrm>
          <a:prstGeom prst="rect">
            <a:avLst/>
          </a:prstGeom>
          <a:solidFill>
            <a:schemeClr val="lt1"/>
          </a:solidFill>
          <a:ln>
            <a:noFill/>
          </a:ln>
        </p:spPr>
      </p:sp>
      <p:sp>
        <p:nvSpPr>
          <p:cNvPr id="995" name="Google Shape;995;p171"/>
          <p:cNvSpPr/>
          <p:nvPr>
            <p:ph idx="7" type="pic"/>
          </p:nvPr>
        </p:nvSpPr>
        <p:spPr>
          <a:xfrm>
            <a:off x="18602409" y="4926421"/>
            <a:ext cx="3763925" cy="3767328"/>
          </a:xfrm>
          <a:prstGeom prst="rect">
            <a:avLst/>
          </a:prstGeom>
          <a:solidFill>
            <a:schemeClr val="lt1"/>
          </a:solidFill>
          <a:ln>
            <a:noFill/>
          </a:ln>
        </p:spPr>
      </p:sp>
      <p:sp>
        <p:nvSpPr>
          <p:cNvPr id="996" name="Google Shape;996;p171"/>
          <p:cNvSpPr/>
          <p:nvPr>
            <p:ph idx="8" type="pic"/>
          </p:nvPr>
        </p:nvSpPr>
        <p:spPr>
          <a:xfrm>
            <a:off x="10311624" y="9055397"/>
            <a:ext cx="3763925" cy="3767328"/>
          </a:xfrm>
          <a:prstGeom prst="rect">
            <a:avLst/>
          </a:prstGeom>
          <a:solidFill>
            <a:schemeClr val="lt1"/>
          </a:solidFill>
          <a:ln>
            <a:noFill/>
          </a:ln>
        </p:spPr>
      </p:sp>
      <p:sp>
        <p:nvSpPr>
          <p:cNvPr id="997" name="Google Shape;997;p171"/>
          <p:cNvSpPr/>
          <p:nvPr>
            <p:ph idx="9" type="pic"/>
          </p:nvPr>
        </p:nvSpPr>
        <p:spPr>
          <a:xfrm>
            <a:off x="14457017" y="9055397"/>
            <a:ext cx="3763925" cy="3767328"/>
          </a:xfrm>
          <a:prstGeom prst="rect">
            <a:avLst/>
          </a:prstGeom>
          <a:solidFill>
            <a:schemeClr val="lt1"/>
          </a:solidFill>
          <a:ln>
            <a:noFill/>
          </a:ln>
        </p:spPr>
      </p:sp>
      <p:sp>
        <p:nvSpPr>
          <p:cNvPr id="998" name="Google Shape;998;p171"/>
          <p:cNvSpPr/>
          <p:nvPr>
            <p:ph idx="13" type="pic"/>
          </p:nvPr>
        </p:nvSpPr>
        <p:spPr>
          <a:xfrm>
            <a:off x="18602409" y="9055397"/>
            <a:ext cx="3763925" cy="3767328"/>
          </a:xfrm>
          <a:prstGeom prst="rect">
            <a:avLst/>
          </a:prstGeom>
          <a:solidFill>
            <a:schemeClr val="lt1"/>
          </a:solidFill>
          <a:ln>
            <a:noFill/>
          </a:ln>
        </p:spPr>
      </p:sp>
      <p:sp>
        <p:nvSpPr>
          <p:cNvPr id="999" name="Google Shape;999;p171"/>
          <p:cNvSpPr/>
          <p:nvPr>
            <p:ph idx="14" type="pic"/>
          </p:nvPr>
        </p:nvSpPr>
        <p:spPr>
          <a:xfrm>
            <a:off x="6157066" y="818709"/>
            <a:ext cx="3763925" cy="3767328"/>
          </a:xfrm>
          <a:prstGeom prst="rect">
            <a:avLst/>
          </a:prstGeom>
          <a:solidFill>
            <a:schemeClr val="lt1"/>
          </a:solidFill>
          <a:ln>
            <a:noFill/>
          </a:ln>
        </p:spPr>
      </p:sp>
      <p:sp>
        <p:nvSpPr>
          <p:cNvPr id="1000" name="Google Shape;1000;p171"/>
          <p:cNvSpPr/>
          <p:nvPr>
            <p:ph idx="15" type="pic"/>
          </p:nvPr>
        </p:nvSpPr>
        <p:spPr>
          <a:xfrm>
            <a:off x="6157066" y="4926421"/>
            <a:ext cx="3763925" cy="3767328"/>
          </a:xfrm>
          <a:prstGeom prst="rect">
            <a:avLst/>
          </a:prstGeom>
          <a:solidFill>
            <a:schemeClr val="lt1"/>
          </a:solidFill>
          <a:ln>
            <a:noFill/>
          </a:ln>
        </p:spPr>
      </p:sp>
      <p:sp>
        <p:nvSpPr>
          <p:cNvPr id="1001" name="Google Shape;1001;p171"/>
          <p:cNvSpPr/>
          <p:nvPr>
            <p:ph idx="16" type="pic"/>
          </p:nvPr>
        </p:nvSpPr>
        <p:spPr>
          <a:xfrm>
            <a:off x="6157066" y="9055397"/>
            <a:ext cx="3763925" cy="3767328"/>
          </a:xfrm>
          <a:prstGeom prst="rect">
            <a:avLst/>
          </a:prstGeom>
          <a:solidFill>
            <a:schemeClr val="lt1"/>
          </a:solidFill>
          <a:ln>
            <a:noFill/>
          </a:ln>
        </p:spPr>
      </p:sp>
      <p:sp>
        <p:nvSpPr>
          <p:cNvPr id="1002" name="Google Shape;1002;p171"/>
          <p:cNvSpPr/>
          <p:nvPr>
            <p:ph idx="17" type="pic"/>
          </p:nvPr>
        </p:nvSpPr>
        <p:spPr>
          <a:xfrm>
            <a:off x="2022387" y="818709"/>
            <a:ext cx="3763925" cy="3767328"/>
          </a:xfrm>
          <a:prstGeom prst="rect">
            <a:avLst/>
          </a:prstGeom>
          <a:solidFill>
            <a:schemeClr val="lt1"/>
          </a:solidFill>
          <a:ln>
            <a:noFill/>
          </a:ln>
        </p:spPr>
      </p:sp>
      <p:sp>
        <p:nvSpPr>
          <p:cNvPr id="1003" name="Google Shape;1003;p171"/>
          <p:cNvSpPr/>
          <p:nvPr>
            <p:ph idx="18" type="pic"/>
          </p:nvPr>
        </p:nvSpPr>
        <p:spPr>
          <a:xfrm>
            <a:off x="2022387" y="4926421"/>
            <a:ext cx="3763925" cy="3767328"/>
          </a:xfrm>
          <a:prstGeom prst="rect">
            <a:avLst/>
          </a:prstGeom>
          <a:solidFill>
            <a:schemeClr val="lt1"/>
          </a:solidFill>
          <a:ln>
            <a:noFill/>
          </a:ln>
        </p:spPr>
      </p:sp>
      <p:sp>
        <p:nvSpPr>
          <p:cNvPr id="1004" name="Google Shape;1004;p171"/>
          <p:cNvSpPr/>
          <p:nvPr>
            <p:ph idx="19" type="pic"/>
          </p:nvPr>
        </p:nvSpPr>
        <p:spPr>
          <a:xfrm>
            <a:off x="2022387" y="9055397"/>
            <a:ext cx="3763925" cy="3767328"/>
          </a:xfrm>
          <a:prstGeom prst="rect">
            <a:avLst/>
          </a:prstGeom>
          <a:solidFill>
            <a:schemeClr val="lt1"/>
          </a:solidFill>
          <a:ln>
            <a:noFill/>
          </a:ln>
        </p:spPr>
      </p:sp>
    </p:spTree>
  </p:cSld>
  <p:clrMapOvr>
    <a:masterClrMapping/>
  </p:clrMapOvr>
</p:sldLayout>
</file>

<file path=ppt/slideLayouts/slideLayout1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rcle image collage">
  <p:cSld name="circle image collage">
    <p:spTree>
      <p:nvGrpSpPr>
        <p:cNvPr id="1005" name="Shape 1005"/>
        <p:cNvGrpSpPr/>
        <p:nvPr/>
      </p:nvGrpSpPr>
      <p:grpSpPr>
        <a:xfrm>
          <a:off x="0" y="0"/>
          <a:ext cx="0" cy="0"/>
          <a:chOff x="0" y="0"/>
          <a:chExt cx="0" cy="0"/>
        </a:xfrm>
      </p:grpSpPr>
      <p:sp>
        <p:nvSpPr>
          <p:cNvPr id="1006" name="Google Shape;1006;p172"/>
          <p:cNvSpPr/>
          <p:nvPr>
            <p:ph idx="2" type="pic"/>
          </p:nvPr>
        </p:nvSpPr>
        <p:spPr>
          <a:xfrm>
            <a:off x="6023797" y="789615"/>
            <a:ext cx="3465576" cy="3465576"/>
          </a:xfrm>
          <a:prstGeom prst="ellipse">
            <a:avLst/>
          </a:prstGeom>
          <a:solidFill>
            <a:schemeClr val="lt1"/>
          </a:solidFill>
          <a:ln>
            <a:noFill/>
          </a:ln>
        </p:spPr>
      </p:sp>
      <p:sp>
        <p:nvSpPr>
          <p:cNvPr id="1007" name="Google Shape;1007;p172"/>
          <p:cNvSpPr/>
          <p:nvPr>
            <p:ph idx="3" type="pic"/>
          </p:nvPr>
        </p:nvSpPr>
        <p:spPr>
          <a:xfrm>
            <a:off x="10379602" y="789615"/>
            <a:ext cx="3465576" cy="3465576"/>
          </a:xfrm>
          <a:prstGeom prst="ellipse">
            <a:avLst/>
          </a:prstGeom>
          <a:solidFill>
            <a:schemeClr val="lt1"/>
          </a:solidFill>
          <a:ln>
            <a:noFill/>
          </a:ln>
        </p:spPr>
      </p:sp>
      <p:sp>
        <p:nvSpPr>
          <p:cNvPr id="1008" name="Google Shape;1008;p172"/>
          <p:cNvSpPr/>
          <p:nvPr>
            <p:ph idx="4" type="pic"/>
          </p:nvPr>
        </p:nvSpPr>
        <p:spPr>
          <a:xfrm>
            <a:off x="14735406" y="789615"/>
            <a:ext cx="3465576" cy="3465576"/>
          </a:xfrm>
          <a:prstGeom prst="ellipse">
            <a:avLst/>
          </a:prstGeom>
          <a:solidFill>
            <a:schemeClr val="lt1"/>
          </a:solidFill>
          <a:ln>
            <a:noFill/>
          </a:ln>
        </p:spPr>
      </p:sp>
      <p:sp>
        <p:nvSpPr>
          <p:cNvPr id="1009" name="Google Shape;1009;p172"/>
          <p:cNvSpPr/>
          <p:nvPr>
            <p:ph idx="5" type="pic"/>
          </p:nvPr>
        </p:nvSpPr>
        <p:spPr>
          <a:xfrm>
            <a:off x="19091211" y="789615"/>
            <a:ext cx="3465576" cy="3465576"/>
          </a:xfrm>
          <a:prstGeom prst="ellipse">
            <a:avLst/>
          </a:prstGeom>
          <a:solidFill>
            <a:schemeClr val="lt1"/>
          </a:solidFill>
          <a:ln>
            <a:noFill/>
          </a:ln>
        </p:spPr>
      </p:sp>
      <p:sp>
        <p:nvSpPr>
          <p:cNvPr id="1010" name="Google Shape;1010;p172"/>
          <p:cNvSpPr/>
          <p:nvPr>
            <p:ph idx="6" type="pic"/>
          </p:nvPr>
        </p:nvSpPr>
        <p:spPr>
          <a:xfrm>
            <a:off x="6023797" y="5088713"/>
            <a:ext cx="3465576" cy="3465576"/>
          </a:xfrm>
          <a:prstGeom prst="ellipse">
            <a:avLst/>
          </a:prstGeom>
          <a:solidFill>
            <a:schemeClr val="lt1"/>
          </a:solidFill>
          <a:ln>
            <a:noFill/>
          </a:ln>
        </p:spPr>
      </p:sp>
      <p:sp>
        <p:nvSpPr>
          <p:cNvPr id="1011" name="Google Shape;1011;p172"/>
          <p:cNvSpPr/>
          <p:nvPr>
            <p:ph idx="7" type="pic"/>
          </p:nvPr>
        </p:nvSpPr>
        <p:spPr>
          <a:xfrm>
            <a:off x="10379602" y="5088713"/>
            <a:ext cx="3465576" cy="3465576"/>
          </a:xfrm>
          <a:prstGeom prst="ellipse">
            <a:avLst/>
          </a:prstGeom>
          <a:solidFill>
            <a:schemeClr val="lt1"/>
          </a:solidFill>
          <a:ln>
            <a:noFill/>
          </a:ln>
        </p:spPr>
      </p:sp>
      <p:sp>
        <p:nvSpPr>
          <p:cNvPr id="1012" name="Google Shape;1012;p172"/>
          <p:cNvSpPr/>
          <p:nvPr>
            <p:ph idx="8" type="pic"/>
          </p:nvPr>
        </p:nvSpPr>
        <p:spPr>
          <a:xfrm>
            <a:off x="14735406" y="5088713"/>
            <a:ext cx="3465576" cy="3465576"/>
          </a:xfrm>
          <a:prstGeom prst="ellipse">
            <a:avLst/>
          </a:prstGeom>
          <a:solidFill>
            <a:schemeClr val="lt1"/>
          </a:solidFill>
          <a:ln>
            <a:noFill/>
          </a:ln>
        </p:spPr>
      </p:sp>
      <p:sp>
        <p:nvSpPr>
          <p:cNvPr id="1013" name="Google Shape;1013;p172"/>
          <p:cNvSpPr/>
          <p:nvPr>
            <p:ph idx="9" type="pic"/>
          </p:nvPr>
        </p:nvSpPr>
        <p:spPr>
          <a:xfrm>
            <a:off x="19091211" y="5088713"/>
            <a:ext cx="3465576" cy="3465576"/>
          </a:xfrm>
          <a:prstGeom prst="ellipse">
            <a:avLst/>
          </a:prstGeom>
          <a:solidFill>
            <a:schemeClr val="lt1"/>
          </a:solidFill>
          <a:ln>
            <a:noFill/>
          </a:ln>
        </p:spPr>
      </p:sp>
      <p:sp>
        <p:nvSpPr>
          <p:cNvPr id="1014" name="Google Shape;1014;p172"/>
          <p:cNvSpPr/>
          <p:nvPr>
            <p:ph idx="13" type="pic"/>
          </p:nvPr>
        </p:nvSpPr>
        <p:spPr>
          <a:xfrm>
            <a:off x="6023797" y="9366546"/>
            <a:ext cx="3465576" cy="3465576"/>
          </a:xfrm>
          <a:prstGeom prst="ellipse">
            <a:avLst/>
          </a:prstGeom>
          <a:solidFill>
            <a:schemeClr val="lt1"/>
          </a:solidFill>
          <a:ln>
            <a:noFill/>
          </a:ln>
        </p:spPr>
      </p:sp>
      <p:sp>
        <p:nvSpPr>
          <p:cNvPr id="1015" name="Google Shape;1015;p172"/>
          <p:cNvSpPr/>
          <p:nvPr>
            <p:ph idx="14" type="pic"/>
          </p:nvPr>
        </p:nvSpPr>
        <p:spPr>
          <a:xfrm>
            <a:off x="10379602" y="9366546"/>
            <a:ext cx="3465576" cy="3465576"/>
          </a:xfrm>
          <a:prstGeom prst="ellipse">
            <a:avLst/>
          </a:prstGeom>
          <a:solidFill>
            <a:schemeClr val="lt1"/>
          </a:solidFill>
          <a:ln>
            <a:noFill/>
          </a:ln>
        </p:spPr>
      </p:sp>
      <p:sp>
        <p:nvSpPr>
          <p:cNvPr id="1016" name="Google Shape;1016;p172"/>
          <p:cNvSpPr/>
          <p:nvPr>
            <p:ph idx="15" type="pic"/>
          </p:nvPr>
        </p:nvSpPr>
        <p:spPr>
          <a:xfrm>
            <a:off x="14735406" y="9366546"/>
            <a:ext cx="3465576" cy="3465576"/>
          </a:xfrm>
          <a:prstGeom prst="ellipse">
            <a:avLst/>
          </a:prstGeom>
          <a:solidFill>
            <a:schemeClr val="lt1"/>
          </a:solidFill>
          <a:ln>
            <a:noFill/>
          </a:ln>
        </p:spPr>
      </p:sp>
      <p:sp>
        <p:nvSpPr>
          <p:cNvPr id="1017" name="Google Shape;1017;p172"/>
          <p:cNvSpPr/>
          <p:nvPr>
            <p:ph idx="16" type="pic"/>
          </p:nvPr>
        </p:nvSpPr>
        <p:spPr>
          <a:xfrm>
            <a:off x="19091211" y="9366546"/>
            <a:ext cx="3465576" cy="3465576"/>
          </a:xfrm>
          <a:prstGeom prst="ellipse">
            <a:avLst/>
          </a:prstGeom>
          <a:solidFill>
            <a:schemeClr val="lt1"/>
          </a:solidFill>
          <a:ln>
            <a:noFill/>
          </a:ln>
        </p:spPr>
      </p:sp>
      <p:sp>
        <p:nvSpPr>
          <p:cNvPr id="1018" name="Google Shape;1018;p172"/>
          <p:cNvSpPr/>
          <p:nvPr>
            <p:ph idx="17" type="pic"/>
          </p:nvPr>
        </p:nvSpPr>
        <p:spPr>
          <a:xfrm>
            <a:off x="1719809" y="789615"/>
            <a:ext cx="3465576" cy="3465576"/>
          </a:xfrm>
          <a:prstGeom prst="ellipse">
            <a:avLst/>
          </a:prstGeom>
          <a:solidFill>
            <a:schemeClr val="lt1"/>
          </a:solidFill>
          <a:ln>
            <a:noFill/>
          </a:ln>
        </p:spPr>
      </p:sp>
      <p:sp>
        <p:nvSpPr>
          <p:cNvPr id="1019" name="Google Shape;1019;p172"/>
          <p:cNvSpPr/>
          <p:nvPr>
            <p:ph idx="18" type="pic"/>
          </p:nvPr>
        </p:nvSpPr>
        <p:spPr>
          <a:xfrm>
            <a:off x="1719809" y="5088713"/>
            <a:ext cx="3465576" cy="3465576"/>
          </a:xfrm>
          <a:prstGeom prst="ellipse">
            <a:avLst/>
          </a:prstGeom>
          <a:solidFill>
            <a:schemeClr val="lt1"/>
          </a:solidFill>
          <a:ln>
            <a:noFill/>
          </a:ln>
        </p:spPr>
      </p:sp>
      <p:sp>
        <p:nvSpPr>
          <p:cNvPr id="1020" name="Google Shape;1020;p172"/>
          <p:cNvSpPr/>
          <p:nvPr>
            <p:ph idx="19" type="pic"/>
          </p:nvPr>
        </p:nvSpPr>
        <p:spPr>
          <a:xfrm>
            <a:off x="1719809" y="9366546"/>
            <a:ext cx="3465576" cy="3465576"/>
          </a:xfrm>
          <a:prstGeom prst="ellipse">
            <a:avLst/>
          </a:prstGeom>
          <a:solidFill>
            <a:schemeClr val="lt1"/>
          </a:solidFill>
          <a:ln>
            <a:noFill/>
          </a:ln>
        </p:spPr>
      </p:sp>
    </p:spTree>
  </p:cSld>
  <p:clrMapOvr>
    <a:masterClrMapping/>
  </p:clrMapOvr>
</p:sldLayout>
</file>

<file path=ppt/slideLayouts/slideLayout1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vertical images">
  <p:cSld name="3 vertical images">
    <p:spTree>
      <p:nvGrpSpPr>
        <p:cNvPr id="1021" name="Shape 1021"/>
        <p:cNvGrpSpPr/>
        <p:nvPr/>
      </p:nvGrpSpPr>
      <p:grpSpPr>
        <a:xfrm>
          <a:off x="0" y="0"/>
          <a:ext cx="0" cy="0"/>
          <a:chOff x="0" y="0"/>
          <a:chExt cx="0" cy="0"/>
        </a:xfrm>
      </p:grpSpPr>
      <p:sp>
        <p:nvSpPr>
          <p:cNvPr id="1022" name="Google Shape;1022;p173"/>
          <p:cNvSpPr/>
          <p:nvPr>
            <p:ph idx="2" type="pic"/>
          </p:nvPr>
        </p:nvSpPr>
        <p:spPr>
          <a:xfrm>
            <a:off x="1526719" y="1524000"/>
            <a:ext cx="6666369" cy="10668000"/>
          </a:xfrm>
          <a:prstGeom prst="rect">
            <a:avLst/>
          </a:prstGeom>
          <a:solidFill>
            <a:schemeClr val="lt1"/>
          </a:solidFill>
          <a:ln>
            <a:noFill/>
          </a:ln>
        </p:spPr>
      </p:sp>
      <p:sp>
        <p:nvSpPr>
          <p:cNvPr id="1023" name="Google Shape;1023;p173"/>
          <p:cNvSpPr/>
          <p:nvPr>
            <p:ph idx="3" type="pic"/>
          </p:nvPr>
        </p:nvSpPr>
        <p:spPr>
          <a:xfrm>
            <a:off x="8853282" y="1524000"/>
            <a:ext cx="6666370" cy="10668000"/>
          </a:xfrm>
          <a:prstGeom prst="rect">
            <a:avLst/>
          </a:prstGeom>
          <a:solidFill>
            <a:schemeClr val="lt1"/>
          </a:solidFill>
          <a:ln>
            <a:noFill/>
          </a:ln>
        </p:spPr>
      </p:sp>
      <p:sp>
        <p:nvSpPr>
          <p:cNvPr id="1024" name="Google Shape;1024;p173"/>
          <p:cNvSpPr/>
          <p:nvPr>
            <p:ph idx="4" type="pic"/>
          </p:nvPr>
        </p:nvSpPr>
        <p:spPr>
          <a:xfrm>
            <a:off x="16157119" y="1524000"/>
            <a:ext cx="6666370" cy="10668000"/>
          </a:xfrm>
          <a:prstGeom prst="rect">
            <a:avLst/>
          </a:prstGeom>
          <a:solidFill>
            <a:schemeClr val="lt1"/>
          </a:solidFill>
          <a:ln>
            <a:noFill/>
          </a:ln>
        </p:spPr>
      </p:sp>
    </p:spTree>
  </p:cSld>
  <p:clrMapOvr>
    <a:masterClrMapping/>
  </p:clrMapOvr>
</p:sldLayout>
</file>

<file path=ppt/slideLayouts/slideLayout1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2 topic side by side">
  <p:cSld name="titles 2 topic side by side">
    <p:bg>
      <p:bgPr>
        <a:solidFill>
          <a:schemeClr val="lt1"/>
        </a:solidFill>
      </p:bgPr>
    </p:bg>
    <p:spTree>
      <p:nvGrpSpPr>
        <p:cNvPr id="1025" name="Shape 1025"/>
        <p:cNvGrpSpPr/>
        <p:nvPr/>
      </p:nvGrpSpPr>
      <p:grpSpPr>
        <a:xfrm>
          <a:off x="0" y="0"/>
          <a:ext cx="0" cy="0"/>
          <a:chOff x="0" y="0"/>
          <a:chExt cx="0" cy="0"/>
        </a:xfrm>
      </p:grpSpPr>
      <p:sp>
        <p:nvSpPr>
          <p:cNvPr id="1026" name="Google Shape;1026;p174"/>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7" name="Google Shape;1027;p174"/>
          <p:cNvSpPr/>
          <p:nvPr/>
        </p:nvSpPr>
        <p:spPr>
          <a:xfrm>
            <a:off x="12521856" y="3125973"/>
            <a:ext cx="10263532" cy="9066027"/>
          </a:xfrm>
          <a:prstGeom prst="rect">
            <a:avLst/>
          </a:pr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28" name="Google Shape;1028;p174"/>
          <p:cNvSpPr/>
          <p:nvPr/>
        </p:nvSpPr>
        <p:spPr>
          <a:xfrm flipH="1" rot="10800000">
            <a:off x="13050001" y="482541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29" name="Google Shape;1029;p174"/>
          <p:cNvSpPr/>
          <p:nvPr/>
        </p:nvSpPr>
        <p:spPr>
          <a:xfrm>
            <a:off x="1525588" y="3125973"/>
            <a:ext cx="10371226" cy="9066026"/>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30" name="Google Shape;1030;p174"/>
          <p:cNvSpPr/>
          <p:nvPr/>
        </p:nvSpPr>
        <p:spPr>
          <a:xfrm flipH="1" rot="10800000">
            <a:off x="2119369" y="482541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31" name="Google Shape;1031;p174"/>
          <p:cNvSpPr txBox="1"/>
          <p:nvPr>
            <p:ph idx="1" type="body"/>
          </p:nvPr>
        </p:nvSpPr>
        <p:spPr>
          <a:xfrm>
            <a:off x="2119369" y="3812094"/>
            <a:ext cx="6775136"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38434E"/>
              </a:buClr>
              <a:buSzPts val="5400"/>
              <a:buNone/>
              <a:defRPr sz="5400">
                <a:solidFill>
                  <a:srgbClr val="38434E"/>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32" name="Google Shape;1032;p174"/>
          <p:cNvSpPr txBox="1"/>
          <p:nvPr>
            <p:ph idx="2" type="body"/>
          </p:nvPr>
        </p:nvSpPr>
        <p:spPr>
          <a:xfrm>
            <a:off x="2119369" y="5271124"/>
            <a:ext cx="8984060" cy="643918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600"/>
              <a:buFont typeface="Arial"/>
              <a:buNone/>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33" name="Google Shape;1033;p174"/>
          <p:cNvSpPr txBox="1"/>
          <p:nvPr>
            <p:ph idx="3" type="body"/>
          </p:nvPr>
        </p:nvSpPr>
        <p:spPr>
          <a:xfrm>
            <a:off x="13001423" y="3812094"/>
            <a:ext cx="6753870"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38434E"/>
              </a:buClr>
              <a:buSzPts val="5400"/>
              <a:buNone/>
              <a:defRPr sz="5400">
                <a:solidFill>
                  <a:srgbClr val="38434E"/>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34" name="Google Shape;1034;p174"/>
          <p:cNvSpPr txBox="1"/>
          <p:nvPr>
            <p:ph idx="4" type="body"/>
          </p:nvPr>
        </p:nvSpPr>
        <p:spPr>
          <a:xfrm>
            <a:off x="13051710" y="5271124"/>
            <a:ext cx="8959204" cy="643918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600"/>
              <a:buFont typeface="Arial"/>
              <a:buNone/>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percentages and description">
  <p:cSld name="two percentages and description">
    <p:bg>
      <p:bgPr>
        <a:solidFill>
          <a:srgbClr val="F2EDE6"/>
        </a:solidFill>
      </p:bgPr>
    </p:bg>
    <p:spTree>
      <p:nvGrpSpPr>
        <p:cNvPr id="1035" name="Shape 1035"/>
        <p:cNvGrpSpPr/>
        <p:nvPr/>
      </p:nvGrpSpPr>
      <p:grpSpPr>
        <a:xfrm>
          <a:off x="0" y="0"/>
          <a:ext cx="0" cy="0"/>
          <a:chOff x="0" y="0"/>
          <a:chExt cx="0" cy="0"/>
        </a:xfrm>
      </p:grpSpPr>
      <p:sp>
        <p:nvSpPr>
          <p:cNvPr id="1036" name="Google Shape;1036;p175"/>
          <p:cNvSpPr/>
          <p:nvPr/>
        </p:nvSpPr>
        <p:spPr>
          <a:xfrm>
            <a:off x="0" y="1"/>
            <a:ext cx="12193587"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37" name="Google Shape;1037;p175"/>
          <p:cNvSpPr txBox="1"/>
          <p:nvPr>
            <p:ph type="title"/>
          </p:nvPr>
        </p:nvSpPr>
        <p:spPr>
          <a:xfrm>
            <a:off x="1" y="3741162"/>
            <a:ext cx="12193585" cy="5624513"/>
          </a:xfrm>
          <a:prstGeom prst="rect">
            <a:avLst/>
          </a:prstGeom>
          <a:noFill/>
          <a:ln>
            <a:noFill/>
          </a:ln>
        </p:spPr>
        <p:txBody>
          <a:bodyPr anchorCtr="0" anchor="ctr" bIns="0" lIns="0" spcFirstLastPara="1" rIns="0" wrap="square" tIns="0">
            <a:normAutofit/>
          </a:bodyPr>
          <a:lstStyle>
            <a:lvl1pPr lvl="0" algn="ctr">
              <a:lnSpc>
                <a:spcPct val="90000"/>
              </a:lnSpc>
              <a:spcBef>
                <a:spcPts val="0"/>
              </a:spcBef>
              <a:spcAft>
                <a:spcPts val="0"/>
              </a:spcAft>
              <a:buClr>
                <a:schemeClr val="accent3"/>
              </a:buClr>
              <a:buSzPts val="40000"/>
              <a:buFont typeface="Arial"/>
              <a:buNone/>
              <a:defRPr sz="400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8" name="Google Shape;1038;p175"/>
          <p:cNvSpPr txBox="1"/>
          <p:nvPr>
            <p:ph idx="1" type="body"/>
          </p:nvPr>
        </p:nvSpPr>
        <p:spPr>
          <a:xfrm>
            <a:off x="0" y="9383753"/>
            <a:ext cx="12193585"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39" name="Google Shape;1039;p175"/>
          <p:cNvSpPr txBox="1"/>
          <p:nvPr>
            <p:ph idx="2" type="body"/>
          </p:nvPr>
        </p:nvSpPr>
        <p:spPr>
          <a:xfrm>
            <a:off x="12193589" y="3741162"/>
            <a:ext cx="12193585" cy="5624513"/>
          </a:xfrm>
          <a:prstGeom prst="rect">
            <a:avLst/>
          </a:prstGeom>
          <a:noFill/>
          <a:ln>
            <a:noFill/>
          </a:ln>
        </p:spPr>
        <p:txBody>
          <a:bodyPr anchorCtr="0" anchor="ctr" bIns="0" lIns="0" spcFirstLastPara="1" rIns="0" wrap="square" tIns="0">
            <a:normAutofit/>
          </a:bodyPr>
          <a:lstStyle>
            <a:lvl1pPr indent="-228600" lvl="0" marL="457200" algn="l">
              <a:lnSpc>
                <a:spcPct val="90000"/>
              </a:lnSpc>
              <a:spcBef>
                <a:spcPts val="2000"/>
              </a:spcBef>
              <a:spcAft>
                <a:spcPts val="0"/>
              </a:spcAft>
              <a:buClr>
                <a:schemeClr val="accent2"/>
              </a:buClr>
              <a:buSzPts val="40000"/>
              <a:buNone/>
              <a:defRPr sz="400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40" name="Google Shape;1040;p175"/>
          <p:cNvSpPr txBox="1"/>
          <p:nvPr>
            <p:ph idx="3" type="body"/>
          </p:nvPr>
        </p:nvSpPr>
        <p:spPr>
          <a:xfrm>
            <a:off x="12193588" y="9383753"/>
            <a:ext cx="12193587"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percentages and descriptions">
  <p:cSld name="three percentages and descriptions">
    <p:bg>
      <p:bgPr>
        <a:solidFill>
          <a:schemeClr val="lt1"/>
        </a:solidFill>
      </p:bgPr>
    </p:bg>
    <p:spTree>
      <p:nvGrpSpPr>
        <p:cNvPr id="1041" name="Shape 1041"/>
        <p:cNvGrpSpPr/>
        <p:nvPr/>
      </p:nvGrpSpPr>
      <p:grpSpPr>
        <a:xfrm>
          <a:off x="0" y="0"/>
          <a:ext cx="0" cy="0"/>
          <a:chOff x="0" y="0"/>
          <a:chExt cx="0" cy="0"/>
        </a:xfrm>
      </p:grpSpPr>
      <p:sp>
        <p:nvSpPr>
          <p:cNvPr id="1042" name="Google Shape;1042;p176"/>
          <p:cNvSpPr txBox="1"/>
          <p:nvPr>
            <p:ph type="title"/>
          </p:nvPr>
        </p:nvSpPr>
        <p:spPr>
          <a:xfrm>
            <a:off x="1525585" y="3022706"/>
            <a:ext cx="6667502" cy="5624513"/>
          </a:xfrm>
          <a:prstGeom prst="rect">
            <a:avLst/>
          </a:prstGeom>
          <a:noFill/>
          <a:ln>
            <a:noFill/>
          </a:ln>
        </p:spPr>
        <p:txBody>
          <a:bodyPr anchorCtr="0" anchor="ctr" bIns="0" lIns="0" spcFirstLastPara="1" rIns="0" wrap="square" tIns="0">
            <a:normAutofit/>
          </a:bodyPr>
          <a:lstStyle>
            <a:lvl1pPr lvl="0" algn="l">
              <a:lnSpc>
                <a:spcPct val="90000"/>
              </a:lnSpc>
              <a:spcBef>
                <a:spcPts val="0"/>
              </a:spcBef>
              <a:spcAft>
                <a:spcPts val="0"/>
              </a:spcAft>
              <a:buClr>
                <a:schemeClr val="accent3"/>
              </a:buClr>
              <a:buSzPts val="27500"/>
              <a:buFont typeface="Arial"/>
              <a:buNone/>
              <a:defRPr sz="275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3" name="Google Shape;1043;p176"/>
          <p:cNvSpPr txBox="1"/>
          <p:nvPr>
            <p:ph idx="1" type="body"/>
          </p:nvPr>
        </p:nvSpPr>
        <p:spPr>
          <a:xfrm>
            <a:off x="1525588" y="9383753"/>
            <a:ext cx="6667500" cy="1553878"/>
          </a:xfrm>
          <a:prstGeom prst="rect">
            <a:avLst/>
          </a:prstGeom>
          <a:noFill/>
          <a:ln>
            <a:noFill/>
          </a:ln>
        </p:spPr>
        <p:txBody>
          <a:bodyPr anchorCtr="0" anchor="t" bIns="45700" lIns="0" spcFirstLastPara="1" rIns="0"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44" name="Google Shape;1044;p176"/>
          <p:cNvSpPr txBox="1"/>
          <p:nvPr>
            <p:ph idx="2" type="body"/>
          </p:nvPr>
        </p:nvSpPr>
        <p:spPr>
          <a:xfrm>
            <a:off x="8840788" y="3022706"/>
            <a:ext cx="6667500" cy="5624513"/>
          </a:xfrm>
          <a:prstGeom prst="rect">
            <a:avLst/>
          </a:prstGeom>
          <a:noFill/>
          <a:ln>
            <a:noFill/>
          </a:ln>
        </p:spPr>
        <p:txBody>
          <a:bodyPr anchorCtr="0" anchor="ctr" bIns="0" lIns="0" spcFirstLastPara="1" rIns="0" wrap="square" tIns="0">
            <a:normAutofit/>
          </a:bodyPr>
          <a:lstStyle>
            <a:lvl1pPr indent="-228600" lvl="0" marL="457200" algn="l">
              <a:lnSpc>
                <a:spcPct val="90000"/>
              </a:lnSpc>
              <a:spcBef>
                <a:spcPts val="2000"/>
              </a:spcBef>
              <a:spcAft>
                <a:spcPts val="0"/>
              </a:spcAft>
              <a:buClr>
                <a:schemeClr val="accent5"/>
              </a:buClr>
              <a:buSzPts val="27500"/>
              <a:buNone/>
              <a:defRPr sz="27500">
                <a:solidFill>
                  <a:schemeClr val="accent5"/>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45" name="Google Shape;1045;p176"/>
          <p:cNvSpPr txBox="1"/>
          <p:nvPr>
            <p:ph idx="3" type="body"/>
          </p:nvPr>
        </p:nvSpPr>
        <p:spPr>
          <a:xfrm>
            <a:off x="8840787" y="9383753"/>
            <a:ext cx="6667501" cy="1553878"/>
          </a:xfrm>
          <a:prstGeom prst="rect">
            <a:avLst/>
          </a:prstGeom>
          <a:noFill/>
          <a:ln>
            <a:noFill/>
          </a:ln>
        </p:spPr>
        <p:txBody>
          <a:bodyPr anchorCtr="0" anchor="t" bIns="45700" lIns="0" spcFirstLastPara="1" rIns="0"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46" name="Google Shape;1046;p176"/>
          <p:cNvSpPr txBox="1"/>
          <p:nvPr>
            <p:ph idx="4" type="body"/>
          </p:nvPr>
        </p:nvSpPr>
        <p:spPr>
          <a:xfrm>
            <a:off x="16155989" y="3022706"/>
            <a:ext cx="6629399" cy="5624513"/>
          </a:xfrm>
          <a:prstGeom prst="rect">
            <a:avLst/>
          </a:prstGeom>
          <a:noFill/>
          <a:ln>
            <a:noFill/>
          </a:ln>
        </p:spPr>
        <p:txBody>
          <a:bodyPr anchorCtr="0" anchor="ctr" bIns="0" lIns="0" spcFirstLastPara="1" rIns="0" wrap="square" tIns="0">
            <a:normAutofit/>
          </a:bodyPr>
          <a:lstStyle>
            <a:lvl1pPr indent="-228600" lvl="0" marL="457200" algn="l">
              <a:lnSpc>
                <a:spcPct val="90000"/>
              </a:lnSpc>
              <a:spcBef>
                <a:spcPts val="2000"/>
              </a:spcBef>
              <a:spcAft>
                <a:spcPts val="0"/>
              </a:spcAft>
              <a:buClr>
                <a:schemeClr val="dk2"/>
              </a:buClr>
              <a:buSzPts val="27500"/>
              <a:buNone/>
              <a:defRPr sz="27500">
                <a:solidFill>
                  <a:schemeClr val="dk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47" name="Google Shape;1047;p176"/>
          <p:cNvSpPr txBox="1"/>
          <p:nvPr>
            <p:ph idx="5" type="body"/>
          </p:nvPr>
        </p:nvSpPr>
        <p:spPr>
          <a:xfrm>
            <a:off x="16155988" y="9383753"/>
            <a:ext cx="6629401" cy="1553878"/>
          </a:xfrm>
          <a:prstGeom prst="rect">
            <a:avLst/>
          </a:prstGeom>
          <a:noFill/>
          <a:ln>
            <a:noFill/>
          </a:ln>
        </p:spPr>
        <p:txBody>
          <a:bodyPr anchorCtr="0" anchor="t" bIns="45700" lIns="0" spcFirstLastPara="1" rIns="0"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use + effect 1">
  <p:cSld name="cause + effect 1">
    <p:bg>
      <p:bgPr>
        <a:solidFill>
          <a:srgbClr val="FCE2BA"/>
        </a:solidFill>
      </p:bgPr>
    </p:bg>
    <p:spTree>
      <p:nvGrpSpPr>
        <p:cNvPr id="1048" name="Shape 1048"/>
        <p:cNvGrpSpPr/>
        <p:nvPr/>
      </p:nvGrpSpPr>
      <p:grpSpPr>
        <a:xfrm>
          <a:off x="0" y="0"/>
          <a:ext cx="0" cy="0"/>
          <a:chOff x="0" y="0"/>
          <a:chExt cx="0" cy="0"/>
        </a:xfrm>
      </p:grpSpPr>
      <p:sp>
        <p:nvSpPr>
          <p:cNvPr id="1049" name="Google Shape;1049;p177"/>
          <p:cNvSpPr/>
          <p:nvPr/>
        </p:nvSpPr>
        <p:spPr>
          <a:xfrm>
            <a:off x="0" y="1"/>
            <a:ext cx="12193587" cy="13715999"/>
          </a:xfrm>
          <a:prstGeom prst="rect">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50" name="Google Shape;1050;p177"/>
          <p:cNvSpPr txBox="1"/>
          <p:nvPr>
            <p:ph idx="1" type="body"/>
          </p:nvPr>
        </p:nvSpPr>
        <p:spPr>
          <a:xfrm>
            <a:off x="298938" y="3741162"/>
            <a:ext cx="11589850" cy="5624513"/>
          </a:xfrm>
          <a:prstGeom prst="rect">
            <a:avLst/>
          </a:prstGeom>
          <a:noFill/>
          <a:ln>
            <a:noFill/>
          </a:ln>
        </p:spPr>
        <p:txBody>
          <a:bodyPr anchorCtr="0" anchor="ctr" bIns="0" lIns="0" spcFirstLastPara="1" rIns="0" wrap="square" tIns="0">
            <a:normAutofit/>
          </a:bodyPr>
          <a:lstStyle>
            <a:lvl1pPr indent="-228600" lvl="0" marL="457200" algn="ctr">
              <a:lnSpc>
                <a:spcPct val="90000"/>
              </a:lnSpc>
              <a:spcBef>
                <a:spcPts val="2000"/>
              </a:spcBef>
              <a:spcAft>
                <a:spcPts val="0"/>
              </a:spcAft>
              <a:buClr>
                <a:schemeClr val="accent2"/>
              </a:buClr>
              <a:buSzPts val="14400"/>
              <a:buNone/>
              <a:defRPr sz="144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1" name="Google Shape;1051;p177"/>
          <p:cNvSpPr txBox="1"/>
          <p:nvPr>
            <p:ph idx="2" type="body"/>
          </p:nvPr>
        </p:nvSpPr>
        <p:spPr>
          <a:xfrm>
            <a:off x="12492525" y="3741162"/>
            <a:ext cx="11595712" cy="5624513"/>
          </a:xfrm>
          <a:prstGeom prst="rect">
            <a:avLst/>
          </a:prstGeom>
          <a:noFill/>
          <a:ln>
            <a:noFill/>
          </a:ln>
        </p:spPr>
        <p:txBody>
          <a:bodyPr anchorCtr="0" anchor="ctr" bIns="0" lIns="0" spcFirstLastPara="1" rIns="0" wrap="square" tIns="0">
            <a:normAutofit/>
          </a:bodyPr>
          <a:lstStyle>
            <a:lvl1pPr indent="-228600" lvl="0" marL="457200" algn="ctr">
              <a:lnSpc>
                <a:spcPct val="90000"/>
              </a:lnSpc>
              <a:spcBef>
                <a:spcPts val="2000"/>
              </a:spcBef>
              <a:spcAft>
                <a:spcPts val="0"/>
              </a:spcAft>
              <a:buClr>
                <a:schemeClr val="accent3"/>
              </a:buClr>
              <a:buSzPts val="14400"/>
              <a:buNone/>
              <a:defRPr sz="14400">
                <a:solidFill>
                  <a:schemeClr val="accent3"/>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2" name="Google Shape;1052;p177"/>
          <p:cNvSpPr txBox="1"/>
          <p:nvPr>
            <p:ph idx="3" type="body"/>
          </p:nvPr>
        </p:nvSpPr>
        <p:spPr>
          <a:xfrm>
            <a:off x="298938" y="9383753"/>
            <a:ext cx="11589850"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3" name="Google Shape;1053;p177"/>
          <p:cNvSpPr txBox="1"/>
          <p:nvPr>
            <p:ph idx="4" type="body"/>
          </p:nvPr>
        </p:nvSpPr>
        <p:spPr>
          <a:xfrm>
            <a:off x="12498388" y="9383753"/>
            <a:ext cx="11589849"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p:cSld name="amber_title and image">
    <p:bg>
      <p:bgPr>
        <a:solidFill>
          <a:srgbClr val="FDFAF5"/>
        </a:solidFill>
      </p:bgPr>
    </p:bg>
    <p:spTree>
      <p:nvGrpSpPr>
        <p:cNvPr id="108" name="Shape 108"/>
        <p:cNvGrpSpPr/>
        <p:nvPr/>
      </p:nvGrpSpPr>
      <p:grpSpPr>
        <a:xfrm>
          <a:off x="0" y="0"/>
          <a:ext cx="0" cy="0"/>
          <a:chOff x="0" y="0"/>
          <a:chExt cx="0" cy="0"/>
        </a:xfrm>
      </p:grpSpPr>
      <p:sp>
        <p:nvSpPr>
          <p:cNvPr id="109" name="Google Shape;109;p61"/>
          <p:cNvSpPr/>
          <p:nvPr/>
        </p:nvSpPr>
        <p:spPr>
          <a:xfrm>
            <a:off x="3740322" y="1552906"/>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0" name="Google Shape;110;p61"/>
          <p:cNvSpPr txBox="1"/>
          <p:nvPr>
            <p:ph type="title"/>
          </p:nvPr>
        </p:nvSpPr>
        <p:spPr>
          <a:xfrm>
            <a:off x="1483161" y="4267200"/>
            <a:ext cx="7978891"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61"/>
          <p:cNvSpPr txBox="1"/>
          <p:nvPr>
            <p:ph idx="1" type="body"/>
          </p:nvPr>
        </p:nvSpPr>
        <p:spPr>
          <a:xfrm>
            <a:off x="1525588" y="6976627"/>
            <a:ext cx="7936464" cy="2142409"/>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2" name="Google Shape;112;p61"/>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3" name="Google Shape;113;p61"/>
          <p:cNvSpPr/>
          <p:nvPr>
            <p:ph idx="2" type="pic"/>
          </p:nvPr>
        </p:nvSpPr>
        <p:spPr>
          <a:xfrm>
            <a:off x="12199338" y="0"/>
            <a:ext cx="12193588" cy="13716000"/>
          </a:xfrm>
          <a:prstGeom prst="rect">
            <a:avLst/>
          </a:prstGeom>
          <a:solidFill>
            <a:schemeClr val="lt1"/>
          </a:solidFill>
          <a:ln>
            <a:noFill/>
          </a:ln>
        </p:spPr>
      </p:sp>
    </p:spTree>
  </p:cSld>
  <p:clrMapOvr>
    <a:masterClrMapping/>
  </p:clrMapOvr>
</p:sldLayout>
</file>

<file path=ppt/slideLayouts/slideLayout1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use + effect 2">
  <p:cSld name="cause + effect 2">
    <p:bg>
      <p:bgPr>
        <a:solidFill>
          <a:srgbClr val="FCE2BA"/>
        </a:solidFill>
      </p:bgPr>
    </p:bg>
    <p:spTree>
      <p:nvGrpSpPr>
        <p:cNvPr id="1054" name="Shape 1054"/>
        <p:cNvGrpSpPr/>
        <p:nvPr/>
      </p:nvGrpSpPr>
      <p:grpSpPr>
        <a:xfrm>
          <a:off x="0" y="0"/>
          <a:ext cx="0" cy="0"/>
          <a:chOff x="0" y="0"/>
          <a:chExt cx="0" cy="0"/>
        </a:xfrm>
      </p:grpSpPr>
      <p:sp>
        <p:nvSpPr>
          <p:cNvPr id="1055" name="Google Shape;1055;p178"/>
          <p:cNvSpPr/>
          <p:nvPr/>
        </p:nvSpPr>
        <p:spPr>
          <a:xfrm>
            <a:off x="12193588" y="1"/>
            <a:ext cx="12193587" cy="13715999"/>
          </a:xfrm>
          <a:prstGeom prst="rect">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56" name="Google Shape;1056;p178"/>
          <p:cNvSpPr txBox="1"/>
          <p:nvPr>
            <p:ph idx="1" type="body"/>
          </p:nvPr>
        </p:nvSpPr>
        <p:spPr>
          <a:xfrm>
            <a:off x="316523" y="3741162"/>
            <a:ext cx="11572266" cy="5624513"/>
          </a:xfrm>
          <a:prstGeom prst="rect">
            <a:avLst/>
          </a:prstGeom>
          <a:noFill/>
          <a:ln>
            <a:noFill/>
          </a:ln>
        </p:spPr>
        <p:txBody>
          <a:bodyPr anchorCtr="0" anchor="ctr" bIns="0" lIns="0" spcFirstLastPara="1" rIns="0" wrap="square" tIns="0">
            <a:normAutofit/>
          </a:bodyPr>
          <a:lstStyle>
            <a:lvl1pPr indent="-228600" lvl="0" marL="457200" algn="ctr">
              <a:lnSpc>
                <a:spcPct val="90000"/>
              </a:lnSpc>
              <a:spcBef>
                <a:spcPts val="2000"/>
              </a:spcBef>
              <a:spcAft>
                <a:spcPts val="0"/>
              </a:spcAft>
              <a:buClr>
                <a:schemeClr val="accent3"/>
              </a:buClr>
              <a:buSzPts val="14400"/>
              <a:buNone/>
              <a:defRPr sz="14400">
                <a:solidFill>
                  <a:schemeClr val="accent3"/>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7" name="Google Shape;1057;p178"/>
          <p:cNvSpPr txBox="1"/>
          <p:nvPr>
            <p:ph idx="2" type="body"/>
          </p:nvPr>
        </p:nvSpPr>
        <p:spPr>
          <a:xfrm>
            <a:off x="12498388" y="3741162"/>
            <a:ext cx="11572264" cy="5624513"/>
          </a:xfrm>
          <a:prstGeom prst="rect">
            <a:avLst/>
          </a:prstGeom>
          <a:noFill/>
          <a:ln>
            <a:noFill/>
          </a:ln>
        </p:spPr>
        <p:txBody>
          <a:bodyPr anchorCtr="0" anchor="ctr" bIns="0" lIns="0" spcFirstLastPara="1" rIns="0" wrap="square" tIns="0">
            <a:normAutofit/>
          </a:bodyPr>
          <a:lstStyle>
            <a:lvl1pPr indent="-228600" lvl="0" marL="457200" algn="ctr">
              <a:lnSpc>
                <a:spcPct val="90000"/>
              </a:lnSpc>
              <a:spcBef>
                <a:spcPts val="2000"/>
              </a:spcBef>
              <a:spcAft>
                <a:spcPts val="0"/>
              </a:spcAft>
              <a:buClr>
                <a:schemeClr val="accent2"/>
              </a:buClr>
              <a:buSzPts val="14400"/>
              <a:buNone/>
              <a:defRPr sz="144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8" name="Google Shape;1058;p178"/>
          <p:cNvSpPr txBox="1"/>
          <p:nvPr>
            <p:ph idx="3" type="body"/>
          </p:nvPr>
        </p:nvSpPr>
        <p:spPr>
          <a:xfrm>
            <a:off x="316523" y="9383753"/>
            <a:ext cx="11572266"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9" name="Google Shape;1059;p178"/>
          <p:cNvSpPr txBox="1"/>
          <p:nvPr>
            <p:ph idx="4" type="body"/>
          </p:nvPr>
        </p:nvSpPr>
        <p:spPr>
          <a:xfrm>
            <a:off x="12498389" y="9383753"/>
            <a:ext cx="11572264"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2 labeled circles">
  <p:cSld name="titles 2 labeled circles">
    <p:bg>
      <p:bgPr>
        <a:solidFill>
          <a:schemeClr val="lt1"/>
        </a:solidFill>
      </p:bgPr>
    </p:bg>
    <p:spTree>
      <p:nvGrpSpPr>
        <p:cNvPr id="1060" name="Shape 1060"/>
        <p:cNvGrpSpPr/>
        <p:nvPr/>
      </p:nvGrpSpPr>
      <p:grpSpPr>
        <a:xfrm>
          <a:off x="0" y="0"/>
          <a:ext cx="0" cy="0"/>
          <a:chOff x="0" y="0"/>
          <a:chExt cx="0" cy="0"/>
        </a:xfrm>
      </p:grpSpPr>
      <p:sp>
        <p:nvSpPr>
          <p:cNvPr id="1061" name="Google Shape;1061;p179"/>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2" name="Google Shape;1062;p179"/>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rgbClr val="5B696B"/>
              </a:buClr>
              <a:buSzPts val="4400"/>
              <a:buFont typeface="Arial"/>
              <a:buNone/>
              <a:defRPr b="0" i="0" sz="4400">
                <a:solidFill>
                  <a:srgbClr val="5B696B"/>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63" name="Google Shape;1063;p179"/>
          <p:cNvSpPr txBox="1"/>
          <p:nvPr>
            <p:ph idx="2" type="body"/>
          </p:nvPr>
        </p:nvSpPr>
        <p:spPr>
          <a:xfrm>
            <a:off x="6442900"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64" name="Google Shape;1064;p179"/>
          <p:cNvSpPr txBox="1"/>
          <p:nvPr>
            <p:ph idx="3" type="body"/>
          </p:nvPr>
        </p:nvSpPr>
        <p:spPr>
          <a:xfrm>
            <a:off x="13756228"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65" name="Google Shape;1065;p179"/>
          <p:cNvSpPr/>
          <p:nvPr/>
        </p:nvSpPr>
        <p:spPr>
          <a:xfrm flipH="1" rot="10800000">
            <a:off x="8139126" y="10510883"/>
            <a:ext cx="766988" cy="53207"/>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66" name="Google Shape;1066;p179"/>
          <p:cNvSpPr/>
          <p:nvPr/>
        </p:nvSpPr>
        <p:spPr>
          <a:xfrm flipH="1" rot="10800000">
            <a:off x="15452455" y="10510883"/>
            <a:ext cx="766988" cy="53207"/>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67" name="Google Shape;1067;p179"/>
          <p:cNvSpPr/>
          <p:nvPr/>
        </p:nvSpPr>
        <p:spPr>
          <a:xfrm>
            <a:off x="6482873"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68" name="Google Shape;1068;p179"/>
          <p:cNvSpPr/>
          <p:nvPr/>
        </p:nvSpPr>
        <p:spPr>
          <a:xfrm>
            <a:off x="13796202"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3 labeled circles description">
  <p:cSld name="titles 3 labeled circles description">
    <p:bg>
      <p:bgPr>
        <a:solidFill>
          <a:schemeClr val="lt1"/>
        </a:solidFill>
      </p:bgPr>
    </p:bg>
    <p:spTree>
      <p:nvGrpSpPr>
        <p:cNvPr id="1069" name="Shape 1069"/>
        <p:cNvGrpSpPr/>
        <p:nvPr/>
      </p:nvGrpSpPr>
      <p:grpSpPr>
        <a:xfrm>
          <a:off x="0" y="0"/>
          <a:ext cx="0" cy="0"/>
          <a:chOff x="0" y="0"/>
          <a:chExt cx="0" cy="0"/>
        </a:xfrm>
      </p:grpSpPr>
      <p:sp>
        <p:nvSpPr>
          <p:cNvPr id="1070" name="Google Shape;1070;p180"/>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1" name="Google Shape;1071;p180"/>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2" name="Google Shape;1072;p180"/>
          <p:cNvSpPr txBox="1"/>
          <p:nvPr>
            <p:ph idx="2" type="body"/>
          </p:nvPr>
        </p:nvSpPr>
        <p:spPr>
          <a:xfrm>
            <a:off x="2666978" y="8339909"/>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3" name="Google Shape;1073;p180"/>
          <p:cNvSpPr txBox="1"/>
          <p:nvPr>
            <p:ph idx="3" type="body"/>
          </p:nvPr>
        </p:nvSpPr>
        <p:spPr>
          <a:xfrm>
            <a:off x="1525588" y="9153852"/>
            <a:ext cx="6667500" cy="310121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400"/>
              <a:buNone/>
              <a:defRPr sz="2400"/>
            </a:lvl1pPr>
            <a:lvl2pPr indent="-228600" lvl="1" marL="914400" algn="l">
              <a:lnSpc>
                <a:spcPct val="90000"/>
              </a:lnSpc>
              <a:spcBef>
                <a:spcPts val="1000"/>
              </a:spcBef>
              <a:spcAft>
                <a:spcPts val="0"/>
              </a:spcAft>
              <a:buClr>
                <a:srgbClr val="56687A"/>
              </a:buClr>
              <a:buSzPts val="2400"/>
              <a:buNone/>
              <a:defRPr sz="2400"/>
            </a:lvl2pPr>
            <a:lvl3pPr indent="-228600" lvl="2" marL="1371600" algn="l">
              <a:lnSpc>
                <a:spcPct val="90000"/>
              </a:lnSpc>
              <a:spcBef>
                <a:spcPts val="1000"/>
              </a:spcBef>
              <a:spcAft>
                <a:spcPts val="0"/>
              </a:spcAft>
              <a:buClr>
                <a:srgbClr val="56687A"/>
              </a:buClr>
              <a:buSzPts val="2400"/>
              <a:buNone/>
              <a:defRPr sz="2400"/>
            </a:lvl3pPr>
            <a:lvl4pPr indent="-228600" lvl="3" marL="1828800" algn="l">
              <a:lnSpc>
                <a:spcPct val="90000"/>
              </a:lnSpc>
              <a:spcBef>
                <a:spcPts val="1000"/>
              </a:spcBef>
              <a:spcAft>
                <a:spcPts val="0"/>
              </a:spcAft>
              <a:buClr>
                <a:srgbClr val="56687A"/>
              </a:buClr>
              <a:buSzPts val="2400"/>
              <a:buNone/>
              <a:defRPr sz="2400"/>
            </a:lvl4pPr>
            <a:lvl5pPr indent="-228600" lvl="4" marL="2286000" algn="l">
              <a:lnSpc>
                <a:spcPct val="90000"/>
              </a:lnSpc>
              <a:spcBef>
                <a:spcPts val="1000"/>
              </a:spcBef>
              <a:spcAft>
                <a:spcPts val="0"/>
              </a:spcAft>
              <a:buClr>
                <a:srgbClr val="56687A"/>
              </a:buClr>
              <a:buSzPts val="2400"/>
              <a:buNone/>
              <a:defRPr sz="2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4" name="Google Shape;1074;p180"/>
          <p:cNvSpPr txBox="1"/>
          <p:nvPr>
            <p:ph idx="4" type="body"/>
          </p:nvPr>
        </p:nvSpPr>
        <p:spPr>
          <a:xfrm>
            <a:off x="10113866" y="8339909"/>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5" name="Google Shape;1075;p180"/>
          <p:cNvSpPr txBox="1"/>
          <p:nvPr>
            <p:ph idx="5" type="body"/>
          </p:nvPr>
        </p:nvSpPr>
        <p:spPr>
          <a:xfrm>
            <a:off x="8840787" y="9153852"/>
            <a:ext cx="6667500" cy="310121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400"/>
              <a:buNone/>
              <a:defRPr sz="2400"/>
            </a:lvl1pPr>
            <a:lvl2pPr indent="-228600" lvl="1" marL="914400" algn="l">
              <a:lnSpc>
                <a:spcPct val="90000"/>
              </a:lnSpc>
              <a:spcBef>
                <a:spcPts val="1000"/>
              </a:spcBef>
              <a:spcAft>
                <a:spcPts val="0"/>
              </a:spcAft>
              <a:buClr>
                <a:srgbClr val="56687A"/>
              </a:buClr>
              <a:buSzPts val="2400"/>
              <a:buNone/>
              <a:defRPr sz="2400"/>
            </a:lvl2pPr>
            <a:lvl3pPr indent="-228600" lvl="2" marL="1371600" algn="l">
              <a:lnSpc>
                <a:spcPct val="90000"/>
              </a:lnSpc>
              <a:spcBef>
                <a:spcPts val="1000"/>
              </a:spcBef>
              <a:spcAft>
                <a:spcPts val="0"/>
              </a:spcAft>
              <a:buClr>
                <a:srgbClr val="56687A"/>
              </a:buClr>
              <a:buSzPts val="2400"/>
              <a:buNone/>
              <a:defRPr sz="2400"/>
            </a:lvl3pPr>
            <a:lvl4pPr indent="-228600" lvl="3" marL="1828800" algn="l">
              <a:lnSpc>
                <a:spcPct val="90000"/>
              </a:lnSpc>
              <a:spcBef>
                <a:spcPts val="1000"/>
              </a:spcBef>
              <a:spcAft>
                <a:spcPts val="0"/>
              </a:spcAft>
              <a:buClr>
                <a:srgbClr val="56687A"/>
              </a:buClr>
              <a:buSzPts val="2400"/>
              <a:buNone/>
              <a:defRPr sz="2400"/>
            </a:lvl4pPr>
            <a:lvl5pPr indent="-228600" lvl="4" marL="2286000" algn="l">
              <a:lnSpc>
                <a:spcPct val="90000"/>
              </a:lnSpc>
              <a:spcBef>
                <a:spcPts val="1000"/>
              </a:spcBef>
              <a:spcAft>
                <a:spcPts val="0"/>
              </a:spcAft>
              <a:buClr>
                <a:srgbClr val="56687A"/>
              </a:buClr>
              <a:buSzPts val="2400"/>
              <a:buNone/>
              <a:defRPr sz="2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6" name="Google Shape;1076;p180"/>
          <p:cNvSpPr txBox="1"/>
          <p:nvPr>
            <p:ph idx="6" type="body"/>
          </p:nvPr>
        </p:nvSpPr>
        <p:spPr>
          <a:xfrm>
            <a:off x="17600728" y="8339909"/>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7" name="Google Shape;1077;p180"/>
          <p:cNvSpPr txBox="1"/>
          <p:nvPr>
            <p:ph idx="7" type="body"/>
          </p:nvPr>
        </p:nvSpPr>
        <p:spPr>
          <a:xfrm>
            <a:off x="16155988" y="9153852"/>
            <a:ext cx="6667500" cy="310121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400"/>
              <a:buNone/>
              <a:defRPr sz="2400"/>
            </a:lvl1pPr>
            <a:lvl2pPr indent="-228600" lvl="1" marL="914400" algn="l">
              <a:lnSpc>
                <a:spcPct val="90000"/>
              </a:lnSpc>
              <a:spcBef>
                <a:spcPts val="1000"/>
              </a:spcBef>
              <a:spcAft>
                <a:spcPts val="0"/>
              </a:spcAft>
              <a:buClr>
                <a:srgbClr val="56687A"/>
              </a:buClr>
              <a:buSzPts val="2400"/>
              <a:buNone/>
              <a:defRPr sz="2400"/>
            </a:lvl2pPr>
            <a:lvl3pPr indent="-228600" lvl="2" marL="1371600" algn="l">
              <a:lnSpc>
                <a:spcPct val="90000"/>
              </a:lnSpc>
              <a:spcBef>
                <a:spcPts val="1000"/>
              </a:spcBef>
              <a:spcAft>
                <a:spcPts val="0"/>
              </a:spcAft>
              <a:buClr>
                <a:srgbClr val="56687A"/>
              </a:buClr>
              <a:buSzPts val="2400"/>
              <a:buNone/>
              <a:defRPr sz="2400"/>
            </a:lvl3pPr>
            <a:lvl4pPr indent="-228600" lvl="3" marL="1828800" algn="l">
              <a:lnSpc>
                <a:spcPct val="90000"/>
              </a:lnSpc>
              <a:spcBef>
                <a:spcPts val="1000"/>
              </a:spcBef>
              <a:spcAft>
                <a:spcPts val="0"/>
              </a:spcAft>
              <a:buClr>
                <a:srgbClr val="56687A"/>
              </a:buClr>
              <a:buSzPts val="2400"/>
              <a:buNone/>
              <a:defRPr sz="2400"/>
            </a:lvl4pPr>
            <a:lvl5pPr indent="-228600" lvl="4" marL="2286000" algn="l">
              <a:lnSpc>
                <a:spcPct val="90000"/>
              </a:lnSpc>
              <a:spcBef>
                <a:spcPts val="1000"/>
              </a:spcBef>
              <a:spcAft>
                <a:spcPts val="0"/>
              </a:spcAft>
              <a:buClr>
                <a:srgbClr val="56687A"/>
              </a:buClr>
              <a:buSzPts val="2400"/>
              <a:buNone/>
              <a:defRPr sz="2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3 labeled circles">
  <p:cSld name="titles 3 labeled circles">
    <p:bg>
      <p:bgPr>
        <a:solidFill>
          <a:schemeClr val="lt1"/>
        </a:solidFill>
      </p:bgPr>
    </p:bg>
    <p:spTree>
      <p:nvGrpSpPr>
        <p:cNvPr id="1078" name="Shape 1078"/>
        <p:cNvGrpSpPr/>
        <p:nvPr/>
      </p:nvGrpSpPr>
      <p:grpSpPr>
        <a:xfrm>
          <a:off x="0" y="0"/>
          <a:ext cx="0" cy="0"/>
          <a:chOff x="0" y="0"/>
          <a:chExt cx="0" cy="0"/>
        </a:xfrm>
      </p:grpSpPr>
      <p:sp>
        <p:nvSpPr>
          <p:cNvPr id="1079" name="Google Shape;1079;p181"/>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0" name="Google Shape;1080;p181"/>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81" name="Google Shape;1081;p181"/>
          <p:cNvSpPr txBox="1"/>
          <p:nvPr>
            <p:ph idx="2" type="body"/>
          </p:nvPr>
        </p:nvSpPr>
        <p:spPr>
          <a:xfrm>
            <a:off x="2666978"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82" name="Google Shape;1082;p181"/>
          <p:cNvSpPr txBox="1"/>
          <p:nvPr>
            <p:ph idx="3" type="body"/>
          </p:nvPr>
        </p:nvSpPr>
        <p:spPr>
          <a:xfrm>
            <a:off x="10113866"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83" name="Google Shape;1083;p181"/>
          <p:cNvSpPr txBox="1"/>
          <p:nvPr>
            <p:ph idx="4" type="body"/>
          </p:nvPr>
        </p:nvSpPr>
        <p:spPr>
          <a:xfrm>
            <a:off x="17600728"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84" name="Google Shape;1084;p181"/>
          <p:cNvSpPr/>
          <p:nvPr/>
        </p:nvSpPr>
        <p:spPr>
          <a:xfrm flipH="1" rot="10800000">
            <a:off x="4363204" y="10510883"/>
            <a:ext cx="766988" cy="53207"/>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85" name="Google Shape;1085;p181"/>
          <p:cNvSpPr/>
          <p:nvPr/>
        </p:nvSpPr>
        <p:spPr>
          <a:xfrm flipH="1" rot="10800000">
            <a:off x="19296955" y="10510883"/>
            <a:ext cx="766988" cy="53207"/>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86" name="Google Shape;1086;p181"/>
          <p:cNvSpPr/>
          <p:nvPr/>
        </p:nvSpPr>
        <p:spPr>
          <a:xfrm flipH="1" rot="10800000">
            <a:off x="11810092" y="10510883"/>
            <a:ext cx="766988" cy="53207"/>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87" name="Google Shape;1087;p181"/>
          <p:cNvSpPr/>
          <p:nvPr/>
        </p:nvSpPr>
        <p:spPr>
          <a:xfrm>
            <a:off x="2706951"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88" name="Google Shape;1088;p181"/>
          <p:cNvSpPr/>
          <p:nvPr/>
        </p:nvSpPr>
        <p:spPr>
          <a:xfrm>
            <a:off x="17640702"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89" name="Google Shape;1089;p181"/>
          <p:cNvSpPr/>
          <p:nvPr/>
        </p:nvSpPr>
        <p:spPr>
          <a:xfrm>
            <a:off x="10153839"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3 labeled timeline">
  <p:cSld name="titles 3 labeled timeline">
    <p:bg>
      <p:bgPr>
        <a:solidFill>
          <a:schemeClr val="lt1"/>
        </a:solidFill>
      </p:bgPr>
    </p:bg>
    <p:spTree>
      <p:nvGrpSpPr>
        <p:cNvPr id="1090" name="Shape 1090"/>
        <p:cNvGrpSpPr/>
        <p:nvPr/>
      </p:nvGrpSpPr>
      <p:grpSpPr>
        <a:xfrm>
          <a:off x="0" y="0"/>
          <a:ext cx="0" cy="0"/>
          <a:chOff x="0" y="0"/>
          <a:chExt cx="0" cy="0"/>
        </a:xfrm>
      </p:grpSpPr>
      <p:sp>
        <p:nvSpPr>
          <p:cNvPr id="1091" name="Google Shape;1091;p182"/>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2" name="Google Shape;1092;p182"/>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93" name="Google Shape;1093;p182"/>
          <p:cNvSpPr txBox="1"/>
          <p:nvPr>
            <p:ph idx="2" type="body"/>
          </p:nvPr>
        </p:nvSpPr>
        <p:spPr>
          <a:xfrm>
            <a:off x="2666978"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94" name="Google Shape;1094;p182"/>
          <p:cNvSpPr txBox="1"/>
          <p:nvPr>
            <p:ph idx="3" type="body"/>
          </p:nvPr>
        </p:nvSpPr>
        <p:spPr>
          <a:xfrm>
            <a:off x="10113866"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95" name="Google Shape;1095;p182"/>
          <p:cNvSpPr txBox="1"/>
          <p:nvPr>
            <p:ph idx="4" type="body"/>
          </p:nvPr>
        </p:nvSpPr>
        <p:spPr>
          <a:xfrm>
            <a:off x="17600728"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96" name="Google Shape;1096;p182"/>
          <p:cNvSpPr/>
          <p:nvPr/>
        </p:nvSpPr>
        <p:spPr>
          <a:xfrm flipH="1" rot="10800000">
            <a:off x="4558347" y="10733308"/>
            <a:ext cx="15453361" cy="53208"/>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97" name="Google Shape;1097;p182"/>
          <p:cNvSpPr/>
          <p:nvPr/>
        </p:nvSpPr>
        <p:spPr>
          <a:xfrm>
            <a:off x="2706951"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98" name="Google Shape;1098;p182"/>
          <p:cNvSpPr/>
          <p:nvPr/>
        </p:nvSpPr>
        <p:spPr>
          <a:xfrm>
            <a:off x="17640702"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99" name="Google Shape;1099;p182"/>
          <p:cNvSpPr/>
          <p:nvPr/>
        </p:nvSpPr>
        <p:spPr>
          <a:xfrm>
            <a:off x="10153839"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3 labeled headshots">
  <p:cSld name="titles 3 labeled headshots">
    <p:spTree>
      <p:nvGrpSpPr>
        <p:cNvPr id="1100" name="Shape 1100"/>
        <p:cNvGrpSpPr/>
        <p:nvPr/>
      </p:nvGrpSpPr>
      <p:grpSpPr>
        <a:xfrm>
          <a:off x="0" y="0"/>
          <a:ext cx="0" cy="0"/>
          <a:chOff x="0" y="0"/>
          <a:chExt cx="0" cy="0"/>
        </a:xfrm>
      </p:grpSpPr>
      <p:sp>
        <p:nvSpPr>
          <p:cNvPr id="1101" name="Google Shape;1101;p183"/>
          <p:cNvSpPr txBox="1"/>
          <p:nvPr>
            <p:ph type="title"/>
          </p:nvPr>
        </p:nvSpPr>
        <p:spPr>
          <a:xfrm>
            <a:off x="1468437" y="1374334"/>
            <a:ext cx="21259799" cy="106680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rgbClr val="91590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2" name="Google Shape;1102;p183"/>
          <p:cNvSpPr txBox="1"/>
          <p:nvPr>
            <p:ph idx="1" type="body"/>
          </p:nvPr>
        </p:nvSpPr>
        <p:spPr>
          <a:xfrm>
            <a:off x="1441696" y="2429313"/>
            <a:ext cx="21611907" cy="904983"/>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3" name="Google Shape;1103;p183"/>
          <p:cNvSpPr txBox="1"/>
          <p:nvPr>
            <p:ph idx="2" type="body"/>
          </p:nvPr>
        </p:nvSpPr>
        <p:spPr>
          <a:xfrm>
            <a:off x="1563687" y="9960962"/>
            <a:ext cx="6667499" cy="714704"/>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2000"/>
              </a:spcBef>
              <a:spcAft>
                <a:spcPts val="0"/>
              </a:spcAft>
              <a:buClr>
                <a:schemeClr val="lt2"/>
              </a:buClr>
              <a:buSzPts val="4400"/>
              <a:buFont typeface="Arial"/>
              <a:buNone/>
              <a:defRPr b="1" i="0" sz="4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4" name="Google Shape;1104;p183"/>
          <p:cNvSpPr txBox="1"/>
          <p:nvPr>
            <p:ph idx="3" type="body"/>
          </p:nvPr>
        </p:nvSpPr>
        <p:spPr>
          <a:xfrm>
            <a:off x="1599728" y="10820400"/>
            <a:ext cx="6667499" cy="1371601"/>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2000"/>
              </a:spcBef>
              <a:spcAft>
                <a:spcPts val="0"/>
              </a:spcAft>
              <a:buClr>
                <a:srgbClr val="56687A"/>
              </a:buClr>
              <a:buSzPts val="4400"/>
              <a:buFont typeface="Arial"/>
              <a:buNone/>
              <a:defRPr b="0" i="0" sz="44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5" name="Google Shape;1105;p183"/>
          <p:cNvSpPr txBox="1"/>
          <p:nvPr>
            <p:ph idx="4" type="body"/>
          </p:nvPr>
        </p:nvSpPr>
        <p:spPr>
          <a:xfrm>
            <a:off x="8859838" y="9960962"/>
            <a:ext cx="6667499" cy="714704"/>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2000"/>
              </a:spcBef>
              <a:spcAft>
                <a:spcPts val="0"/>
              </a:spcAft>
              <a:buClr>
                <a:schemeClr val="lt2"/>
              </a:buClr>
              <a:buSzPts val="4400"/>
              <a:buFont typeface="Arial"/>
              <a:buNone/>
              <a:defRPr b="1" i="0" sz="4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6" name="Google Shape;1106;p183"/>
          <p:cNvSpPr txBox="1"/>
          <p:nvPr>
            <p:ph idx="5" type="body"/>
          </p:nvPr>
        </p:nvSpPr>
        <p:spPr>
          <a:xfrm>
            <a:off x="8914926" y="10820400"/>
            <a:ext cx="6667501" cy="1371601"/>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0"/>
              </a:spcBef>
              <a:spcAft>
                <a:spcPts val="0"/>
              </a:spcAft>
              <a:buClr>
                <a:srgbClr val="0A66C2"/>
              </a:buClr>
              <a:buSzPts val="4400"/>
              <a:buFont typeface="Arial"/>
              <a:buNone/>
              <a:defRPr b="0" i="0" sz="4400">
                <a:latin typeface="Arial"/>
                <a:ea typeface="Arial"/>
                <a:cs typeface="Arial"/>
                <a:sym typeface="Arial"/>
              </a:defRPr>
            </a:lvl1pPr>
            <a:lvl2pPr indent="-228600" lvl="1" marL="914400" algn="l">
              <a:lnSpc>
                <a:spcPct val="90000"/>
              </a:lnSpc>
              <a:spcBef>
                <a:spcPts val="12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7" name="Google Shape;1107;p183"/>
          <p:cNvSpPr txBox="1"/>
          <p:nvPr>
            <p:ph idx="6" type="body"/>
          </p:nvPr>
        </p:nvSpPr>
        <p:spPr>
          <a:xfrm>
            <a:off x="16194088" y="9960962"/>
            <a:ext cx="6667499" cy="714704"/>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2000"/>
              </a:spcBef>
              <a:spcAft>
                <a:spcPts val="0"/>
              </a:spcAft>
              <a:buClr>
                <a:schemeClr val="lt2"/>
              </a:buClr>
              <a:buSzPts val="4400"/>
              <a:buFont typeface="Arial"/>
              <a:buNone/>
              <a:defRPr b="1" i="0" sz="4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8" name="Google Shape;1108;p183"/>
          <p:cNvSpPr txBox="1"/>
          <p:nvPr>
            <p:ph idx="7" type="body"/>
          </p:nvPr>
        </p:nvSpPr>
        <p:spPr>
          <a:xfrm>
            <a:off x="16230127" y="10820400"/>
            <a:ext cx="6629401" cy="1371601"/>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0"/>
              </a:spcBef>
              <a:spcAft>
                <a:spcPts val="0"/>
              </a:spcAft>
              <a:buClr>
                <a:srgbClr val="0A66C2"/>
              </a:buClr>
              <a:buSzPts val="4400"/>
              <a:buFont typeface="Arial"/>
              <a:buNone/>
              <a:defRPr b="0" i="0" sz="4400">
                <a:latin typeface="Arial"/>
                <a:ea typeface="Arial"/>
                <a:cs typeface="Arial"/>
                <a:sym typeface="Arial"/>
              </a:defRPr>
            </a:lvl1pPr>
            <a:lvl2pPr indent="-228600" lvl="1" marL="914400" algn="l">
              <a:lnSpc>
                <a:spcPct val="90000"/>
              </a:lnSpc>
              <a:spcBef>
                <a:spcPts val="12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9" name="Google Shape;1109;p183"/>
          <p:cNvSpPr/>
          <p:nvPr>
            <p:ph idx="8" type="pic"/>
          </p:nvPr>
        </p:nvSpPr>
        <p:spPr>
          <a:xfrm>
            <a:off x="2611437" y="4495800"/>
            <a:ext cx="4572000" cy="4572000"/>
          </a:xfrm>
          <a:prstGeom prst="ellipse">
            <a:avLst/>
          </a:prstGeom>
          <a:solidFill>
            <a:schemeClr val="lt1"/>
          </a:solidFill>
          <a:ln>
            <a:noFill/>
          </a:ln>
        </p:spPr>
      </p:sp>
      <p:sp>
        <p:nvSpPr>
          <p:cNvPr id="1110" name="Google Shape;1110;p183"/>
          <p:cNvSpPr/>
          <p:nvPr>
            <p:ph idx="9" type="pic"/>
          </p:nvPr>
        </p:nvSpPr>
        <p:spPr>
          <a:xfrm>
            <a:off x="9907587" y="4495800"/>
            <a:ext cx="4572000" cy="4572000"/>
          </a:xfrm>
          <a:prstGeom prst="ellipse">
            <a:avLst/>
          </a:prstGeom>
          <a:solidFill>
            <a:schemeClr val="lt1"/>
          </a:solidFill>
          <a:ln>
            <a:noFill/>
          </a:ln>
        </p:spPr>
      </p:sp>
      <p:sp>
        <p:nvSpPr>
          <p:cNvPr id="1111" name="Google Shape;1111;p183"/>
          <p:cNvSpPr/>
          <p:nvPr>
            <p:ph idx="13" type="pic"/>
          </p:nvPr>
        </p:nvSpPr>
        <p:spPr>
          <a:xfrm>
            <a:off x="17203738" y="4495800"/>
            <a:ext cx="4572000" cy="4572000"/>
          </a:xfrm>
          <a:prstGeom prst="ellipse">
            <a:avLst/>
          </a:prstGeom>
          <a:solidFill>
            <a:schemeClr val="lt1"/>
          </a:solidFill>
          <a:ln>
            <a:noFill/>
          </a:ln>
        </p:spPr>
      </p:sp>
    </p:spTree>
  </p:cSld>
  <p:clrMapOvr>
    <a:masterClrMapping/>
  </p:clrMapOvr>
</p:sldLayout>
</file>

<file path=ppt/slideLayouts/slideLayout1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grid (3x6)">
  <p:cSld name="title grid (3x6)">
    <p:bg>
      <p:bgPr>
        <a:solidFill>
          <a:schemeClr val="lt1"/>
        </a:solidFill>
      </p:bgPr>
    </p:bg>
    <p:spTree>
      <p:nvGrpSpPr>
        <p:cNvPr id="1112" name="Shape 1112"/>
        <p:cNvGrpSpPr/>
        <p:nvPr/>
      </p:nvGrpSpPr>
      <p:grpSpPr>
        <a:xfrm>
          <a:off x="0" y="0"/>
          <a:ext cx="0" cy="0"/>
          <a:chOff x="0" y="0"/>
          <a:chExt cx="0" cy="0"/>
        </a:xfrm>
      </p:grpSpPr>
      <p:sp>
        <p:nvSpPr>
          <p:cNvPr id="1113" name="Google Shape;1113;p184"/>
          <p:cNvSpPr txBox="1"/>
          <p:nvPr>
            <p:ph type="title"/>
          </p:nvPr>
        </p:nvSpPr>
        <p:spPr>
          <a:xfrm>
            <a:off x="1448013" y="1524001"/>
            <a:ext cx="21343554"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grpSp>
        <p:nvGrpSpPr>
          <p:cNvPr id="1114" name="Google Shape;1114;p184"/>
          <p:cNvGrpSpPr/>
          <p:nvPr/>
        </p:nvGrpSpPr>
        <p:grpSpPr>
          <a:xfrm>
            <a:off x="1525588" y="3056020"/>
            <a:ext cx="21265981" cy="9380455"/>
            <a:chOff x="1525588" y="3056020"/>
            <a:chExt cx="21265981" cy="9380455"/>
          </a:xfrm>
        </p:grpSpPr>
        <p:cxnSp>
          <p:nvCxnSpPr>
            <p:cNvPr id="1115" name="Google Shape;1115;p184"/>
            <p:cNvCxnSpPr/>
            <p:nvPr/>
          </p:nvCxnSpPr>
          <p:spPr>
            <a:xfrm>
              <a:off x="4997610"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16" name="Google Shape;1116;p184"/>
            <p:cNvCxnSpPr/>
            <p:nvPr/>
          </p:nvCxnSpPr>
          <p:spPr>
            <a:xfrm>
              <a:off x="8606279"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17" name="Google Shape;1117;p184"/>
            <p:cNvCxnSpPr/>
            <p:nvPr/>
          </p:nvCxnSpPr>
          <p:spPr>
            <a:xfrm>
              <a:off x="12214948"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18" name="Google Shape;1118;p184"/>
            <p:cNvCxnSpPr/>
            <p:nvPr/>
          </p:nvCxnSpPr>
          <p:spPr>
            <a:xfrm>
              <a:off x="22791569"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19" name="Google Shape;1119;p184"/>
            <p:cNvCxnSpPr/>
            <p:nvPr/>
          </p:nvCxnSpPr>
          <p:spPr>
            <a:xfrm>
              <a:off x="1525588" y="9309657"/>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20" name="Google Shape;1120;p184"/>
            <p:cNvCxnSpPr/>
            <p:nvPr/>
          </p:nvCxnSpPr>
          <p:spPr>
            <a:xfrm>
              <a:off x="1525588" y="6182839"/>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21" name="Google Shape;1121;p184"/>
            <p:cNvCxnSpPr/>
            <p:nvPr/>
          </p:nvCxnSpPr>
          <p:spPr>
            <a:xfrm>
              <a:off x="15823617" y="3056020"/>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2" name="Google Shape;1122;p184"/>
            <p:cNvCxnSpPr/>
            <p:nvPr/>
          </p:nvCxnSpPr>
          <p:spPr>
            <a:xfrm>
              <a:off x="19432286" y="3056020"/>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3" name="Google Shape;1123;p184"/>
            <p:cNvCxnSpPr/>
            <p:nvPr/>
          </p:nvCxnSpPr>
          <p:spPr>
            <a:xfrm>
              <a:off x="1531818"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4" name="Google Shape;1124;p184"/>
            <p:cNvCxnSpPr/>
            <p:nvPr/>
          </p:nvCxnSpPr>
          <p:spPr>
            <a:xfrm>
              <a:off x="4997610"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5" name="Google Shape;1125;p184"/>
            <p:cNvCxnSpPr/>
            <p:nvPr/>
          </p:nvCxnSpPr>
          <p:spPr>
            <a:xfrm>
              <a:off x="8606279"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6" name="Google Shape;1126;p184"/>
            <p:cNvCxnSpPr/>
            <p:nvPr/>
          </p:nvCxnSpPr>
          <p:spPr>
            <a:xfrm>
              <a:off x="12214948"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7" name="Google Shape;1127;p184"/>
            <p:cNvCxnSpPr/>
            <p:nvPr/>
          </p:nvCxnSpPr>
          <p:spPr>
            <a:xfrm>
              <a:off x="1525588" y="12436474"/>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28" name="Google Shape;1128;p184"/>
            <p:cNvCxnSpPr/>
            <p:nvPr/>
          </p:nvCxnSpPr>
          <p:spPr>
            <a:xfrm>
              <a:off x="1525588" y="3056020"/>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29" name="Google Shape;1129;p184"/>
            <p:cNvCxnSpPr/>
            <p:nvPr/>
          </p:nvCxnSpPr>
          <p:spPr>
            <a:xfrm>
              <a:off x="15823617" y="3056020"/>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0" name="Google Shape;1130;p184"/>
            <p:cNvCxnSpPr/>
            <p:nvPr/>
          </p:nvCxnSpPr>
          <p:spPr>
            <a:xfrm>
              <a:off x="19432286" y="3056020"/>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1" name="Google Shape;1131;p184"/>
            <p:cNvCxnSpPr/>
            <p:nvPr/>
          </p:nvCxnSpPr>
          <p:spPr>
            <a:xfrm>
              <a:off x="22791569"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2" name="Google Shape;1132;p184"/>
            <p:cNvCxnSpPr/>
            <p:nvPr/>
          </p:nvCxnSpPr>
          <p:spPr>
            <a:xfrm>
              <a:off x="1531818"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3" name="Google Shape;1133;p184"/>
            <p:cNvCxnSpPr/>
            <p:nvPr/>
          </p:nvCxnSpPr>
          <p:spPr>
            <a:xfrm>
              <a:off x="4997610"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4" name="Google Shape;1134;p184"/>
            <p:cNvCxnSpPr/>
            <p:nvPr/>
          </p:nvCxnSpPr>
          <p:spPr>
            <a:xfrm>
              <a:off x="8606279"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5" name="Google Shape;1135;p184"/>
            <p:cNvCxnSpPr/>
            <p:nvPr/>
          </p:nvCxnSpPr>
          <p:spPr>
            <a:xfrm>
              <a:off x="12214948"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6" name="Google Shape;1136;p184"/>
            <p:cNvCxnSpPr/>
            <p:nvPr/>
          </p:nvCxnSpPr>
          <p:spPr>
            <a:xfrm>
              <a:off x="1525588" y="12436474"/>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37" name="Google Shape;1137;p184"/>
            <p:cNvCxnSpPr/>
            <p:nvPr/>
          </p:nvCxnSpPr>
          <p:spPr>
            <a:xfrm>
              <a:off x="1525588" y="3056020"/>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38" name="Google Shape;1138;p184"/>
            <p:cNvCxnSpPr/>
            <p:nvPr/>
          </p:nvCxnSpPr>
          <p:spPr>
            <a:xfrm>
              <a:off x="15823617" y="3056020"/>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9" name="Google Shape;1139;p184"/>
            <p:cNvCxnSpPr/>
            <p:nvPr/>
          </p:nvCxnSpPr>
          <p:spPr>
            <a:xfrm>
              <a:off x="19432286" y="3056020"/>
              <a:ext cx="0" cy="9380454"/>
            </a:xfrm>
            <a:prstGeom prst="straightConnector1">
              <a:avLst/>
            </a:prstGeom>
            <a:noFill/>
            <a:ln cap="flat" cmpd="sng" w="38100">
              <a:solidFill>
                <a:srgbClr val="99A7A8"/>
              </a:solidFill>
              <a:prstDash val="dot"/>
              <a:miter lim="800000"/>
              <a:headEnd len="sm" w="sm" type="none"/>
              <a:tailEnd len="sm" w="sm" type="none"/>
            </a:ln>
          </p:spPr>
        </p:cxnSp>
      </p:grpSp>
    </p:spTree>
  </p:cSld>
  <p:clrMapOvr>
    <a:masterClrMapping/>
  </p:clrMapOvr>
</p:sldLayout>
</file>

<file path=ppt/slideLayouts/slideLayout1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world map BG">
  <p:cSld name="titles world map BG">
    <p:spTree>
      <p:nvGrpSpPr>
        <p:cNvPr id="1140" name="Shape 1140"/>
        <p:cNvGrpSpPr/>
        <p:nvPr/>
      </p:nvGrpSpPr>
      <p:grpSpPr>
        <a:xfrm>
          <a:off x="0" y="0"/>
          <a:ext cx="0" cy="0"/>
          <a:chOff x="0" y="0"/>
          <a:chExt cx="0" cy="0"/>
        </a:xfrm>
      </p:grpSpPr>
      <p:pic>
        <p:nvPicPr>
          <p:cNvPr descr="World map as background" id="1141" name="Google Shape;1141;p185"/>
          <p:cNvPicPr preferRelativeResize="0"/>
          <p:nvPr/>
        </p:nvPicPr>
        <p:blipFill rotWithShape="1">
          <a:blip r:embed="rId2">
            <a:alphaModFix amt="30000"/>
          </a:blip>
          <a:srcRect b="0" l="0" r="0" t="0"/>
          <a:stretch/>
        </p:blipFill>
        <p:spPr>
          <a:xfrm>
            <a:off x="8432574" y="2067001"/>
            <a:ext cx="15080569" cy="9734546"/>
          </a:xfrm>
          <a:prstGeom prst="rect">
            <a:avLst/>
          </a:prstGeom>
          <a:noFill/>
          <a:ln>
            <a:noFill/>
          </a:ln>
        </p:spPr>
      </p:pic>
      <p:sp>
        <p:nvSpPr>
          <p:cNvPr id="1142" name="Google Shape;1142;p185"/>
          <p:cNvSpPr/>
          <p:nvPr/>
        </p:nvSpPr>
        <p:spPr>
          <a:xfrm>
            <a:off x="-2176725" y="2347666"/>
            <a:ext cx="9020668" cy="9020668"/>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43" name="Google Shape;1143;p185"/>
          <p:cNvSpPr txBox="1"/>
          <p:nvPr>
            <p:ph type="title"/>
          </p:nvPr>
        </p:nvSpPr>
        <p:spPr>
          <a:xfrm>
            <a:off x="1423990" y="4744995"/>
            <a:ext cx="7008584" cy="2478504"/>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8800"/>
              <a:buFont typeface="Arial"/>
              <a:buNone/>
              <a:defRPr sz="8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4" name="Google Shape;1144;p185"/>
          <p:cNvSpPr txBox="1"/>
          <p:nvPr>
            <p:ph idx="1" type="body"/>
          </p:nvPr>
        </p:nvSpPr>
        <p:spPr>
          <a:xfrm>
            <a:off x="1474788" y="7430079"/>
            <a:ext cx="6186401" cy="150239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4400"/>
              <a:buFont typeface="Arial"/>
              <a:buNone/>
              <a:defRPr sz="4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big idea centered">
  <p:cSld name="green_big idea centered">
    <p:bg>
      <p:bgPr>
        <a:solidFill>
          <a:srgbClr val="FDE3BA"/>
        </a:solidFill>
      </p:bgPr>
    </p:bg>
    <p:spTree>
      <p:nvGrpSpPr>
        <p:cNvPr id="1145" name="Shape 1145"/>
        <p:cNvGrpSpPr/>
        <p:nvPr/>
      </p:nvGrpSpPr>
      <p:grpSpPr>
        <a:xfrm>
          <a:off x="0" y="0"/>
          <a:ext cx="0" cy="0"/>
          <a:chOff x="0" y="0"/>
          <a:chExt cx="0" cy="0"/>
        </a:xfrm>
      </p:grpSpPr>
      <p:sp>
        <p:nvSpPr>
          <p:cNvPr id="1146" name="Google Shape;1146;p186"/>
          <p:cNvSpPr/>
          <p:nvPr/>
        </p:nvSpPr>
        <p:spPr>
          <a:xfrm rot="-5400000">
            <a:off x="3066761" y="-2268825"/>
            <a:ext cx="18253653" cy="18253650"/>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147" name="Google Shape;1147;p186"/>
          <p:cNvSpPr txBox="1"/>
          <p:nvPr>
            <p:ph type="title"/>
          </p:nvPr>
        </p:nvSpPr>
        <p:spPr>
          <a:xfrm>
            <a:off x="4475968" y="5568609"/>
            <a:ext cx="15435237" cy="2578783"/>
          </a:xfrm>
          <a:prstGeom prst="rect">
            <a:avLst/>
          </a:prstGeom>
          <a:noFill/>
          <a:ln>
            <a:noFill/>
          </a:ln>
        </p:spPr>
        <p:txBody>
          <a:bodyPr anchorCtr="0" anchor="ctr" bIns="45700" lIns="0" spcFirstLastPara="1" rIns="0" wrap="square" tIns="45700">
            <a:normAutofit/>
          </a:bodyPr>
          <a:lstStyle>
            <a:lvl1pPr lvl="0" algn="ctr">
              <a:lnSpc>
                <a:spcPct val="90000"/>
              </a:lnSpc>
              <a:spcBef>
                <a:spcPts val="0"/>
              </a:spcBef>
              <a:spcAft>
                <a:spcPts val="0"/>
              </a:spcAft>
              <a:buClr>
                <a:schemeClr val="accent1"/>
              </a:buClr>
              <a:buSzPts val="11500"/>
              <a:buFont typeface="Arial"/>
              <a:buNone/>
              <a:defRPr sz="11500">
                <a:solidFill>
                  <a:schemeClr val="accen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8" name="Google Shape;1148;p186"/>
          <p:cNvSpPr/>
          <p:nvPr/>
        </p:nvSpPr>
        <p:spPr>
          <a:xfrm flipH="1" rot="10800000">
            <a:off x="10226675" y="9489988"/>
            <a:ext cx="3933825" cy="5320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big idea centered">
  <p:cSld name="amber_big idea centered">
    <p:bg>
      <p:bgPr>
        <a:solidFill>
          <a:srgbClr val="FCE2BA"/>
        </a:solidFill>
      </p:bgPr>
    </p:bg>
    <p:spTree>
      <p:nvGrpSpPr>
        <p:cNvPr id="1149" name="Shape 1149"/>
        <p:cNvGrpSpPr/>
        <p:nvPr/>
      </p:nvGrpSpPr>
      <p:grpSpPr>
        <a:xfrm>
          <a:off x="0" y="0"/>
          <a:ext cx="0" cy="0"/>
          <a:chOff x="0" y="0"/>
          <a:chExt cx="0" cy="0"/>
        </a:xfrm>
      </p:grpSpPr>
      <p:sp>
        <p:nvSpPr>
          <p:cNvPr id="1150" name="Google Shape;1150;p187"/>
          <p:cNvSpPr/>
          <p:nvPr/>
        </p:nvSpPr>
        <p:spPr>
          <a:xfrm rot="-5400000">
            <a:off x="3066761" y="-2268825"/>
            <a:ext cx="18253653" cy="18253650"/>
          </a:xfrm>
          <a:prstGeom prst="ellipse">
            <a:avLst/>
          </a:prstGeom>
          <a:solidFill>
            <a:srgbClr val="FCF9F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151" name="Google Shape;1151;p187"/>
          <p:cNvSpPr txBox="1"/>
          <p:nvPr>
            <p:ph type="title"/>
          </p:nvPr>
        </p:nvSpPr>
        <p:spPr>
          <a:xfrm>
            <a:off x="4475968" y="5568609"/>
            <a:ext cx="15435237" cy="2578783"/>
          </a:xfrm>
          <a:prstGeom prst="rect">
            <a:avLst/>
          </a:prstGeom>
          <a:noFill/>
          <a:ln>
            <a:noFill/>
          </a:ln>
        </p:spPr>
        <p:txBody>
          <a:bodyPr anchorCtr="0" anchor="ctr" bIns="45700" lIns="0" spcFirstLastPara="1" rIns="0" wrap="square" tIns="45700">
            <a:normAutofit/>
          </a:bodyPr>
          <a:lstStyle>
            <a:lvl1pPr lvl="0" algn="ctr">
              <a:lnSpc>
                <a:spcPct val="90000"/>
              </a:lnSpc>
              <a:spcBef>
                <a:spcPts val="0"/>
              </a:spcBef>
              <a:spcAft>
                <a:spcPts val="0"/>
              </a:spcAft>
              <a:buClr>
                <a:schemeClr val="accent4"/>
              </a:buClr>
              <a:buSzPts val="11500"/>
              <a:buFont typeface="Arial"/>
              <a:buNone/>
              <a:defRPr sz="11500">
                <a:solidFill>
                  <a:schemeClr val="accent4"/>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2" name="Google Shape;1152;p187"/>
          <p:cNvSpPr/>
          <p:nvPr/>
        </p:nvSpPr>
        <p:spPr>
          <a:xfrm flipH="1" rot="10800000">
            <a:off x="10226675" y="9489988"/>
            <a:ext cx="3933825" cy="5320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p:cSld name="red_title and image">
    <p:spTree>
      <p:nvGrpSpPr>
        <p:cNvPr id="114" name="Shape 114"/>
        <p:cNvGrpSpPr/>
        <p:nvPr/>
      </p:nvGrpSpPr>
      <p:grpSpPr>
        <a:xfrm>
          <a:off x="0" y="0"/>
          <a:ext cx="0" cy="0"/>
          <a:chOff x="0" y="0"/>
          <a:chExt cx="0" cy="0"/>
        </a:xfrm>
      </p:grpSpPr>
      <p:sp>
        <p:nvSpPr>
          <p:cNvPr id="115" name="Google Shape;115;p62"/>
          <p:cNvSpPr/>
          <p:nvPr/>
        </p:nvSpPr>
        <p:spPr>
          <a:xfrm>
            <a:off x="3740322" y="1552906"/>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6" name="Google Shape;116;p62"/>
          <p:cNvSpPr txBox="1"/>
          <p:nvPr>
            <p:ph type="title"/>
          </p:nvPr>
        </p:nvSpPr>
        <p:spPr>
          <a:xfrm>
            <a:off x="1483161" y="4267200"/>
            <a:ext cx="8137917"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62"/>
          <p:cNvSpPr txBox="1"/>
          <p:nvPr>
            <p:ph idx="1" type="body"/>
          </p:nvPr>
        </p:nvSpPr>
        <p:spPr>
          <a:xfrm>
            <a:off x="1525588" y="6976627"/>
            <a:ext cx="8055734" cy="2142409"/>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8" name="Google Shape;118;p62"/>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9" name="Google Shape;119;p62"/>
          <p:cNvSpPr/>
          <p:nvPr>
            <p:ph idx="2" type="pic"/>
          </p:nvPr>
        </p:nvSpPr>
        <p:spPr>
          <a:xfrm>
            <a:off x="12199338" y="0"/>
            <a:ext cx="12193588" cy="13716000"/>
          </a:xfrm>
          <a:prstGeom prst="rect">
            <a:avLst/>
          </a:prstGeom>
          <a:solidFill>
            <a:schemeClr val="lt1"/>
          </a:solidFill>
          <a:ln>
            <a:noFill/>
          </a:ln>
        </p:spPr>
      </p:sp>
    </p:spTree>
  </p:cSld>
  <p:clrMapOvr>
    <a:masterClrMapping/>
  </p:clrMapOvr>
</p:sldLayout>
</file>

<file path=ppt/slideLayouts/slideLayout1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big idea centered">
  <p:cSld name="red_big idea centered">
    <p:bg>
      <p:bgPr>
        <a:solidFill>
          <a:srgbClr val="FCE2BA"/>
        </a:solidFill>
      </p:bgPr>
    </p:bg>
    <p:spTree>
      <p:nvGrpSpPr>
        <p:cNvPr id="1153" name="Shape 1153"/>
        <p:cNvGrpSpPr/>
        <p:nvPr/>
      </p:nvGrpSpPr>
      <p:grpSpPr>
        <a:xfrm>
          <a:off x="0" y="0"/>
          <a:ext cx="0" cy="0"/>
          <a:chOff x="0" y="0"/>
          <a:chExt cx="0" cy="0"/>
        </a:xfrm>
      </p:grpSpPr>
      <p:sp>
        <p:nvSpPr>
          <p:cNvPr id="1154" name="Google Shape;1154;p188"/>
          <p:cNvSpPr/>
          <p:nvPr/>
        </p:nvSpPr>
        <p:spPr>
          <a:xfrm rot="-5400000">
            <a:off x="3066761" y="-2268825"/>
            <a:ext cx="18253653" cy="1825365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155" name="Google Shape;1155;p188"/>
          <p:cNvSpPr txBox="1"/>
          <p:nvPr>
            <p:ph type="title"/>
          </p:nvPr>
        </p:nvSpPr>
        <p:spPr>
          <a:xfrm>
            <a:off x="4475968" y="5568609"/>
            <a:ext cx="15435237" cy="2578783"/>
          </a:xfrm>
          <a:prstGeom prst="rect">
            <a:avLst/>
          </a:prstGeom>
          <a:noFill/>
          <a:ln>
            <a:noFill/>
          </a:ln>
        </p:spPr>
        <p:txBody>
          <a:bodyPr anchorCtr="0" anchor="ctr" bIns="45700" lIns="0" spcFirstLastPara="1" rIns="0" wrap="square" tIns="45700">
            <a:normAutofit/>
          </a:bodyPr>
          <a:lstStyle>
            <a:lvl1pPr lvl="0" algn="ctr">
              <a:lnSpc>
                <a:spcPct val="90000"/>
              </a:lnSpc>
              <a:spcBef>
                <a:spcPts val="0"/>
              </a:spcBef>
              <a:spcAft>
                <a:spcPts val="0"/>
              </a:spcAft>
              <a:buClr>
                <a:schemeClr val="dk2"/>
              </a:buClr>
              <a:buSzPts val="11500"/>
              <a:buFont typeface="Arial"/>
              <a:buNone/>
              <a:defRPr sz="115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6" name="Google Shape;1156;p188"/>
          <p:cNvSpPr/>
          <p:nvPr/>
        </p:nvSpPr>
        <p:spPr>
          <a:xfrm flipH="1" rot="10800000">
            <a:off x="10226675" y="9489988"/>
            <a:ext cx="3933825" cy="5320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big idea centered">
  <p:cSld name="blue_big idea centered">
    <p:bg>
      <p:bgPr>
        <a:solidFill>
          <a:srgbClr val="FCE2BA"/>
        </a:solidFill>
      </p:bgPr>
    </p:bg>
    <p:spTree>
      <p:nvGrpSpPr>
        <p:cNvPr id="1157" name="Shape 1157"/>
        <p:cNvGrpSpPr/>
        <p:nvPr/>
      </p:nvGrpSpPr>
      <p:grpSpPr>
        <a:xfrm>
          <a:off x="0" y="0"/>
          <a:ext cx="0" cy="0"/>
          <a:chOff x="0" y="0"/>
          <a:chExt cx="0" cy="0"/>
        </a:xfrm>
      </p:grpSpPr>
      <p:sp>
        <p:nvSpPr>
          <p:cNvPr id="1158" name="Google Shape;1158;p189"/>
          <p:cNvSpPr/>
          <p:nvPr/>
        </p:nvSpPr>
        <p:spPr>
          <a:xfrm rot="-5400000">
            <a:off x="3066761" y="-2268825"/>
            <a:ext cx="18253653" cy="1825365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159" name="Google Shape;1159;p189"/>
          <p:cNvSpPr txBox="1"/>
          <p:nvPr>
            <p:ph type="title"/>
          </p:nvPr>
        </p:nvSpPr>
        <p:spPr>
          <a:xfrm>
            <a:off x="4475968" y="5568609"/>
            <a:ext cx="15435237" cy="2578783"/>
          </a:xfrm>
          <a:prstGeom prst="rect">
            <a:avLst/>
          </a:prstGeom>
          <a:noFill/>
          <a:ln>
            <a:noFill/>
          </a:ln>
        </p:spPr>
        <p:txBody>
          <a:bodyPr anchorCtr="0" anchor="ctr" bIns="45700" lIns="0" spcFirstLastPara="1" rIns="0" wrap="square" tIns="45700">
            <a:normAutofit/>
          </a:bodyPr>
          <a:lstStyle>
            <a:lvl1pPr lvl="0" algn="ctr">
              <a:lnSpc>
                <a:spcPct val="90000"/>
              </a:lnSpc>
              <a:spcBef>
                <a:spcPts val="0"/>
              </a:spcBef>
              <a:spcAft>
                <a:spcPts val="0"/>
              </a:spcAft>
              <a:buClr>
                <a:schemeClr val="lt2"/>
              </a:buClr>
              <a:buSzPts val="11500"/>
              <a:buFont typeface="Arial"/>
              <a:buNone/>
              <a:defRPr sz="115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0" name="Google Shape;1160;p189"/>
          <p:cNvSpPr/>
          <p:nvPr/>
        </p:nvSpPr>
        <p:spPr>
          <a:xfrm flipH="1" rot="10800000">
            <a:off x="10226675" y="9489988"/>
            <a:ext cx="3933825" cy="5320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big idea centered">
  <p:cSld name="darkamber_big idea centered">
    <p:bg>
      <p:bgPr>
        <a:solidFill>
          <a:srgbClr val="FCE2BA"/>
        </a:solidFill>
      </p:bgPr>
    </p:bg>
    <p:spTree>
      <p:nvGrpSpPr>
        <p:cNvPr id="1161" name="Shape 1161"/>
        <p:cNvGrpSpPr/>
        <p:nvPr/>
      </p:nvGrpSpPr>
      <p:grpSpPr>
        <a:xfrm>
          <a:off x="0" y="0"/>
          <a:ext cx="0" cy="0"/>
          <a:chOff x="0" y="0"/>
          <a:chExt cx="0" cy="0"/>
        </a:xfrm>
      </p:grpSpPr>
      <p:sp>
        <p:nvSpPr>
          <p:cNvPr id="1162" name="Google Shape;1162;p190"/>
          <p:cNvSpPr/>
          <p:nvPr/>
        </p:nvSpPr>
        <p:spPr>
          <a:xfrm rot="-5400000">
            <a:off x="3066761" y="-2268825"/>
            <a:ext cx="18253653" cy="1825365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163" name="Google Shape;1163;p190"/>
          <p:cNvSpPr txBox="1"/>
          <p:nvPr>
            <p:ph type="title"/>
          </p:nvPr>
        </p:nvSpPr>
        <p:spPr>
          <a:xfrm>
            <a:off x="4475968" y="5568609"/>
            <a:ext cx="15435237" cy="2578783"/>
          </a:xfrm>
          <a:prstGeom prst="rect">
            <a:avLst/>
          </a:prstGeom>
          <a:noFill/>
          <a:ln>
            <a:noFill/>
          </a:ln>
        </p:spPr>
        <p:txBody>
          <a:bodyPr anchorCtr="0" anchor="ctr" bIns="45700" lIns="0" spcFirstLastPara="1" rIns="0" wrap="square" tIns="45700">
            <a:normAutofit/>
          </a:bodyPr>
          <a:lstStyle>
            <a:lvl1pPr lvl="0" algn="ctr">
              <a:lnSpc>
                <a:spcPct val="90000"/>
              </a:lnSpc>
              <a:spcBef>
                <a:spcPts val="0"/>
              </a:spcBef>
              <a:spcAft>
                <a:spcPts val="0"/>
              </a:spcAft>
              <a:buClr>
                <a:schemeClr val="accent2"/>
              </a:buClr>
              <a:buSzPts val="11500"/>
              <a:buFont typeface="Arial"/>
              <a:buNone/>
              <a:defRPr sz="115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4" name="Google Shape;1164;p190"/>
          <p:cNvSpPr/>
          <p:nvPr/>
        </p:nvSpPr>
        <p:spPr>
          <a:xfrm flipH="1" rot="10800000">
            <a:off x="10226675" y="9489988"/>
            <a:ext cx="3933825" cy="5320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1">
  <p:cSld name="divider slide 1">
    <p:bg>
      <p:bgPr>
        <a:solidFill>
          <a:srgbClr val="F2EDE6"/>
        </a:solidFill>
      </p:bgPr>
    </p:bg>
    <p:spTree>
      <p:nvGrpSpPr>
        <p:cNvPr id="1165" name="Shape 1165"/>
        <p:cNvGrpSpPr/>
        <p:nvPr/>
      </p:nvGrpSpPr>
      <p:grpSpPr>
        <a:xfrm>
          <a:off x="0" y="0"/>
          <a:ext cx="0" cy="0"/>
          <a:chOff x="0" y="0"/>
          <a:chExt cx="0" cy="0"/>
        </a:xfrm>
      </p:grpSpPr>
      <p:sp>
        <p:nvSpPr>
          <p:cNvPr id="1166" name="Google Shape;1166;p191"/>
          <p:cNvSpPr txBox="1"/>
          <p:nvPr>
            <p:ph idx="1" type="body"/>
          </p:nvPr>
        </p:nvSpPr>
        <p:spPr>
          <a:xfrm>
            <a:off x="1310699" y="5029200"/>
            <a:ext cx="17919412" cy="365760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accent2"/>
              </a:buClr>
              <a:buSzPts val="25000"/>
              <a:buNone/>
              <a:defRPr sz="250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rgbClr val="43712E"/>
              </a:buClr>
              <a:buSzPts val="25000"/>
              <a:buNone/>
              <a:defRPr sz="25000">
                <a:solidFill>
                  <a:srgbClr val="43712E"/>
                </a:solidFill>
                <a:latin typeface="Arial"/>
                <a:ea typeface="Arial"/>
                <a:cs typeface="Arial"/>
                <a:sym typeface="Arial"/>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divider slide 2">
    <p:bg>
      <p:bgPr>
        <a:solidFill>
          <a:srgbClr val="FDE3BA"/>
        </a:solidFill>
      </p:bgPr>
    </p:bg>
    <p:spTree>
      <p:nvGrpSpPr>
        <p:cNvPr id="1167" name="Shape 1167"/>
        <p:cNvGrpSpPr/>
        <p:nvPr/>
      </p:nvGrpSpPr>
      <p:grpSpPr>
        <a:xfrm>
          <a:off x="0" y="0"/>
          <a:ext cx="0" cy="0"/>
          <a:chOff x="0" y="0"/>
          <a:chExt cx="0" cy="0"/>
        </a:xfrm>
      </p:grpSpPr>
      <p:sp>
        <p:nvSpPr>
          <p:cNvPr id="1168" name="Google Shape;1168;p192"/>
          <p:cNvSpPr txBox="1"/>
          <p:nvPr>
            <p:ph idx="1" type="body"/>
          </p:nvPr>
        </p:nvSpPr>
        <p:spPr>
          <a:xfrm>
            <a:off x="1310699" y="5029200"/>
            <a:ext cx="17919412" cy="365760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accent3"/>
              </a:buClr>
              <a:buSzPts val="25000"/>
              <a:buNone/>
              <a:defRPr sz="25000">
                <a:solidFill>
                  <a:schemeClr val="accent3"/>
                </a:solidFill>
                <a:latin typeface="Arial"/>
                <a:ea typeface="Arial"/>
                <a:cs typeface="Arial"/>
                <a:sym typeface="Arial"/>
              </a:defRPr>
            </a:lvl1pPr>
            <a:lvl2pPr indent="-228600" lvl="1" marL="914400" algn="l">
              <a:lnSpc>
                <a:spcPct val="90000"/>
              </a:lnSpc>
              <a:spcBef>
                <a:spcPts val="1000"/>
              </a:spcBef>
              <a:spcAft>
                <a:spcPts val="0"/>
              </a:spcAft>
              <a:buClr>
                <a:srgbClr val="43712E"/>
              </a:buClr>
              <a:buSzPts val="25000"/>
              <a:buNone/>
              <a:defRPr sz="25000">
                <a:solidFill>
                  <a:srgbClr val="43712E"/>
                </a:solidFill>
                <a:latin typeface="Arial"/>
                <a:ea typeface="Arial"/>
                <a:cs typeface="Arial"/>
                <a:sym typeface="Arial"/>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big line 1">
  <p:cSld name="one big line 1">
    <p:bg>
      <p:bgPr>
        <a:solidFill>
          <a:srgbClr val="F2EDE6"/>
        </a:solidFill>
      </p:bgPr>
    </p:bg>
    <p:spTree>
      <p:nvGrpSpPr>
        <p:cNvPr id="1169" name="Shape 1169"/>
        <p:cNvGrpSpPr/>
        <p:nvPr/>
      </p:nvGrpSpPr>
      <p:grpSpPr>
        <a:xfrm>
          <a:off x="0" y="0"/>
          <a:ext cx="0" cy="0"/>
          <a:chOff x="0" y="0"/>
          <a:chExt cx="0" cy="0"/>
        </a:xfrm>
      </p:grpSpPr>
      <p:sp>
        <p:nvSpPr>
          <p:cNvPr id="1170" name="Google Shape;1170;p193"/>
          <p:cNvSpPr txBox="1"/>
          <p:nvPr>
            <p:ph idx="1" type="body"/>
          </p:nvPr>
        </p:nvSpPr>
        <p:spPr>
          <a:xfrm>
            <a:off x="1525588" y="6234689"/>
            <a:ext cx="21259799" cy="5086453"/>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accent2"/>
              </a:buClr>
              <a:buSzPts val="40000"/>
              <a:buNone/>
              <a:defRPr sz="400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big line 2">
  <p:cSld name="one big line 2">
    <p:bg>
      <p:bgPr>
        <a:solidFill>
          <a:srgbClr val="FCE2BA"/>
        </a:solidFill>
      </p:bgPr>
    </p:bg>
    <p:spTree>
      <p:nvGrpSpPr>
        <p:cNvPr id="1171" name="Shape 1171"/>
        <p:cNvGrpSpPr/>
        <p:nvPr/>
      </p:nvGrpSpPr>
      <p:grpSpPr>
        <a:xfrm>
          <a:off x="0" y="0"/>
          <a:ext cx="0" cy="0"/>
          <a:chOff x="0" y="0"/>
          <a:chExt cx="0" cy="0"/>
        </a:xfrm>
      </p:grpSpPr>
      <p:sp>
        <p:nvSpPr>
          <p:cNvPr id="1172" name="Google Shape;1172;p194"/>
          <p:cNvSpPr txBox="1"/>
          <p:nvPr>
            <p:ph idx="1" type="body"/>
          </p:nvPr>
        </p:nvSpPr>
        <p:spPr>
          <a:xfrm>
            <a:off x="1525588" y="6234690"/>
            <a:ext cx="21259799" cy="5021139"/>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004083"/>
              </a:buClr>
              <a:buSzPts val="40000"/>
              <a:buNone/>
              <a:defRPr sz="40000">
                <a:solidFill>
                  <a:srgbClr val="004083"/>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statement 1">
  <p:cSld name="big statement 1">
    <p:bg>
      <p:bgPr>
        <a:solidFill>
          <a:srgbClr val="F2EDE6"/>
        </a:solidFill>
      </p:bgPr>
    </p:bg>
    <p:spTree>
      <p:nvGrpSpPr>
        <p:cNvPr id="1173" name="Shape 1173"/>
        <p:cNvGrpSpPr/>
        <p:nvPr/>
      </p:nvGrpSpPr>
      <p:grpSpPr>
        <a:xfrm>
          <a:off x="0" y="0"/>
          <a:ext cx="0" cy="0"/>
          <a:chOff x="0" y="0"/>
          <a:chExt cx="0" cy="0"/>
        </a:xfrm>
      </p:grpSpPr>
      <p:sp>
        <p:nvSpPr>
          <p:cNvPr id="1174" name="Google Shape;1174;p195"/>
          <p:cNvSpPr txBox="1"/>
          <p:nvPr>
            <p:ph idx="1" type="body"/>
          </p:nvPr>
        </p:nvSpPr>
        <p:spPr>
          <a:xfrm>
            <a:off x="1438656" y="3259322"/>
            <a:ext cx="17597488" cy="6771084"/>
          </a:xfrm>
          <a:prstGeom prst="rect">
            <a:avLst/>
          </a:prstGeom>
          <a:noFill/>
          <a:ln>
            <a:noFill/>
          </a:ln>
        </p:spPr>
        <p:txBody>
          <a:bodyPr anchorCtr="0" anchor="t" bIns="50800" lIns="50800" spcFirstLastPara="1" rIns="50800" wrap="square" tIns="50800">
            <a:spAutoFit/>
          </a:bodyPr>
          <a:lstStyle>
            <a:lvl1pPr indent="-228600" lvl="0" marL="457200" algn="l">
              <a:lnSpc>
                <a:spcPct val="100000"/>
              </a:lnSpc>
              <a:spcBef>
                <a:spcPts val="0"/>
              </a:spcBef>
              <a:spcAft>
                <a:spcPts val="0"/>
              </a:spcAft>
              <a:buClr>
                <a:schemeClr val="accent2"/>
              </a:buClr>
              <a:buSzPts val="25000"/>
              <a:buNone/>
              <a:defRPr sz="250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statement 2">
  <p:cSld name="big statement 2">
    <p:bg>
      <p:bgPr>
        <a:solidFill>
          <a:srgbClr val="FCE2BA"/>
        </a:solidFill>
      </p:bgPr>
    </p:bg>
    <p:spTree>
      <p:nvGrpSpPr>
        <p:cNvPr id="1175" name="Shape 1175"/>
        <p:cNvGrpSpPr/>
        <p:nvPr/>
      </p:nvGrpSpPr>
      <p:grpSpPr>
        <a:xfrm>
          <a:off x="0" y="0"/>
          <a:ext cx="0" cy="0"/>
          <a:chOff x="0" y="0"/>
          <a:chExt cx="0" cy="0"/>
        </a:xfrm>
      </p:grpSpPr>
      <p:sp>
        <p:nvSpPr>
          <p:cNvPr id="1176" name="Google Shape;1176;p196"/>
          <p:cNvSpPr txBox="1"/>
          <p:nvPr>
            <p:ph idx="1" type="body"/>
          </p:nvPr>
        </p:nvSpPr>
        <p:spPr>
          <a:xfrm>
            <a:off x="1438656" y="3259322"/>
            <a:ext cx="17597488" cy="6771084"/>
          </a:xfrm>
          <a:prstGeom prst="rect">
            <a:avLst/>
          </a:prstGeom>
          <a:noFill/>
          <a:ln>
            <a:noFill/>
          </a:ln>
        </p:spPr>
        <p:txBody>
          <a:bodyPr anchorCtr="0" anchor="t" bIns="50800" lIns="50800" spcFirstLastPara="1" rIns="50800" wrap="square" tIns="50800">
            <a:spAutoFit/>
          </a:bodyPr>
          <a:lstStyle>
            <a:lvl1pPr indent="-228600" lvl="0" marL="457200" algn="l">
              <a:lnSpc>
                <a:spcPct val="100000"/>
              </a:lnSpc>
              <a:spcBef>
                <a:spcPts val="0"/>
              </a:spcBef>
              <a:spcAft>
                <a:spcPts val="0"/>
              </a:spcAft>
              <a:buClr>
                <a:schemeClr val="accent3"/>
              </a:buClr>
              <a:buSzPts val="25000"/>
              <a:buNone/>
              <a:defRPr sz="25000">
                <a:solidFill>
                  <a:schemeClr val="accent3"/>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stat 1">
  <p:cSld name="big stat 1">
    <p:bg>
      <p:bgPr>
        <a:solidFill>
          <a:srgbClr val="E9E5DF"/>
        </a:solidFill>
      </p:bgPr>
    </p:bg>
    <p:spTree>
      <p:nvGrpSpPr>
        <p:cNvPr id="1177" name="Shape 1177"/>
        <p:cNvGrpSpPr/>
        <p:nvPr/>
      </p:nvGrpSpPr>
      <p:grpSpPr>
        <a:xfrm>
          <a:off x="0" y="0"/>
          <a:ext cx="0" cy="0"/>
          <a:chOff x="0" y="0"/>
          <a:chExt cx="0" cy="0"/>
        </a:xfrm>
      </p:grpSpPr>
      <p:sp>
        <p:nvSpPr>
          <p:cNvPr id="1178" name="Google Shape;1178;p197"/>
          <p:cNvSpPr txBox="1"/>
          <p:nvPr>
            <p:ph idx="1" type="body"/>
          </p:nvPr>
        </p:nvSpPr>
        <p:spPr>
          <a:xfrm>
            <a:off x="1588168" y="3167883"/>
            <a:ext cx="21363273" cy="10026371"/>
          </a:xfrm>
          <a:prstGeom prst="rect">
            <a:avLst/>
          </a:prstGeom>
          <a:noFill/>
          <a:ln>
            <a:noFill/>
          </a:ln>
        </p:spPr>
        <p:txBody>
          <a:bodyPr anchorCtr="0" anchor="ctr" bIns="0" lIns="0" spcFirstLastPara="1" rIns="0" wrap="square" tIns="0">
            <a:normAutofit/>
          </a:bodyPr>
          <a:lstStyle>
            <a:lvl1pPr indent="-228600" lvl="0" marL="457200" algn="l">
              <a:lnSpc>
                <a:spcPct val="90000"/>
              </a:lnSpc>
              <a:spcBef>
                <a:spcPts val="2000"/>
              </a:spcBef>
              <a:spcAft>
                <a:spcPts val="0"/>
              </a:spcAft>
              <a:buClr>
                <a:schemeClr val="accent2"/>
              </a:buClr>
              <a:buSzPts val="75000"/>
              <a:buNone/>
              <a:defRPr sz="750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79" name="Google Shape;1179;p197"/>
          <p:cNvSpPr txBox="1"/>
          <p:nvPr>
            <p:ph type="title"/>
          </p:nvPr>
        </p:nvSpPr>
        <p:spPr>
          <a:xfrm>
            <a:off x="1468437" y="1374334"/>
            <a:ext cx="21259799" cy="106680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rgbClr val="91590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p:cSld name="blue_title and image">
    <p:spTree>
      <p:nvGrpSpPr>
        <p:cNvPr id="120" name="Shape 120"/>
        <p:cNvGrpSpPr/>
        <p:nvPr/>
      </p:nvGrpSpPr>
      <p:grpSpPr>
        <a:xfrm>
          <a:off x="0" y="0"/>
          <a:ext cx="0" cy="0"/>
          <a:chOff x="0" y="0"/>
          <a:chExt cx="0" cy="0"/>
        </a:xfrm>
      </p:grpSpPr>
      <p:sp>
        <p:nvSpPr>
          <p:cNvPr id="121" name="Google Shape;121;p63"/>
          <p:cNvSpPr/>
          <p:nvPr/>
        </p:nvSpPr>
        <p:spPr>
          <a:xfrm>
            <a:off x="3740322" y="1552906"/>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2" name="Google Shape;122;p63"/>
          <p:cNvSpPr txBox="1"/>
          <p:nvPr>
            <p:ph type="title"/>
          </p:nvPr>
        </p:nvSpPr>
        <p:spPr>
          <a:xfrm>
            <a:off x="1483161" y="4267200"/>
            <a:ext cx="8058404"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lt2"/>
              </a:buClr>
              <a:buSzPts val="9600"/>
              <a:buFont typeface="Arial"/>
              <a:buNone/>
              <a:defRPr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63"/>
          <p:cNvSpPr txBox="1"/>
          <p:nvPr>
            <p:ph idx="1" type="body"/>
          </p:nvPr>
        </p:nvSpPr>
        <p:spPr>
          <a:xfrm>
            <a:off x="1525588" y="6976627"/>
            <a:ext cx="8055734" cy="2142409"/>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 name="Google Shape;124;p63"/>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5" name="Google Shape;125;p63"/>
          <p:cNvSpPr/>
          <p:nvPr>
            <p:ph idx="2" type="pic"/>
          </p:nvPr>
        </p:nvSpPr>
        <p:spPr>
          <a:xfrm>
            <a:off x="12199338" y="0"/>
            <a:ext cx="12193588" cy="13716000"/>
          </a:xfrm>
          <a:prstGeom prst="rect">
            <a:avLst/>
          </a:prstGeom>
          <a:solidFill>
            <a:schemeClr val="lt1"/>
          </a:solidFill>
          <a:ln>
            <a:noFill/>
          </a:ln>
        </p:spPr>
      </p:sp>
    </p:spTree>
  </p:cSld>
  <p:clrMapOvr>
    <a:masterClrMapping/>
  </p:clrMapOvr>
</p:sldLayout>
</file>

<file path=ppt/slideLayouts/slideLayout1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stat 2">
  <p:cSld name="big stat 2">
    <p:bg>
      <p:bgPr>
        <a:solidFill>
          <a:srgbClr val="FCE2BA"/>
        </a:solidFill>
      </p:bgPr>
    </p:bg>
    <p:spTree>
      <p:nvGrpSpPr>
        <p:cNvPr id="1180" name="Shape 1180"/>
        <p:cNvGrpSpPr/>
        <p:nvPr/>
      </p:nvGrpSpPr>
      <p:grpSpPr>
        <a:xfrm>
          <a:off x="0" y="0"/>
          <a:ext cx="0" cy="0"/>
          <a:chOff x="0" y="0"/>
          <a:chExt cx="0" cy="0"/>
        </a:xfrm>
      </p:grpSpPr>
      <p:sp>
        <p:nvSpPr>
          <p:cNvPr id="1181" name="Google Shape;1181;p198"/>
          <p:cNvSpPr txBox="1"/>
          <p:nvPr>
            <p:ph idx="1" type="body"/>
          </p:nvPr>
        </p:nvSpPr>
        <p:spPr>
          <a:xfrm>
            <a:off x="1588168" y="3167883"/>
            <a:ext cx="21363273" cy="10026371"/>
          </a:xfrm>
          <a:prstGeom prst="rect">
            <a:avLst/>
          </a:prstGeom>
          <a:noFill/>
          <a:ln>
            <a:noFill/>
          </a:ln>
        </p:spPr>
        <p:txBody>
          <a:bodyPr anchorCtr="0" anchor="ctr" bIns="0" lIns="0" spcFirstLastPara="1" rIns="0" wrap="square" tIns="0">
            <a:normAutofit/>
          </a:bodyPr>
          <a:lstStyle>
            <a:lvl1pPr indent="-228600" lvl="0" marL="457200" algn="l">
              <a:lnSpc>
                <a:spcPct val="90000"/>
              </a:lnSpc>
              <a:spcBef>
                <a:spcPts val="2000"/>
              </a:spcBef>
              <a:spcAft>
                <a:spcPts val="0"/>
              </a:spcAft>
              <a:buClr>
                <a:srgbClr val="004083"/>
              </a:buClr>
              <a:buSzPts val="75000"/>
              <a:buNone/>
              <a:defRPr sz="75000">
                <a:solidFill>
                  <a:srgbClr val="004083"/>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82" name="Google Shape;1182;p198"/>
          <p:cNvSpPr txBox="1"/>
          <p:nvPr>
            <p:ph type="title"/>
          </p:nvPr>
        </p:nvSpPr>
        <p:spPr>
          <a:xfrm>
            <a:off x="1468437" y="1374334"/>
            <a:ext cx="21259799" cy="106680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rgbClr val="91590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circle">
  <p:cSld name="titles on circle">
    <p:bg>
      <p:bgPr>
        <a:solidFill>
          <a:schemeClr val="lt1"/>
        </a:solidFill>
      </p:bgPr>
    </p:bg>
    <p:spTree>
      <p:nvGrpSpPr>
        <p:cNvPr id="1183" name="Shape 1183"/>
        <p:cNvGrpSpPr/>
        <p:nvPr/>
      </p:nvGrpSpPr>
      <p:grpSpPr>
        <a:xfrm>
          <a:off x="0" y="0"/>
          <a:ext cx="0" cy="0"/>
          <a:chOff x="0" y="0"/>
          <a:chExt cx="0" cy="0"/>
        </a:xfrm>
      </p:grpSpPr>
      <p:sp>
        <p:nvSpPr>
          <p:cNvPr id="1184" name="Google Shape;1184;p199"/>
          <p:cNvSpPr/>
          <p:nvPr/>
        </p:nvSpPr>
        <p:spPr>
          <a:xfrm>
            <a:off x="-2089931" y="3261864"/>
            <a:ext cx="7192272" cy="7192272"/>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85" name="Google Shape;1185;p199"/>
          <p:cNvSpPr txBox="1"/>
          <p:nvPr>
            <p:ph type="title"/>
          </p:nvPr>
        </p:nvSpPr>
        <p:spPr>
          <a:xfrm>
            <a:off x="1468437" y="5659394"/>
            <a:ext cx="14039851" cy="1564103"/>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11500"/>
              <a:buFont typeface="Arial"/>
              <a:buNone/>
              <a:defRPr sz="11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6" name="Google Shape;1186;p199"/>
          <p:cNvSpPr txBox="1"/>
          <p:nvPr>
            <p:ph idx="1" type="body"/>
          </p:nvPr>
        </p:nvSpPr>
        <p:spPr>
          <a:xfrm>
            <a:off x="1524216" y="7430079"/>
            <a:ext cx="10364572" cy="150239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6 section titles">
  <p:cSld name="titles 6 section titles">
    <p:bg>
      <p:bgPr>
        <a:solidFill>
          <a:srgbClr val="FEFAF5"/>
        </a:solidFill>
      </p:bgPr>
    </p:bg>
    <p:spTree>
      <p:nvGrpSpPr>
        <p:cNvPr id="1187" name="Shape 1187"/>
        <p:cNvGrpSpPr/>
        <p:nvPr/>
      </p:nvGrpSpPr>
      <p:grpSpPr>
        <a:xfrm>
          <a:off x="0" y="0"/>
          <a:ext cx="0" cy="0"/>
          <a:chOff x="0" y="0"/>
          <a:chExt cx="0" cy="0"/>
        </a:xfrm>
      </p:grpSpPr>
      <p:sp>
        <p:nvSpPr>
          <p:cNvPr id="1188" name="Google Shape;1188;p200"/>
          <p:cNvSpPr/>
          <p:nvPr/>
        </p:nvSpPr>
        <p:spPr>
          <a:xfrm>
            <a:off x="-2089931" y="3261864"/>
            <a:ext cx="7192272" cy="7192272"/>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89" name="Google Shape;1189;p200"/>
          <p:cNvSpPr txBox="1"/>
          <p:nvPr>
            <p:ph type="title"/>
          </p:nvPr>
        </p:nvSpPr>
        <p:spPr>
          <a:xfrm>
            <a:off x="1394296" y="4843849"/>
            <a:ext cx="6410761" cy="2379650"/>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0" name="Google Shape;1190;p200"/>
          <p:cNvSpPr txBox="1"/>
          <p:nvPr>
            <p:ph idx="1" type="body"/>
          </p:nvPr>
        </p:nvSpPr>
        <p:spPr>
          <a:xfrm>
            <a:off x="1474788" y="7430079"/>
            <a:ext cx="6092280" cy="150239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3600"/>
              <a:buFont typeface="Arial"/>
              <a:buNone/>
              <a:defRPr sz="36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1" name="Google Shape;1191;p200"/>
          <p:cNvSpPr txBox="1"/>
          <p:nvPr>
            <p:ph idx="2" type="body"/>
          </p:nvPr>
        </p:nvSpPr>
        <p:spPr>
          <a:xfrm>
            <a:off x="8845628"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2" name="Google Shape;1192;p200"/>
          <p:cNvSpPr txBox="1"/>
          <p:nvPr>
            <p:ph idx="3" type="body"/>
          </p:nvPr>
        </p:nvSpPr>
        <p:spPr>
          <a:xfrm>
            <a:off x="12414097"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3" name="Google Shape;1193;p200"/>
          <p:cNvSpPr txBox="1"/>
          <p:nvPr>
            <p:ph idx="4" type="body"/>
          </p:nvPr>
        </p:nvSpPr>
        <p:spPr>
          <a:xfrm>
            <a:off x="15933538"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4" name="Google Shape;1194;p200"/>
          <p:cNvSpPr txBox="1"/>
          <p:nvPr>
            <p:ph idx="5" type="body"/>
          </p:nvPr>
        </p:nvSpPr>
        <p:spPr>
          <a:xfrm>
            <a:off x="8845628" y="9170272"/>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5" name="Google Shape;1195;p200"/>
          <p:cNvSpPr txBox="1"/>
          <p:nvPr>
            <p:ph idx="6" type="body"/>
          </p:nvPr>
        </p:nvSpPr>
        <p:spPr>
          <a:xfrm>
            <a:off x="12414096" y="9170272"/>
            <a:ext cx="3094191"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6" name="Google Shape;1196;p200"/>
          <p:cNvSpPr txBox="1"/>
          <p:nvPr>
            <p:ph idx="7" type="body"/>
          </p:nvPr>
        </p:nvSpPr>
        <p:spPr>
          <a:xfrm>
            <a:off x="15933538" y="9170272"/>
            <a:ext cx="3171695"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8 section titles">
  <p:cSld name="titles 8 section titles">
    <p:spTree>
      <p:nvGrpSpPr>
        <p:cNvPr id="1197" name="Shape 1197"/>
        <p:cNvGrpSpPr/>
        <p:nvPr/>
      </p:nvGrpSpPr>
      <p:grpSpPr>
        <a:xfrm>
          <a:off x="0" y="0"/>
          <a:ext cx="0" cy="0"/>
          <a:chOff x="0" y="0"/>
          <a:chExt cx="0" cy="0"/>
        </a:xfrm>
      </p:grpSpPr>
      <p:sp>
        <p:nvSpPr>
          <p:cNvPr id="1198" name="Google Shape;1198;p201"/>
          <p:cNvSpPr/>
          <p:nvPr/>
        </p:nvSpPr>
        <p:spPr>
          <a:xfrm>
            <a:off x="-2089931" y="3261864"/>
            <a:ext cx="7192272" cy="7192272"/>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99" name="Google Shape;1199;p201"/>
          <p:cNvSpPr txBox="1"/>
          <p:nvPr>
            <p:ph type="title"/>
          </p:nvPr>
        </p:nvSpPr>
        <p:spPr>
          <a:xfrm>
            <a:off x="1423990" y="4744995"/>
            <a:ext cx="6237199" cy="2478504"/>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8800"/>
              <a:buFont typeface="Arial"/>
              <a:buNone/>
              <a:defRPr sz="8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0" name="Google Shape;1200;p201"/>
          <p:cNvSpPr txBox="1"/>
          <p:nvPr>
            <p:ph idx="1" type="body"/>
          </p:nvPr>
        </p:nvSpPr>
        <p:spPr>
          <a:xfrm>
            <a:off x="1474788" y="7430079"/>
            <a:ext cx="6186401" cy="150239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3600"/>
              <a:buFont typeface="Arial"/>
              <a:buNone/>
              <a:defRPr sz="36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01" name="Google Shape;1201;p201"/>
          <p:cNvSpPr txBox="1"/>
          <p:nvPr/>
        </p:nvSpPr>
        <p:spPr>
          <a:xfrm>
            <a:off x="8748583" y="3731741"/>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1202" name="Google Shape;1202;p201"/>
          <p:cNvSpPr txBox="1"/>
          <p:nvPr>
            <p:ph idx="2" type="body"/>
          </p:nvPr>
        </p:nvSpPr>
        <p:spPr>
          <a:xfrm>
            <a:off x="8771486"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03" name="Google Shape;1203;p201"/>
          <p:cNvSpPr txBox="1"/>
          <p:nvPr/>
        </p:nvSpPr>
        <p:spPr>
          <a:xfrm>
            <a:off x="12345987" y="3731741"/>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1204" name="Google Shape;1204;p201"/>
          <p:cNvSpPr txBox="1"/>
          <p:nvPr>
            <p:ph idx="3" type="body"/>
          </p:nvPr>
        </p:nvSpPr>
        <p:spPr>
          <a:xfrm>
            <a:off x="12414097"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05" name="Google Shape;1205;p201"/>
          <p:cNvSpPr txBox="1"/>
          <p:nvPr/>
        </p:nvSpPr>
        <p:spPr>
          <a:xfrm>
            <a:off x="16382523" y="3731741"/>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
        <p:nvSpPr>
          <p:cNvPr id="1206" name="Google Shape;1206;p201"/>
          <p:cNvSpPr txBox="1"/>
          <p:nvPr>
            <p:ph idx="4" type="body"/>
          </p:nvPr>
        </p:nvSpPr>
        <p:spPr>
          <a:xfrm>
            <a:off x="16353673"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07" name="Google Shape;1207;p201"/>
          <p:cNvSpPr txBox="1"/>
          <p:nvPr/>
        </p:nvSpPr>
        <p:spPr>
          <a:xfrm>
            <a:off x="20276961" y="3731741"/>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4</a:t>
            </a:r>
            <a:endParaRPr b="0" i="0" sz="1400" u="none" cap="none" strike="noStrike">
              <a:solidFill>
                <a:srgbClr val="000000"/>
              </a:solidFill>
              <a:latin typeface="Arial"/>
              <a:ea typeface="Arial"/>
              <a:cs typeface="Arial"/>
              <a:sym typeface="Arial"/>
            </a:endParaRPr>
          </a:p>
        </p:txBody>
      </p:sp>
      <p:sp>
        <p:nvSpPr>
          <p:cNvPr id="1208" name="Google Shape;1208;p201"/>
          <p:cNvSpPr txBox="1"/>
          <p:nvPr>
            <p:ph idx="5" type="body"/>
          </p:nvPr>
        </p:nvSpPr>
        <p:spPr>
          <a:xfrm>
            <a:off x="20308238"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09" name="Google Shape;1209;p201"/>
          <p:cNvSpPr txBox="1"/>
          <p:nvPr/>
        </p:nvSpPr>
        <p:spPr>
          <a:xfrm>
            <a:off x="8713101" y="7720914"/>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5</a:t>
            </a:r>
            <a:endParaRPr b="0" i="0" sz="1400" u="none" cap="none" strike="noStrike">
              <a:solidFill>
                <a:srgbClr val="000000"/>
              </a:solidFill>
              <a:latin typeface="Arial"/>
              <a:ea typeface="Arial"/>
              <a:cs typeface="Arial"/>
              <a:sym typeface="Arial"/>
            </a:endParaRPr>
          </a:p>
        </p:txBody>
      </p:sp>
      <p:sp>
        <p:nvSpPr>
          <p:cNvPr id="1210" name="Google Shape;1210;p201"/>
          <p:cNvSpPr txBox="1"/>
          <p:nvPr>
            <p:ph idx="6" type="body"/>
          </p:nvPr>
        </p:nvSpPr>
        <p:spPr>
          <a:xfrm>
            <a:off x="8771486" y="9170272"/>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11" name="Google Shape;1211;p201"/>
          <p:cNvSpPr txBox="1"/>
          <p:nvPr/>
        </p:nvSpPr>
        <p:spPr>
          <a:xfrm>
            <a:off x="12370701" y="7720914"/>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6</a:t>
            </a:r>
            <a:endParaRPr b="0" i="0" sz="1400" u="none" cap="none" strike="noStrike">
              <a:solidFill>
                <a:srgbClr val="000000"/>
              </a:solidFill>
              <a:latin typeface="Arial"/>
              <a:ea typeface="Arial"/>
              <a:cs typeface="Arial"/>
              <a:sym typeface="Arial"/>
            </a:endParaRPr>
          </a:p>
        </p:txBody>
      </p:sp>
      <p:sp>
        <p:nvSpPr>
          <p:cNvPr id="1212" name="Google Shape;1212;p201"/>
          <p:cNvSpPr txBox="1"/>
          <p:nvPr>
            <p:ph idx="7" type="body"/>
          </p:nvPr>
        </p:nvSpPr>
        <p:spPr>
          <a:xfrm>
            <a:off x="12414096" y="9170272"/>
            <a:ext cx="3094191"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13" name="Google Shape;1213;p201"/>
          <p:cNvSpPr txBox="1"/>
          <p:nvPr/>
        </p:nvSpPr>
        <p:spPr>
          <a:xfrm>
            <a:off x="16382523" y="7720914"/>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7</a:t>
            </a:r>
            <a:endParaRPr b="0" i="0" sz="1400" u="none" cap="none" strike="noStrike">
              <a:solidFill>
                <a:srgbClr val="000000"/>
              </a:solidFill>
              <a:latin typeface="Arial"/>
              <a:ea typeface="Arial"/>
              <a:cs typeface="Arial"/>
              <a:sym typeface="Arial"/>
            </a:endParaRPr>
          </a:p>
        </p:txBody>
      </p:sp>
      <p:sp>
        <p:nvSpPr>
          <p:cNvPr id="1214" name="Google Shape;1214;p201"/>
          <p:cNvSpPr txBox="1"/>
          <p:nvPr>
            <p:ph idx="8" type="body"/>
          </p:nvPr>
        </p:nvSpPr>
        <p:spPr>
          <a:xfrm>
            <a:off x="16353673" y="9170272"/>
            <a:ext cx="3171695"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15" name="Google Shape;1215;p201"/>
          <p:cNvSpPr txBox="1"/>
          <p:nvPr/>
        </p:nvSpPr>
        <p:spPr>
          <a:xfrm>
            <a:off x="20279020" y="7720914"/>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8</a:t>
            </a:r>
            <a:endParaRPr b="0" i="0" sz="1400" u="none" cap="none" strike="noStrike">
              <a:solidFill>
                <a:srgbClr val="000000"/>
              </a:solidFill>
              <a:latin typeface="Arial"/>
              <a:ea typeface="Arial"/>
              <a:cs typeface="Arial"/>
              <a:sym typeface="Arial"/>
            </a:endParaRPr>
          </a:p>
        </p:txBody>
      </p:sp>
      <p:sp>
        <p:nvSpPr>
          <p:cNvPr id="1216" name="Google Shape;1216;p201"/>
          <p:cNvSpPr txBox="1"/>
          <p:nvPr>
            <p:ph idx="9" type="body"/>
          </p:nvPr>
        </p:nvSpPr>
        <p:spPr>
          <a:xfrm>
            <a:off x="20308238" y="9170272"/>
            <a:ext cx="3128881"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bullet list side by side">
  <p:cSld name="titles bullet list side by side">
    <p:spTree>
      <p:nvGrpSpPr>
        <p:cNvPr id="1217" name="Shape 1217"/>
        <p:cNvGrpSpPr/>
        <p:nvPr/>
      </p:nvGrpSpPr>
      <p:grpSpPr>
        <a:xfrm>
          <a:off x="0" y="0"/>
          <a:ext cx="0" cy="0"/>
          <a:chOff x="0" y="0"/>
          <a:chExt cx="0" cy="0"/>
        </a:xfrm>
      </p:grpSpPr>
      <p:sp>
        <p:nvSpPr>
          <p:cNvPr id="1218" name="Google Shape;1218;p202"/>
          <p:cNvSpPr txBox="1"/>
          <p:nvPr>
            <p:ph type="title"/>
          </p:nvPr>
        </p:nvSpPr>
        <p:spPr>
          <a:xfrm>
            <a:off x="1525587" y="4382266"/>
            <a:ext cx="8740418" cy="2769732"/>
          </a:xfrm>
          <a:prstGeom prst="rect">
            <a:avLst/>
          </a:prstGeom>
          <a:noFill/>
          <a:ln>
            <a:noFill/>
          </a:ln>
        </p:spPr>
        <p:txBody>
          <a:bodyPr anchorCtr="0" anchor="b" bIns="45700" lIns="0" spcFirstLastPara="1" rIns="0" wrap="square" tIns="45700">
            <a:noAutofit/>
          </a:bodyPr>
          <a:lstStyle>
            <a:lvl1pPr lvl="0" algn="l">
              <a:lnSpc>
                <a:spcPct val="100000"/>
              </a:lnSpc>
              <a:spcBef>
                <a:spcPts val="0"/>
              </a:spcBef>
              <a:spcAft>
                <a:spcPts val="0"/>
              </a:spcAft>
              <a:buClr>
                <a:srgbClr val="915907"/>
              </a:buClr>
              <a:buSzPts val="9600"/>
              <a:buFont typeface="Arial"/>
              <a:buNone/>
              <a:defRPr sz="9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9" name="Google Shape;1219;p202"/>
          <p:cNvSpPr txBox="1"/>
          <p:nvPr>
            <p:ph idx="1" type="body"/>
          </p:nvPr>
        </p:nvSpPr>
        <p:spPr>
          <a:xfrm>
            <a:off x="1576384" y="7358577"/>
            <a:ext cx="8679724" cy="323322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20" name="Google Shape;1220;p202"/>
          <p:cNvSpPr/>
          <p:nvPr/>
        </p:nvSpPr>
        <p:spPr>
          <a:xfrm>
            <a:off x="12193588" y="0"/>
            <a:ext cx="12193585"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21" name="Google Shape;1221;p202"/>
          <p:cNvSpPr txBox="1"/>
          <p:nvPr>
            <p:ph idx="2" type="body"/>
          </p:nvPr>
        </p:nvSpPr>
        <p:spPr>
          <a:xfrm>
            <a:off x="13504236" y="4382265"/>
            <a:ext cx="7665704" cy="6895335"/>
          </a:xfrm>
          <a:prstGeom prst="rect">
            <a:avLst/>
          </a:prstGeom>
          <a:noFill/>
          <a:ln>
            <a:noFill/>
          </a:ln>
        </p:spPr>
        <p:txBody>
          <a:bodyPr anchorCtr="0" anchor="t" bIns="45700" lIns="0" spcFirstLastPara="1" rIns="0" wrap="square" tIns="45700">
            <a:normAutofit/>
          </a:bodyPr>
          <a:lstStyle>
            <a:lvl1pPr indent="-533400" lvl="0" marL="457200" algn="l">
              <a:lnSpc>
                <a:spcPct val="90000"/>
              </a:lnSpc>
              <a:spcBef>
                <a:spcPts val="2000"/>
              </a:spcBef>
              <a:spcAft>
                <a:spcPts val="0"/>
              </a:spcAft>
              <a:buClr>
                <a:schemeClr val="lt2"/>
              </a:buClr>
              <a:buSzPts val="4800"/>
              <a:buFont typeface="Arial"/>
              <a:buChar char="•"/>
              <a:defRPr sz="48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533400" lvl="2" marL="1371600" algn="l">
              <a:lnSpc>
                <a:spcPct val="90000"/>
              </a:lnSpc>
              <a:spcBef>
                <a:spcPts val="1000"/>
              </a:spcBef>
              <a:spcAft>
                <a:spcPts val="0"/>
              </a:spcAft>
              <a:buClr>
                <a:schemeClr val="lt2"/>
              </a:buClr>
              <a:buSzPts val="4800"/>
              <a:buFont typeface="Arial"/>
              <a:buChar char="•"/>
              <a:defRPr sz="4800">
                <a:solidFill>
                  <a:schemeClr val="dk1"/>
                </a:solidFill>
              </a:defRPr>
            </a:lvl3pPr>
            <a:lvl4pPr indent="-533400" lvl="3" marL="1828800" algn="l">
              <a:lnSpc>
                <a:spcPct val="90000"/>
              </a:lnSpc>
              <a:spcBef>
                <a:spcPts val="1000"/>
              </a:spcBef>
              <a:spcAft>
                <a:spcPts val="0"/>
              </a:spcAft>
              <a:buClr>
                <a:schemeClr val="lt2"/>
              </a:buClr>
              <a:buSzPts val="4800"/>
              <a:buFont typeface="Arial"/>
              <a:buChar char="•"/>
              <a:defRPr sz="4800">
                <a:solidFill>
                  <a:schemeClr val="dk1"/>
                </a:solidFill>
              </a:defRPr>
            </a:lvl4pPr>
            <a:lvl5pPr indent="-533400" lvl="4" marL="2286000" algn="l">
              <a:lnSpc>
                <a:spcPct val="90000"/>
              </a:lnSpc>
              <a:spcBef>
                <a:spcPts val="1000"/>
              </a:spcBef>
              <a:spcAft>
                <a:spcPts val="0"/>
              </a:spcAft>
              <a:buClr>
                <a:schemeClr val="lt2"/>
              </a:buClr>
              <a:buSzPts val="4800"/>
              <a:buFont typeface="Arial"/>
              <a:buChar char="•"/>
              <a:defRPr sz="4800">
                <a:solidFill>
                  <a:schemeClr val="dk1"/>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s bullet list side by side">
  <p:cSld name="1_titles bullet list side by side">
    <p:spTree>
      <p:nvGrpSpPr>
        <p:cNvPr id="1222" name="Shape 1222"/>
        <p:cNvGrpSpPr/>
        <p:nvPr/>
      </p:nvGrpSpPr>
      <p:grpSpPr>
        <a:xfrm>
          <a:off x="0" y="0"/>
          <a:ext cx="0" cy="0"/>
          <a:chOff x="0" y="0"/>
          <a:chExt cx="0" cy="0"/>
        </a:xfrm>
      </p:grpSpPr>
      <p:sp>
        <p:nvSpPr>
          <p:cNvPr id="1223" name="Google Shape;1223;p203"/>
          <p:cNvSpPr txBox="1"/>
          <p:nvPr>
            <p:ph type="title"/>
          </p:nvPr>
        </p:nvSpPr>
        <p:spPr>
          <a:xfrm>
            <a:off x="1525587" y="4382266"/>
            <a:ext cx="8740418" cy="2769732"/>
          </a:xfrm>
          <a:prstGeom prst="rect">
            <a:avLst/>
          </a:prstGeom>
          <a:noFill/>
          <a:ln>
            <a:noFill/>
          </a:ln>
        </p:spPr>
        <p:txBody>
          <a:bodyPr anchorCtr="0" anchor="b" bIns="45700" lIns="0" spcFirstLastPara="1" rIns="0" wrap="square" tIns="45700">
            <a:noAutofit/>
          </a:bodyPr>
          <a:lstStyle>
            <a:lvl1pPr lvl="0" algn="l">
              <a:lnSpc>
                <a:spcPct val="100000"/>
              </a:lnSpc>
              <a:spcBef>
                <a:spcPts val="0"/>
              </a:spcBef>
              <a:spcAft>
                <a:spcPts val="0"/>
              </a:spcAft>
              <a:buClr>
                <a:srgbClr val="915907"/>
              </a:buClr>
              <a:buSzPts val="9600"/>
              <a:buFont typeface="Arial"/>
              <a:buNone/>
              <a:defRPr sz="9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4" name="Google Shape;1224;p203"/>
          <p:cNvSpPr txBox="1"/>
          <p:nvPr>
            <p:ph idx="1" type="body"/>
          </p:nvPr>
        </p:nvSpPr>
        <p:spPr>
          <a:xfrm>
            <a:off x="1576384" y="7358577"/>
            <a:ext cx="8679724" cy="323322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25" name="Google Shape;1225;p203"/>
          <p:cNvSpPr/>
          <p:nvPr/>
        </p:nvSpPr>
        <p:spPr>
          <a:xfrm>
            <a:off x="12193588" y="0"/>
            <a:ext cx="12193585" cy="13716000"/>
          </a:xfrm>
          <a:prstGeom prst="rect">
            <a:avLst/>
          </a:prstGeom>
          <a:solidFill>
            <a:srgbClr val="F1EDE7"/>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26" name="Google Shape;1226;p203"/>
          <p:cNvSpPr txBox="1"/>
          <p:nvPr>
            <p:ph idx="2" type="body"/>
          </p:nvPr>
        </p:nvSpPr>
        <p:spPr>
          <a:xfrm>
            <a:off x="13504236" y="4382265"/>
            <a:ext cx="7665704" cy="6895335"/>
          </a:xfrm>
          <a:prstGeom prst="rect">
            <a:avLst/>
          </a:prstGeom>
          <a:noFill/>
          <a:ln>
            <a:noFill/>
          </a:ln>
        </p:spPr>
        <p:txBody>
          <a:bodyPr anchorCtr="0" anchor="t" bIns="45700" lIns="0" spcFirstLastPara="1" rIns="0" wrap="square" tIns="45700">
            <a:normAutofit/>
          </a:bodyPr>
          <a:lstStyle>
            <a:lvl1pPr indent="-533400" lvl="0" marL="457200" algn="l">
              <a:lnSpc>
                <a:spcPct val="90000"/>
              </a:lnSpc>
              <a:spcBef>
                <a:spcPts val="2000"/>
              </a:spcBef>
              <a:spcAft>
                <a:spcPts val="0"/>
              </a:spcAft>
              <a:buClr>
                <a:schemeClr val="lt2"/>
              </a:buClr>
              <a:buSzPts val="4800"/>
              <a:buFont typeface="Arial"/>
              <a:buChar char="•"/>
              <a:defRPr sz="48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533400" lvl="2" marL="1371600" algn="l">
              <a:lnSpc>
                <a:spcPct val="90000"/>
              </a:lnSpc>
              <a:spcBef>
                <a:spcPts val="1000"/>
              </a:spcBef>
              <a:spcAft>
                <a:spcPts val="0"/>
              </a:spcAft>
              <a:buClr>
                <a:schemeClr val="lt2"/>
              </a:buClr>
              <a:buSzPts val="4800"/>
              <a:buFont typeface="Arial"/>
              <a:buChar char="•"/>
              <a:defRPr sz="4800">
                <a:solidFill>
                  <a:schemeClr val="dk1"/>
                </a:solidFill>
              </a:defRPr>
            </a:lvl3pPr>
            <a:lvl4pPr indent="-533400" lvl="3" marL="1828800" algn="l">
              <a:lnSpc>
                <a:spcPct val="90000"/>
              </a:lnSpc>
              <a:spcBef>
                <a:spcPts val="1000"/>
              </a:spcBef>
              <a:spcAft>
                <a:spcPts val="0"/>
              </a:spcAft>
              <a:buClr>
                <a:schemeClr val="lt2"/>
              </a:buClr>
              <a:buSzPts val="4800"/>
              <a:buFont typeface="Arial"/>
              <a:buChar char="•"/>
              <a:defRPr sz="4800">
                <a:solidFill>
                  <a:schemeClr val="dk1"/>
                </a:solidFill>
              </a:defRPr>
            </a:lvl4pPr>
            <a:lvl5pPr indent="-533400" lvl="4" marL="2286000" algn="l">
              <a:lnSpc>
                <a:spcPct val="90000"/>
              </a:lnSpc>
              <a:spcBef>
                <a:spcPts val="1000"/>
              </a:spcBef>
              <a:spcAft>
                <a:spcPts val="0"/>
              </a:spcAft>
              <a:buClr>
                <a:schemeClr val="lt2"/>
              </a:buClr>
              <a:buSzPts val="4800"/>
              <a:buFont typeface="Arial"/>
              <a:buChar char="•"/>
              <a:defRPr sz="4800">
                <a:solidFill>
                  <a:schemeClr val="dk1"/>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descriptor">
  <p:cSld name="big number descriptor">
    <p:bg>
      <p:bgPr>
        <a:solidFill>
          <a:srgbClr val="FEFAF5"/>
        </a:solidFill>
      </p:bgPr>
    </p:bg>
    <p:spTree>
      <p:nvGrpSpPr>
        <p:cNvPr id="1227" name="Shape 1227"/>
        <p:cNvGrpSpPr/>
        <p:nvPr/>
      </p:nvGrpSpPr>
      <p:grpSpPr>
        <a:xfrm>
          <a:off x="0" y="0"/>
          <a:ext cx="0" cy="0"/>
          <a:chOff x="0" y="0"/>
          <a:chExt cx="0" cy="0"/>
        </a:xfrm>
      </p:grpSpPr>
      <p:sp>
        <p:nvSpPr>
          <p:cNvPr id="1228" name="Google Shape;1228;p204"/>
          <p:cNvSpPr/>
          <p:nvPr/>
        </p:nvSpPr>
        <p:spPr>
          <a:xfrm>
            <a:off x="-4677093" y="-1902344"/>
            <a:ext cx="17520689" cy="17520689"/>
          </a:xfrm>
          <a:prstGeom prst="ellipse">
            <a:avLst/>
          </a:pr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29" name="Google Shape;1229;p204"/>
          <p:cNvSpPr txBox="1"/>
          <p:nvPr>
            <p:ph type="title"/>
          </p:nvPr>
        </p:nvSpPr>
        <p:spPr>
          <a:xfrm>
            <a:off x="1464421" y="3781176"/>
            <a:ext cx="8593980" cy="37636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27800"/>
              <a:buFont typeface="Arial"/>
              <a:buNone/>
              <a:defRPr b="0" i="0" sz="278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0" name="Google Shape;1230;p204"/>
          <p:cNvSpPr txBox="1"/>
          <p:nvPr>
            <p:ph idx="1" type="body"/>
          </p:nvPr>
        </p:nvSpPr>
        <p:spPr>
          <a:xfrm>
            <a:off x="1519919" y="7755111"/>
            <a:ext cx="8542644" cy="2143567"/>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chemeClr val="accent6"/>
              </a:buClr>
              <a:buSzPts val="5400"/>
              <a:buNone/>
              <a:defRPr sz="5400">
                <a:solidFill>
                  <a:schemeClr val="accent6"/>
                </a:solidFill>
              </a:defRPr>
            </a:lvl2pPr>
            <a:lvl3pPr indent="-228600" lvl="2" marL="1371600" algn="l">
              <a:lnSpc>
                <a:spcPct val="90000"/>
              </a:lnSpc>
              <a:spcBef>
                <a:spcPts val="1000"/>
              </a:spcBef>
              <a:spcAft>
                <a:spcPts val="0"/>
              </a:spcAft>
              <a:buClr>
                <a:schemeClr val="accent6"/>
              </a:buClr>
              <a:buSzPts val="5400"/>
              <a:buNone/>
              <a:defRPr sz="5400">
                <a:solidFill>
                  <a:schemeClr val="accent6"/>
                </a:solidFill>
              </a:defRPr>
            </a:lvl3pPr>
            <a:lvl4pPr indent="-228600" lvl="3" marL="1828800" algn="l">
              <a:lnSpc>
                <a:spcPct val="90000"/>
              </a:lnSpc>
              <a:spcBef>
                <a:spcPts val="1000"/>
              </a:spcBef>
              <a:spcAft>
                <a:spcPts val="0"/>
              </a:spcAft>
              <a:buClr>
                <a:schemeClr val="accent6"/>
              </a:buClr>
              <a:buSzPts val="5400"/>
              <a:buNone/>
              <a:defRPr sz="5400">
                <a:solidFill>
                  <a:schemeClr val="accent6"/>
                </a:solidFill>
              </a:defRPr>
            </a:lvl4pPr>
            <a:lvl5pPr indent="-228600" lvl="4" marL="2286000" algn="l">
              <a:lnSpc>
                <a:spcPct val="90000"/>
              </a:lnSpc>
              <a:spcBef>
                <a:spcPts val="1000"/>
              </a:spcBef>
              <a:spcAft>
                <a:spcPts val="0"/>
              </a:spcAft>
              <a:buClr>
                <a:schemeClr val="accent6"/>
              </a:buClr>
              <a:buSzPts val="5400"/>
              <a:buNone/>
              <a:defRPr sz="5400">
                <a:solidFill>
                  <a:schemeClr val="accent6"/>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31" name="Google Shape;1231;p204"/>
          <p:cNvSpPr txBox="1"/>
          <p:nvPr>
            <p:ph idx="2" type="body"/>
          </p:nvPr>
        </p:nvSpPr>
        <p:spPr>
          <a:xfrm>
            <a:off x="14267281" y="4533900"/>
            <a:ext cx="7656512" cy="464820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800"/>
              <a:buNone/>
              <a:defRPr sz="48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descriptor 2">
  <p:cSld name="big number descriptor 2">
    <p:bg>
      <p:bgPr>
        <a:solidFill>
          <a:srgbClr val="FEFAF5"/>
        </a:solidFill>
      </p:bgPr>
    </p:bg>
    <p:spTree>
      <p:nvGrpSpPr>
        <p:cNvPr id="1232" name="Shape 1232"/>
        <p:cNvGrpSpPr/>
        <p:nvPr/>
      </p:nvGrpSpPr>
      <p:grpSpPr>
        <a:xfrm>
          <a:off x="0" y="0"/>
          <a:ext cx="0" cy="0"/>
          <a:chOff x="0" y="0"/>
          <a:chExt cx="0" cy="0"/>
        </a:xfrm>
      </p:grpSpPr>
      <p:sp>
        <p:nvSpPr>
          <p:cNvPr id="1233" name="Google Shape;1233;p205"/>
          <p:cNvSpPr/>
          <p:nvPr/>
        </p:nvSpPr>
        <p:spPr>
          <a:xfrm>
            <a:off x="-4677093" y="-1902344"/>
            <a:ext cx="17520689" cy="17520689"/>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34" name="Google Shape;1234;p205"/>
          <p:cNvSpPr txBox="1"/>
          <p:nvPr>
            <p:ph type="title"/>
          </p:nvPr>
        </p:nvSpPr>
        <p:spPr>
          <a:xfrm>
            <a:off x="1464421" y="3781176"/>
            <a:ext cx="8593980" cy="37636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27800"/>
              <a:buFont typeface="Arial"/>
              <a:buNone/>
              <a:defRPr b="0" i="0" sz="27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5" name="Google Shape;1235;p205"/>
          <p:cNvSpPr txBox="1"/>
          <p:nvPr>
            <p:ph idx="1" type="body"/>
          </p:nvPr>
        </p:nvSpPr>
        <p:spPr>
          <a:xfrm>
            <a:off x="1519919" y="7755111"/>
            <a:ext cx="8542644" cy="2143567"/>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chemeClr val="accent6"/>
              </a:buClr>
              <a:buSzPts val="5400"/>
              <a:buNone/>
              <a:defRPr sz="5400">
                <a:solidFill>
                  <a:schemeClr val="accent6"/>
                </a:solidFill>
              </a:defRPr>
            </a:lvl2pPr>
            <a:lvl3pPr indent="-228600" lvl="2" marL="1371600" algn="l">
              <a:lnSpc>
                <a:spcPct val="90000"/>
              </a:lnSpc>
              <a:spcBef>
                <a:spcPts val="1000"/>
              </a:spcBef>
              <a:spcAft>
                <a:spcPts val="0"/>
              </a:spcAft>
              <a:buClr>
                <a:schemeClr val="accent6"/>
              </a:buClr>
              <a:buSzPts val="5400"/>
              <a:buNone/>
              <a:defRPr sz="5400">
                <a:solidFill>
                  <a:schemeClr val="accent6"/>
                </a:solidFill>
              </a:defRPr>
            </a:lvl3pPr>
            <a:lvl4pPr indent="-228600" lvl="3" marL="1828800" algn="l">
              <a:lnSpc>
                <a:spcPct val="90000"/>
              </a:lnSpc>
              <a:spcBef>
                <a:spcPts val="1000"/>
              </a:spcBef>
              <a:spcAft>
                <a:spcPts val="0"/>
              </a:spcAft>
              <a:buClr>
                <a:schemeClr val="accent6"/>
              </a:buClr>
              <a:buSzPts val="5400"/>
              <a:buNone/>
              <a:defRPr sz="5400">
                <a:solidFill>
                  <a:schemeClr val="accent6"/>
                </a:solidFill>
              </a:defRPr>
            </a:lvl4pPr>
            <a:lvl5pPr indent="-228600" lvl="4" marL="2286000" algn="l">
              <a:lnSpc>
                <a:spcPct val="90000"/>
              </a:lnSpc>
              <a:spcBef>
                <a:spcPts val="1000"/>
              </a:spcBef>
              <a:spcAft>
                <a:spcPts val="0"/>
              </a:spcAft>
              <a:buClr>
                <a:schemeClr val="accent6"/>
              </a:buClr>
              <a:buSzPts val="5400"/>
              <a:buNone/>
              <a:defRPr sz="5400">
                <a:solidFill>
                  <a:schemeClr val="accent6"/>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36" name="Google Shape;1236;p205"/>
          <p:cNvSpPr txBox="1"/>
          <p:nvPr>
            <p:ph idx="2" type="body"/>
          </p:nvPr>
        </p:nvSpPr>
        <p:spPr>
          <a:xfrm>
            <a:off x="14267281" y="4533900"/>
            <a:ext cx="7656512" cy="464820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800"/>
              <a:buNone/>
              <a:defRPr sz="48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3 stats with labels">
  <p:cSld name="titles + 3 stats with labels">
    <p:bg>
      <p:bgPr>
        <a:solidFill>
          <a:schemeClr val="lt1"/>
        </a:solidFill>
      </p:bgPr>
    </p:bg>
    <p:spTree>
      <p:nvGrpSpPr>
        <p:cNvPr id="1237" name="Shape 1237"/>
        <p:cNvGrpSpPr/>
        <p:nvPr/>
      </p:nvGrpSpPr>
      <p:grpSpPr>
        <a:xfrm>
          <a:off x="0" y="0"/>
          <a:ext cx="0" cy="0"/>
          <a:chOff x="0" y="0"/>
          <a:chExt cx="0" cy="0"/>
        </a:xfrm>
      </p:grpSpPr>
      <p:sp>
        <p:nvSpPr>
          <p:cNvPr id="1238" name="Google Shape;1238;p206"/>
          <p:cNvSpPr/>
          <p:nvPr/>
        </p:nvSpPr>
        <p:spPr>
          <a:xfrm>
            <a:off x="9435104" y="3810000"/>
            <a:ext cx="5486400" cy="5486400"/>
          </a:xfrm>
          <a:prstGeom prst="ellipse">
            <a:avLst/>
          </a:prstGeom>
          <a:solidFill>
            <a:srgbClr val="7E8F1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3600"/>
              <a:buFont typeface="Arial"/>
              <a:buNone/>
            </a:pPr>
            <a:r>
              <a:t/>
            </a:r>
            <a:endParaRPr b="0" i="0" sz="3600" u="none" cap="none" strike="noStrike">
              <a:solidFill>
                <a:srgbClr val="FFFFFF"/>
              </a:solidFill>
              <a:latin typeface="Calibri"/>
              <a:ea typeface="Calibri"/>
              <a:cs typeface="Calibri"/>
              <a:sym typeface="Calibri"/>
            </a:endParaRPr>
          </a:p>
        </p:txBody>
      </p:sp>
      <p:sp>
        <p:nvSpPr>
          <p:cNvPr id="1239" name="Google Shape;1239;p206"/>
          <p:cNvSpPr/>
          <p:nvPr/>
        </p:nvSpPr>
        <p:spPr>
          <a:xfrm>
            <a:off x="16706761" y="3810000"/>
            <a:ext cx="5486400" cy="5486400"/>
          </a:xfrm>
          <a:prstGeom prst="ellipse">
            <a:avLst/>
          </a:prstGeom>
          <a:solidFill>
            <a:srgbClr val="E7A33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3600"/>
              <a:buFont typeface="Arial"/>
              <a:buNone/>
            </a:pPr>
            <a:r>
              <a:t/>
            </a:r>
            <a:endParaRPr b="0" i="0" sz="3600" u="none" cap="none" strike="noStrike">
              <a:solidFill>
                <a:srgbClr val="FFFFFF"/>
              </a:solidFill>
              <a:latin typeface="Calibri"/>
              <a:ea typeface="Calibri"/>
              <a:cs typeface="Calibri"/>
              <a:sym typeface="Calibri"/>
            </a:endParaRPr>
          </a:p>
        </p:txBody>
      </p:sp>
      <p:sp>
        <p:nvSpPr>
          <p:cNvPr id="1240" name="Google Shape;1240;p206"/>
          <p:cNvSpPr/>
          <p:nvPr/>
        </p:nvSpPr>
        <p:spPr>
          <a:xfrm>
            <a:off x="2163447" y="3810000"/>
            <a:ext cx="5486400" cy="5486400"/>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3600"/>
              <a:buFont typeface="Arial"/>
              <a:buNone/>
            </a:pPr>
            <a:r>
              <a:t/>
            </a:r>
            <a:endParaRPr b="0" i="0" sz="3600" u="none" cap="none" strike="noStrike">
              <a:solidFill>
                <a:srgbClr val="FFFFFF"/>
              </a:solidFill>
              <a:latin typeface="Calibri"/>
              <a:ea typeface="Calibri"/>
              <a:cs typeface="Calibri"/>
              <a:sym typeface="Calibri"/>
            </a:endParaRPr>
          </a:p>
        </p:txBody>
      </p:sp>
      <p:sp>
        <p:nvSpPr>
          <p:cNvPr id="1241" name="Google Shape;1241;p206"/>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2" name="Google Shape;1242;p206"/>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3" name="Google Shape;1243;p206"/>
          <p:cNvSpPr txBox="1"/>
          <p:nvPr>
            <p:ph idx="2" type="body"/>
          </p:nvPr>
        </p:nvSpPr>
        <p:spPr>
          <a:xfrm>
            <a:off x="2205011" y="5503338"/>
            <a:ext cx="5486400" cy="2662267"/>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lt1"/>
              </a:buClr>
              <a:buSzPts val="16700"/>
              <a:buNone/>
              <a:defRPr sz="16700">
                <a:solidFill>
                  <a:schemeClr val="lt1"/>
                </a:solidFill>
              </a:defRPr>
            </a:lvl1pPr>
            <a:lvl2pPr indent="-228600" lvl="1" marL="914400" algn="l">
              <a:lnSpc>
                <a:spcPct val="90000"/>
              </a:lnSpc>
              <a:spcBef>
                <a:spcPts val="1000"/>
              </a:spcBef>
              <a:spcAft>
                <a:spcPts val="0"/>
              </a:spcAft>
              <a:buClr>
                <a:srgbClr val="56687A"/>
              </a:buClr>
              <a:buSzPts val="16700"/>
              <a:buNone/>
              <a:defRPr sz="16700"/>
            </a:lvl2pPr>
            <a:lvl3pPr indent="-228600" lvl="2" marL="1371600" algn="l">
              <a:lnSpc>
                <a:spcPct val="90000"/>
              </a:lnSpc>
              <a:spcBef>
                <a:spcPts val="1000"/>
              </a:spcBef>
              <a:spcAft>
                <a:spcPts val="0"/>
              </a:spcAft>
              <a:buClr>
                <a:srgbClr val="56687A"/>
              </a:buClr>
              <a:buSzPts val="16700"/>
              <a:buNone/>
              <a:defRPr sz="16700"/>
            </a:lvl3pPr>
            <a:lvl4pPr indent="-228600" lvl="3" marL="1828800" algn="l">
              <a:lnSpc>
                <a:spcPct val="90000"/>
              </a:lnSpc>
              <a:spcBef>
                <a:spcPts val="1000"/>
              </a:spcBef>
              <a:spcAft>
                <a:spcPts val="0"/>
              </a:spcAft>
              <a:buClr>
                <a:srgbClr val="56687A"/>
              </a:buClr>
              <a:buSzPts val="16700"/>
              <a:buNone/>
              <a:defRPr sz="16700"/>
            </a:lvl4pPr>
            <a:lvl5pPr indent="-228600" lvl="4" marL="2286000" algn="l">
              <a:lnSpc>
                <a:spcPct val="90000"/>
              </a:lnSpc>
              <a:spcBef>
                <a:spcPts val="1000"/>
              </a:spcBef>
              <a:spcAft>
                <a:spcPts val="0"/>
              </a:spcAft>
              <a:buClr>
                <a:srgbClr val="56687A"/>
              </a:buClr>
              <a:buSzPts val="16700"/>
              <a:buNone/>
              <a:defRPr sz="167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4" name="Google Shape;1244;p206"/>
          <p:cNvSpPr txBox="1"/>
          <p:nvPr>
            <p:ph idx="3" type="body"/>
          </p:nvPr>
        </p:nvSpPr>
        <p:spPr>
          <a:xfrm>
            <a:off x="1525588" y="9834533"/>
            <a:ext cx="6667500" cy="2662267"/>
          </a:xfrm>
          <a:prstGeom prst="rect">
            <a:avLst/>
          </a:prstGeom>
          <a:noFill/>
          <a:ln>
            <a:noFill/>
          </a:ln>
        </p:spPr>
        <p:txBody>
          <a:bodyPr anchorCtr="0" anchor="t" bIns="45700" lIns="0" spcFirstLastPara="1" rIns="0" wrap="square" tIns="45700">
            <a:normAutofit/>
          </a:bodyPr>
          <a:lstStyle>
            <a:lvl1pPr indent="-228600" lvl="0" marL="457200" algn="ctr">
              <a:lnSpc>
                <a:spcPct val="90000"/>
              </a:lnSpc>
              <a:spcBef>
                <a:spcPts val="2000"/>
              </a:spcBef>
              <a:spcAft>
                <a:spcPts val="0"/>
              </a:spcAft>
              <a:buClr>
                <a:srgbClr val="56687A"/>
              </a:buClr>
              <a:buSzPts val="5600"/>
              <a:buNone/>
              <a:defRPr b="0" i="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5" name="Google Shape;1245;p206"/>
          <p:cNvSpPr txBox="1"/>
          <p:nvPr>
            <p:ph idx="4" type="body"/>
          </p:nvPr>
        </p:nvSpPr>
        <p:spPr>
          <a:xfrm>
            <a:off x="9435104" y="5503338"/>
            <a:ext cx="5486400" cy="2662267"/>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lt1"/>
              </a:buClr>
              <a:buSzPts val="16700"/>
              <a:buNone/>
              <a:defRPr sz="16700">
                <a:solidFill>
                  <a:schemeClr val="lt1"/>
                </a:solidFill>
              </a:defRPr>
            </a:lvl1pPr>
            <a:lvl2pPr indent="-228600" lvl="1" marL="914400" algn="l">
              <a:lnSpc>
                <a:spcPct val="90000"/>
              </a:lnSpc>
              <a:spcBef>
                <a:spcPts val="1000"/>
              </a:spcBef>
              <a:spcAft>
                <a:spcPts val="0"/>
              </a:spcAft>
              <a:buClr>
                <a:srgbClr val="56687A"/>
              </a:buClr>
              <a:buSzPts val="16700"/>
              <a:buNone/>
              <a:defRPr sz="16700"/>
            </a:lvl2pPr>
            <a:lvl3pPr indent="-228600" lvl="2" marL="1371600" algn="l">
              <a:lnSpc>
                <a:spcPct val="90000"/>
              </a:lnSpc>
              <a:spcBef>
                <a:spcPts val="1000"/>
              </a:spcBef>
              <a:spcAft>
                <a:spcPts val="0"/>
              </a:spcAft>
              <a:buClr>
                <a:srgbClr val="56687A"/>
              </a:buClr>
              <a:buSzPts val="16700"/>
              <a:buNone/>
              <a:defRPr sz="16700"/>
            </a:lvl3pPr>
            <a:lvl4pPr indent="-228600" lvl="3" marL="1828800" algn="l">
              <a:lnSpc>
                <a:spcPct val="90000"/>
              </a:lnSpc>
              <a:spcBef>
                <a:spcPts val="1000"/>
              </a:spcBef>
              <a:spcAft>
                <a:spcPts val="0"/>
              </a:spcAft>
              <a:buClr>
                <a:srgbClr val="56687A"/>
              </a:buClr>
              <a:buSzPts val="16700"/>
              <a:buNone/>
              <a:defRPr sz="16700"/>
            </a:lvl4pPr>
            <a:lvl5pPr indent="-228600" lvl="4" marL="2286000" algn="l">
              <a:lnSpc>
                <a:spcPct val="90000"/>
              </a:lnSpc>
              <a:spcBef>
                <a:spcPts val="1000"/>
              </a:spcBef>
              <a:spcAft>
                <a:spcPts val="0"/>
              </a:spcAft>
              <a:buClr>
                <a:srgbClr val="56687A"/>
              </a:buClr>
              <a:buSzPts val="16700"/>
              <a:buNone/>
              <a:defRPr sz="167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6" name="Google Shape;1246;p206"/>
          <p:cNvSpPr txBox="1"/>
          <p:nvPr>
            <p:ph idx="5" type="body"/>
          </p:nvPr>
        </p:nvSpPr>
        <p:spPr>
          <a:xfrm>
            <a:off x="8840787" y="9834533"/>
            <a:ext cx="6667500" cy="2662267"/>
          </a:xfrm>
          <a:prstGeom prst="rect">
            <a:avLst/>
          </a:prstGeom>
          <a:noFill/>
          <a:ln>
            <a:noFill/>
          </a:ln>
        </p:spPr>
        <p:txBody>
          <a:bodyPr anchorCtr="0" anchor="t" bIns="45700" lIns="0" spcFirstLastPara="1" rIns="0" wrap="square" tIns="45700">
            <a:normAutofit/>
          </a:bodyPr>
          <a:lstStyle>
            <a:lvl1pPr indent="-228600" lvl="0" marL="457200" marR="0" algn="ctr">
              <a:lnSpc>
                <a:spcPct val="90000"/>
              </a:lnSpc>
              <a:spcBef>
                <a:spcPts val="0"/>
              </a:spcBef>
              <a:spcAft>
                <a:spcPts val="0"/>
              </a:spcAft>
              <a:buClr>
                <a:srgbClr val="0A66C2"/>
              </a:buClr>
              <a:buSzPts val="5600"/>
              <a:buFont typeface="Arial"/>
              <a:buNone/>
              <a:defRPr b="0" i="0">
                <a:latin typeface="Arial"/>
                <a:ea typeface="Arial"/>
                <a:cs typeface="Arial"/>
                <a:sym typeface="Arial"/>
              </a:defRPr>
            </a:lvl1pPr>
            <a:lvl2pPr indent="-228600" lvl="1" marL="914400" algn="l">
              <a:lnSpc>
                <a:spcPct val="90000"/>
              </a:lnSpc>
              <a:spcBef>
                <a:spcPts val="12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7" name="Google Shape;1247;p206"/>
          <p:cNvSpPr txBox="1"/>
          <p:nvPr>
            <p:ph idx="6" type="body"/>
          </p:nvPr>
        </p:nvSpPr>
        <p:spPr>
          <a:xfrm>
            <a:off x="16706761" y="5503338"/>
            <a:ext cx="5486400" cy="2662267"/>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lt1"/>
              </a:buClr>
              <a:buSzPts val="16700"/>
              <a:buNone/>
              <a:defRPr sz="16700">
                <a:solidFill>
                  <a:schemeClr val="lt1"/>
                </a:solidFill>
              </a:defRPr>
            </a:lvl1pPr>
            <a:lvl2pPr indent="-228600" lvl="1" marL="914400" algn="l">
              <a:lnSpc>
                <a:spcPct val="90000"/>
              </a:lnSpc>
              <a:spcBef>
                <a:spcPts val="1000"/>
              </a:spcBef>
              <a:spcAft>
                <a:spcPts val="0"/>
              </a:spcAft>
              <a:buClr>
                <a:srgbClr val="56687A"/>
              </a:buClr>
              <a:buSzPts val="16700"/>
              <a:buNone/>
              <a:defRPr sz="16700"/>
            </a:lvl2pPr>
            <a:lvl3pPr indent="-228600" lvl="2" marL="1371600" algn="l">
              <a:lnSpc>
                <a:spcPct val="90000"/>
              </a:lnSpc>
              <a:spcBef>
                <a:spcPts val="1000"/>
              </a:spcBef>
              <a:spcAft>
                <a:spcPts val="0"/>
              </a:spcAft>
              <a:buClr>
                <a:srgbClr val="56687A"/>
              </a:buClr>
              <a:buSzPts val="16700"/>
              <a:buNone/>
              <a:defRPr sz="16700"/>
            </a:lvl3pPr>
            <a:lvl4pPr indent="-228600" lvl="3" marL="1828800" algn="l">
              <a:lnSpc>
                <a:spcPct val="90000"/>
              </a:lnSpc>
              <a:spcBef>
                <a:spcPts val="1000"/>
              </a:spcBef>
              <a:spcAft>
                <a:spcPts val="0"/>
              </a:spcAft>
              <a:buClr>
                <a:srgbClr val="56687A"/>
              </a:buClr>
              <a:buSzPts val="16700"/>
              <a:buNone/>
              <a:defRPr sz="16700"/>
            </a:lvl4pPr>
            <a:lvl5pPr indent="-228600" lvl="4" marL="2286000" algn="l">
              <a:lnSpc>
                <a:spcPct val="90000"/>
              </a:lnSpc>
              <a:spcBef>
                <a:spcPts val="1000"/>
              </a:spcBef>
              <a:spcAft>
                <a:spcPts val="0"/>
              </a:spcAft>
              <a:buClr>
                <a:srgbClr val="56687A"/>
              </a:buClr>
              <a:buSzPts val="16700"/>
              <a:buNone/>
              <a:defRPr sz="167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8" name="Google Shape;1248;p206"/>
          <p:cNvSpPr txBox="1"/>
          <p:nvPr>
            <p:ph idx="7" type="body"/>
          </p:nvPr>
        </p:nvSpPr>
        <p:spPr>
          <a:xfrm>
            <a:off x="16155988" y="9834533"/>
            <a:ext cx="6667500" cy="2662267"/>
          </a:xfrm>
          <a:prstGeom prst="rect">
            <a:avLst/>
          </a:prstGeom>
          <a:noFill/>
          <a:ln>
            <a:noFill/>
          </a:ln>
        </p:spPr>
        <p:txBody>
          <a:bodyPr anchorCtr="0" anchor="t" bIns="45700" lIns="0" spcFirstLastPara="1" rIns="0" wrap="square" tIns="45700">
            <a:normAutofit/>
          </a:bodyPr>
          <a:lstStyle>
            <a:lvl1pPr indent="-228600" lvl="0" marL="457200" marR="0" algn="ctr">
              <a:lnSpc>
                <a:spcPct val="90000"/>
              </a:lnSpc>
              <a:spcBef>
                <a:spcPts val="0"/>
              </a:spcBef>
              <a:spcAft>
                <a:spcPts val="0"/>
              </a:spcAft>
              <a:buClr>
                <a:srgbClr val="0A66C2"/>
              </a:buClr>
              <a:buSzPts val="5600"/>
              <a:buFont typeface="Arial"/>
              <a:buNone/>
              <a:defRPr b="0" i="0">
                <a:solidFill>
                  <a:schemeClr val="accent6"/>
                </a:solidFill>
                <a:latin typeface="Arial"/>
                <a:ea typeface="Arial"/>
                <a:cs typeface="Arial"/>
                <a:sym typeface="Arial"/>
              </a:defRPr>
            </a:lvl1pPr>
            <a:lvl2pPr indent="-228600" lvl="1" marL="914400" algn="l">
              <a:lnSpc>
                <a:spcPct val="90000"/>
              </a:lnSpc>
              <a:spcBef>
                <a:spcPts val="12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title 2 topics side by side">
  <p:cSld name="large title 2 topics side by side">
    <p:bg>
      <p:bgPr>
        <a:solidFill>
          <a:schemeClr val="lt1"/>
        </a:solidFill>
      </p:bgPr>
    </p:bg>
    <p:spTree>
      <p:nvGrpSpPr>
        <p:cNvPr id="1249" name="Shape 1249"/>
        <p:cNvGrpSpPr/>
        <p:nvPr/>
      </p:nvGrpSpPr>
      <p:grpSpPr>
        <a:xfrm>
          <a:off x="0" y="0"/>
          <a:ext cx="0" cy="0"/>
          <a:chOff x="0" y="0"/>
          <a:chExt cx="0" cy="0"/>
        </a:xfrm>
      </p:grpSpPr>
      <p:sp>
        <p:nvSpPr>
          <p:cNvPr id="1250" name="Google Shape;1250;p207"/>
          <p:cNvSpPr txBox="1"/>
          <p:nvPr>
            <p:ph type="title"/>
          </p:nvPr>
        </p:nvSpPr>
        <p:spPr>
          <a:xfrm>
            <a:off x="1545372" y="2490930"/>
            <a:ext cx="10468149" cy="2687404"/>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rgbClr val="56687A"/>
              </a:buClr>
              <a:buSzPts val="8800"/>
              <a:buFont typeface="Arial"/>
              <a:buNone/>
              <a:defRPr b="0" i="0" sz="8800">
                <a:solidFill>
                  <a:srgbClr val="56687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1" name="Google Shape;1251;p207"/>
          <p:cNvSpPr/>
          <p:nvPr/>
        </p:nvSpPr>
        <p:spPr>
          <a:xfrm flipH="1" rot="10800000">
            <a:off x="1545372" y="6974399"/>
            <a:ext cx="1170359" cy="6387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52" name="Google Shape;1252;p207"/>
          <p:cNvSpPr/>
          <p:nvPr/>
        </p:nvSpPr>
        <p:spPr>
          <a:xfrm flipH="1" rot="10800000">
            <a:off x="12518172" y="6974399"/>
            <a:ext cx="1170359" cy="6387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53" name="Google Shape;1253;p207"/>
          <p:cNvSpPr txBox="1"/>
          <p:nvPr>
            <p:ph idx="1" type="body"/>
          </p:nvPr>
        </p:nvSpPr>
        <p:spPr>
          <a:xfrm>
            <a:off x="1544638" y="5931539"/>
            <a:ext cx="10267950" cy="80518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54" name="Google Shape;1254;p207"/>
          <p:cNvSpPr txBox="1"/>
          <p:nvPr>
            <p:ph idx="2" type="body"/>
          </p:nvPr>
        </p:nvSpPr>
        <p:spPr>
          <a:xfrm>
            <a:off x="1525588" y="7418812"/>
            <a:ext cx="10363200" cy="411480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800"/>
              <a:buNone/>
              <a:defRPr sz="48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55" name="Google Shape;1255;p207"/>
          <p:cNvSpPr txBox="1"/>
          <p:nvPr>
            <p:ph idx="3" type="body"/>
          </p:nvPr>
        </p:nvSpPr>
        <p:spPr>
          <a:xfrm>
            <a:off x="12517438" y="5931539"/>
            <a:ext cx="10267950" cy="80518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56" name="Google Shape;1256;p207"/>
          <p:cNvSpPr txBox="1"/>
          <p:nvPr>
            <p:ph idx="4" type="body"/>
          </p:nvPr>
        </p:nvSpPr>
        <p:spPr>
          <a:xfrm>
            <a:off x="12498387" y="7418812"/>
            <a:ext cx="10363200" cy="411480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800"/>
              <a:buNone/>
              <a:defRPr sz="48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p:cSld name="darkamber_title and image">
    <p:spTree>
      <p:nvGrpSpPr>
        <p:cNvPr id="126" name="Shape 126"/>
        <p:cNvGrpSpPr/>
        <p:nvPr/>
      </p:nvGrpSpPr>
      <p:grpSpPr>
        <a:xfrm>
          <a:off x="0" y="0"/>
          <a:ext cx="0" cy="0"/>
          <a:chOff x="0" y="0"/>
          <a:chExt cx="0" cy="0"/>
        </a:xfrm>
      </p:grpSpPr>
      <p:sp>
        <p:nvSpPr>
          <p:cNvPr id="127" name="Google Shape;127;p64"/>
          <p:cNvSpPr/>
          <p:nvPr/>
        </p:nvSpPr>
        <p:spPr>
          <a:xfrm>
            <a:off x="3740322" y="1552906"/>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8" name="Google Shape;128;p64"/>
          <p:cNvSpPr txBox="1"/>
          <p:nvPr>
            <p:ph type="title"/>
          </p:nvPr>
        </p:nvSpPr>
        <p:spPr>
          <a:xfrm>
            <a:off x="1483161" y="4267200"/>
            <a:ext cx="8058404"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64"/>
          <p:cNvSpPr txBox="1"/>
          <p:nvPr>
            <p:ph idx="1" type="body"/>
          </p:nvPr>
        </p:nvSpPr>
        <p:spPr>
          <a:xfrm>
            <a:off x="1525587" y="6976627"/>
            <a:ext cx="8015977" cy="2142409"/>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 name="Google Shape;130;p64"/>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1" name="Google Shape;131;p64"/>
          <p:cNvSpPr/>
          <p:nvPr>
            <p:ph idx="2" type="pic"/>
          </p:nvPr>
        </p:nvSpPr>
        <p:spPr>
          <a:xfrm>
            <a:off x="12199338" y="0"/>
            <a:ext cx="12193588" cy="13716000"/>
          </a:xfrm>
          <a:prstGeom prst="rect">
            <a:avLst/>
          </a:prstGeom>
          <a:solidFill>
            <a:schemeClr val="lt1"/>
          </a:solidFill>
          <a:ln>
            <a:noFill/>
          </a:ln>
        </p:spPr>
      </p:sp>
      <p:pic>
        <p:nvPicPr>
          <p:cNvPr id="132" name="Google Shape;132;p64"/>
          <p:cNvPicPr preferRelativeResize="0"/>
          <p:nvPr/>
        </p:nvPicPr>
        <p:blipFill rotWithShape="1">
          <a:blip r:embed="rId2">
            <a:alphaModFix/>
          </a:blip>
          <a:srcRect b="0" l="0" r="0" t="0"/>
          <a:stretch/>
        </p:blipFill>
        <p:spPr>
          <a:xfrm>
            <a:off x="1525588" y="11660506"/>
            <a:ext cx="2182620" cy="552276"/>
          </a:xfrm>
          <a:prstGeom prst="rect">
            <a:avLst/>
          </a:prstGeom>
          <a:noFill/>
          <a:ln>
            <a:noFill/>
          </a:ln>
        </p:spPr>
      </p:pic>
    </p:spTree>
  </p:cSld>
  <p:clrMapOvr>
    <a:masterClrMapping/>
  </p:clrMapOvr>
</p:sldLayout>
</file>

<file path=ppt/slideLayouts/slideLayout1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large image">
  <p:cSld name="titles on large image">
    <p:spTree>
      <p:nvGrpSpPr>
        <p:cNvPr id="1257" name="Shape 1257"/>
        <p:cNvGrpSpPr/>
        <p:nvPr/>
      </p:nvGrpSpPr>
      <p:grpSpPr>
        <a:xfrm>
          <a:off x="0" y="0"/>
          <a:ext cx="0" cy="0"/>
          <a:chOff x="0" y="0"/>
          <a:chExt cx="0" cy="0"/>
        </a:xfrm>
      </p:grpSpPr>
      <p:sp>
        <p:nvSpPr>
          <p:cNvPr id="1258" name="Google Shape;1258;p208"/>
          <p:cNvSpPr/>
          <p:nvPr/>
        </p:nvSpPr>
        <p:spPr>
          <a:xfrm>
            <a:off x="-4677093" y="-1902344"/>
            <a:ext cx="17520689" cy="17520689"/>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descr="Image placeholder" id="1259" name="Google Shape;1259;p208"/>
          <p:cNvSpPr/>
          <p:nvPr>
            <p:ph idx="2" type="pic"/>
          </p:nvPr>
        </p:nvSpPr>
        <p:spPr>
          <a:xfrm>
            <a:off x="9530817" y="-1"/>
            <a:ext cx="14856359" cy="13716002"/>
          </a:xfrm>
          <a:prstGeom prst="rect">
            <a:avLst/>
          </a:prstGeom>
          <a:solidFill>
            <a:schemeClr val="lt1"/>
          </a:solidFill>
          <a:ln>
            <a:noFill/>
          </a:ln>
        </p:spPr>
      </p:sp>
      <p:sp>
        <p:nvSpPr>
          <p:cNvPr id="1260" name="Google Shape;1260;p208"/>
          <p:cNvSpPr txBox="1"/>
          <p:nvPr>
            <p:ph type="title"/>
          </p:nvPr>
        </p:nvSpPr>
        <p:spPr>
          <a:xfrm>
            <a:off x="1440940" y="4816476"/>
            <a:ext cx="9235215" cy="20415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11500"/>
              <a:buFont typeface="Arial"/>
              <a:buNone/>
              <a:defRPr sz="11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1" name="Google Shape;1261;p208"/>
          <p:cNvSpPr txBox="1"/>
          <p:nvPr>
            <p:ph idx="1" type="body"/>
          </p:nvPr>
        </p:nvSpPr>
        <p:spPr>
          <a:xfrm>
            <a:off x="1421062" y="7285545"/>
            <a:ext cx="9235215" cy="2143567"/>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chemeClr val="accent6"/>
              </a:buClr>
              <a:buSzPts val="5400"/>
              <a:buNone/>
              <a:defRPr sz="5400">
                <a:solidFill>
                  <a:schemeClr val="accent6"/>
                </a:solidFill>
              </a:defRPr>
            </a:lvl2pPr>
            <a:lvl3pPr indent="-228600" lvl="2" marL="1371600" algn="l">
              <a:lnSpc>
                <a:spcPct val="90000"/>
              </a:lnSpc>
              <a:spcBef>
                <a:spcPts val="1000"/>
              </a:spcBef>
              <a:spcAft>
                <a:spcPts val="0"/>
              </a:spcAft>
              <a:buClr>
                <a:schemeClr val="accent6"/>
              </a:buClr>
              <a:buSzPts val="5400"/>
              <a:buNone/>
              <a:defRPr sz="5400">
                <a:solidFill>
                  <a:schemeClr val="accent6"/>
                </a:solidFill>
              </a:defRPr>
            </a:lvl3pPr>
            <a:lvl4pPr indent="-228600" lvl="3" marL="1828800" algn="l">
              <a:lnSpc>
                <a:spcPct val="90000"/>
              </a:lnSpc>
              <a:spcBef>
                <a:spcPts val="1000"/>
              </a:spcBef>
              <a:spcAft>
                <a:spcPts val="0"/>
              </a:spcAft>
              <a:buClr>
                <a:schemeClr val="accent6"/>
              </a:buClr>
              <a:buSzPts val="5400"/>
              <a:buNone/>
              <a:defRPr sz="5400">
                <a:solidFill>
                  <a:schemeClr val="accent6"/>
                </a:solidFill>
              </a:defRPr>
            </a:lvl4pPr>
            <a:lvl5pPr indent="-228600" lvl="4" marL="2286000" algn="l">
              <a:lnSpc>
                <a:spcPct val="90000"/>
              </a:lnSpc>
              <a:spcBef>
                <a:spcPts val="1000"/>
              </a:spcBef>
              <a:spcAft>
                <a:spcPts val="0"/>
              </a:spcAft>
              <a:buClr>
                <a:schemeClr val="accent6"/>
              </a:buClr>
              <a:buSzPts val="5400"/>
              <a:buNone/>
              <a:defRPr sz="5400">
                <a:solidFill>
                  <a:schemeClr val="accent6"/>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one speaker">
  <p:cSld name="title slide: one speaker">
    <p:spTree>
      <p:nvGrpSpPr>
        <p:cNvPr id="1262" name="Shape 1262"/>
        <p:cNvGrpSpPr/>
        <p:nvPr/>
      </p:nvGrpSpPr>
      <p:grpSpPr>
        <a:xfrm>
          <a:off x="0" y="0"/>
          <a:ext cx="0" cy="0"/>
          <a:chOff x="0" y="0"/>
          <a:chExt cx="0" cy="0"/>
        </a:xfrm>
      </p:grpSpPr>
      <p:sp>
        <p:nvSpPr>
          <p:cNvPr id="1263" name="Google Shape;1263;p209"/>
          <p:cNvSpPr/>
          <p:nvPr/>
        </p:nvSpPr>
        <p:spPr>
          <a:xfrm>
            <a:off x="0" y="0"/>
            <a:ext cx="24387174" cy="6858000"/>
          </a:xfrm>
          <a:prstGeom prst="rect">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264" name="Google Shape;1264;p209"/>
          <p:cNvPicPr preferRelativeResize="0"/>
          <p:nvPr/>
        </p:nvPicPr>
        <p:blipFill rotWithShape="1">
          <a:blip r:embed="rId2">
            <a:alphaModFix/>
          </a:blip>
          <a:srcRect b="0" l="0" r="0" t="0"/>
          <a:stretch/>
        </p:blipFill>
        <p:spPr>
          <a:xfrm>
            <a:off x="2211387" y="1581324"/>
            <a:ext cx="2182620" cy="552276"/>
          </a:xfrm>
          <a:prstGeom prst="rect">
            <a:avLst/>
          </a:prstGeom>
          <a:noFill/>
          <a:ln>
            <a:noFill/>
          </a:ln>
        </p:spPr>
      </p:pic>
      <p:sp>
        <p:nvSpPr>
          <p:cNvPr id="1265" name="Google Shape;1265;p209"/>
          <p:cNvSpPr txBox="1"/>
          <p:nvPr>
            <p:ph type="title"/>
          </p:nvPr>
        </p:nvSpPr>
        <p:spPr>
          <a:xfrm>
            <a:off x="2211387" y="3104393"/>
            <a:ext cx="19274723" cy="119232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lt2"/>
              </a:buClr>
              <a:buSzPts val="8000"/>
              <a:buFont typeface="Arial"/>
              <a:buNone/>
              <a:defRPr b="0" i="0" sz="80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6" name="Google Shape;1266;p209"/>
          <p:cNvSpPr txBox="1"/>
          <p:nvPr>
            <p:ph idx="1" type="body"/>
          </p:nvPr>
        </p:nvSpPr>
        <p:spPr>
          <a:xfrm>
            <a:off x="2211387" y="4431157"/>
            <a:ext cx="19274723" cy="92824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Font typeface="Arial"/>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67" name="Google Shape;1267;p209"/>
          <p:cNvSpPr/>
          <p:nvPr>
            <p:ph idx="2" type="pic"/>
          </p:nvPr>
        </p:nvSpPr>
        <p:spPr>
          <a:xfrm>
            <a:off x="2024286" y="7354241"/>
            <a:ext cx="3257366" cy="3257366"/>
          </a:xfrm>
          <a:prstGeom prst="ellipse">
            <a:avLst/>
          </a:prstGeom>
          <a:solidFill>
            <a:schemeClr val="lt1"/>
          </a:solidFill>
          <a:ln>
            <a:noFill/>
          </a:ln>
        </p:spPr>
      </p:sp>
      <p:sp>
        <p:nvSpPr>
          <p:cNvPr id="1268" name="Google Shape;1268;p209"/>
          <p:cNvSpPr txBox="1"/>
          <p:nvPr>
            <p:ph idx="3" type="body"/>
          </p:nvPr>
        </p:nvSpPr>
        <p:spPr>
          <a:xfrm>
            <a:off x="1573249" y="1105874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69" name="Google Shape;1269;p209"/>
          <p:cNvSpPr txBox="1"/>
          <p:nvPr>
            <p:ph idx="4" type="body"/>
          </p:nvPr>
        </p:nvSpPr>
        <p:spPr>
          <a:xfrm>
            <a:off x="1573249" y="1169049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2 speakers">
  <p:cSld name="title slide: 2 speakers">
    <p:bg>
      <p:bgPr>
        <a:solidFill>
          <a:srgbClr val="FDFAF5"/>
        </a:solidFill>
      </p:bgPr>
    </p:bg>
    <p:spTree>
      <p:nvGrpSpPr>
        <p:cNvPr id="1270" name="Shape 1270"/>
        <p:cNvGrpSpPr/>
        <p:nvPr/>
      </p:nvGrpSpPr>
      <p:grpSpPr>
        <a:xfrm>
          <a:off x="0" y="0"/>
          <a:ext cx="0" cy="0"/>
          <a:chOff x="0" y="0"/>
          <a:chExt cx="0" cy="0"/>
        </a:xfrm>
      </p:grpSpPr>
      <p:sp>
        <p:nvSpPr>
          <p:cNvPr id="1271" name="Google Shape;1271;p210"/>
          <p:cNvSpPr/>
          <p:nvPr/>
        </p:nvSpPr>
        <p:spPr>
          <a:xfrm>
            <a:off x="0" y="0"/>
            <a:ext cx="24387174" cy="6858000"/>
          </a:xfrm>
          <a:prstGeom prst="rect">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272" name="Google Shape;1272;p210"/>
          <p:cNvPicPr preferRelativeResize="0"/>
          <p:nvPr/>
        </p:nvPicPr>
        <p:blipFill rotWithShape="1">
          <a:blip r:embed="rId2">
            <a:alphaModFix/>
          </a:blip>
          <a:srcRect b="0" l="0" r="0" t="0"/>
          <a:stretch/>
        </p:blipFill>
        <p:spPr>
          <a:xfrm>
            <a:off x="2211387" y="1581324"/>
            <a:ext cx="2182620" cy="552276"/>
          </a:xfrm>
          <a:prstGeom prst="rect">
            <a:avLst/>
          </a:prstGeom>
          <a:noFill/>
          <a:ln>
            <a:noFill/>
          </a:ln>
        </p:spPr>
      </p:pic>
      <p:sp>
        <p:nvSpPr>
          <p:cNvPr id="1273" name="Google Shape;1273;p210"/>
          <p:cNvSpPr txBox="1"/>
          <p:nvPr>
            <p:ph type="title"/>
          </p:nvPr>
        </p:nvSpPr>
        <p:spPr>
          <a:xfrm>
            <a:off x="2211387" y="3104393"/>
            <a:ext cx="19274723" cy="119232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lt2"/>
              </a:buClr>
              <a:buSzPts val="8000"/>
              <a:buFont typeface="Arial"/>
              <a:buNone/>
              <a:defRPr b="0" i="0" sz="80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4" name="Google Shape;1274;p210"/>
          <p:cNvSpPr txBox="1"/>
          <p:nvPr>
            <p:ph idx="1" type="body"/>
          </p:nvPr>
        </p:nvSpPr>
        <p:spPr>
          <a:xfrm>
            <a:off x="2211387" y="4431157"/>
            <a:ext cx="19274723" cy="92824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Font typeface="Arial"/>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75" name="Google Shape;1275;p210"/>
          <p:cNvSpPr/>
          <p:nvPr>
            <p:ph idx="2" type="pic"/>
          </p:nvPr>
        </p:nvSpPr>
        <p:spPr>
          <a:xfrm>
            <a:off x="2024286" y="7343355"/>
            <a:ext cx="3257366" cy="3257366"/>
          </a:xfrm>
          <a:prstGeom prst="ellipse">
            <a:avLst/>
          </a:prstGeom>
          <a:solidFill>
            <a:schemeClr val="lt1"/>
          </a:solidFill>
          <a:ln>
            <a:noFill/>
          </a:ln>
        </p:spPr>
      </p:sp>
      <p:sp>
        <p:nvSpPr>
          <p:cNvPr id="1276" name="Google Shape;1276;p210"/>
          <p:cNvSpPr txBox="1"/>
          <p:nvPr>
            <p:ph idx="3" type="body"/>
          </p:nvPr>
        </p:nvSpPr>
        <p:spPr>
          <a:xfrm>
            <a:off x="1573249" y="11073260"/>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77" name="Google Shape;1277;p210"/>
          <p:cNvSpPr txBox="1"/>
          <p:nvPr>
            <p:ph idx="4" type="body"/>
          </p:nvPr>
        </p:nvSpPr>
        <p:spPr>
          <a:xfrm>
            <a:off x="1573249" y="1170501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78" name="Google Shape;1278;p210"/>
          <p:cNvSpPr/>
          <p:nvPr>
            <p:ph idx="5" type="pic"/>
          </p:nvPr>
        </p:nvSpPr>
        <p:spPr>
          <a:xfrm>
            <a:off x="7778356" y="7343355"/>
            <a:ext cx="3257366" cy="3257366"/>
          </a:xfrm>
          <a:prstGeom prst="ellipse">
            <a:avLst/>
          </a:prstGeom>
          <a:solidFill>
            <a:schemeClr val="lt1"/>
          </a:solidFill>
          <a:ln>
            <a:noFill/>
          </a:ln>
        </p:spPr>
      </p:sp>
      <p:sp>
        <p:nvSpPr>
          <p:cNvPr id="1279" name="Google Shape;1279;p210"/>
          <p:cNvSpPr txBox="1"/>
          <p:nvPr>
            <p:ph idx="6" type="body"/>
          </p:nvPr>
        </p:nvSpPr>
        <p:spPr>
          <a:xfrm>
            <a:off x="7403435" y="11073259"/>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80" name="Google Shape;1280;p210"/>
          <p:cNvSpPr txBox="1"/>
          <p:nvPr>
            <p:ph idx="7" type="body"/>
          </p:nvPr>
        </p:nvSpPr>
        <p:spPr>
          <a:xfrm>
            <a:off x="7403435" y="1170501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3 speakers">
  <p:cSld name="title slide: 3 speakers">
    <p:spTree>
      <p:nvGrpSpPr>
        <p:cNvPr id="1281" name="Shape 1281"/>
        <p:cNvGrpSpPr/>
        <p:nvPr/>
      </p:nvGrpSpPr>
      <p:grpSpPr>
        <a:xfrm>
          <a:off x="0" y="0"/>
          <a:ext cx="0" cy="0"/>
          <a:chOff x="0" y="0"/>
          <a:chExt cx="0" cy="0"/>
        </a:xfrm>
      </p:grpSpPr>
      <p:sp>
        <p:nvSpPr>
          <p:cNvPr id="1282" name="Google Shape;1282;p211"/>
          <p:cNvSpPr/>
          <p:nvPr/>
        </p:nvSpPr>
        <p:spPr>
          <a:xfrm>
            <a:off x="0" y="0"/>
            <a:ext cx="24387174" cy="6858000"/>
          </a:xfrm>
          <a:prstGeom prst="rect">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283" name="Google Shape;1283;p211"/>
          <p:cNvPicPr preferRelativeResize="0"/>
          <p:nvPr/>
        </p:nvPicPr>
        <p:blipFill rotWithShape="1">
          <a:blip r:embed="rId2">
            <a:alphaModFix/>
          </a:blip>
          <a:srcRect b="0" l="0" r="0" t="0"/>
          <a:stretch/>
        </p:blipFill>
        <p:spPr>
          <a:xfrm>
            <a:off x="2211387" y="1581324"/>
            <a:ext cx="2182620" cy="552276"/>
          </a:xfrm>
          <a:prstGeom prst="rect">
            <a:avLst/>
          </a:prstGeom>
          <a:noFill/>
          <a:ln>
            <a:noFill/>
          </a:ln>
        </p:spPr>
      </p:pic>
      <p:sp>
        <p:nvSpPr>
          <p:cNvPr id="1284" name="Google Shape;1284;p211"/>
          <p:cNvSpPr txBox="1"/>
          <p:nvPr>
            <p:ph type="title"/>
          </p:nvPr>
        </p:nvSpPr>
        <p:spPr>
          <a:xfrm>
            <a:off x="2211387" y="3104393"/>
            <a:ext cx="19274723" cy="119232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lt2"/>
              </a:buClr>
              <a:buSzPts val="8000"/>
              <a:buFont typeface="Arial"/>
              <a:buNone/>
              <a:defRPr b="0" i="0" sz="80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5" name="Google Shape;1285;p211"/>
          <p:cNvSpPr txBox="1"/>
          <p:nvPr>
            <p:ph idx="1" type="body"/>
          </p:nvPr>
        </p:nvSpPr>
        <p:spPr>
          <a:xfrm>
            <a:off x="2211387" y="4431157"/>
            <a:ext cx="19274723" cy="92824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Font typeface="Arial"/>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86" name="Google Shape;1286;p211"/>
          <p:cNvSpPr/>
          <p:nvPr>
            <p:ph idx="2" type="pic"/>
          </p:nvPr>
        </p:nvSpPr>
        <p:spPr>
          <a:xfrm>
            <a:off x="2024286" y="7354241"/>
            <a:ext cx="3257366" cy="3257366"/>
          </a:xfrm>
          <a:prstGeom prst="ellipse">
            <a:avLst/>
          </a:prstGeom>
          <a:solidFill>
            <a:schemeClr val="lt1"/>
          </a:solidFill>
          <a:ln>
            <a:noFill/>
          </a:ln>
        </p:spPr>
      </p:sp>
      <p:sp>
        <p:nvSpPr>
          <p:cNvPr id="1287" name="Google Shape;1287;p211"/>
          <p:cNvSpPr/>
          <p:nvPr>
            <p:ph idx="3" type="pic"/>
          </p:nvPr>
        </p:nvSpPr>
        <p:spPr>
          <a:xfrm>
            <a:off x="7778356" y="7354241"/>
            <a:ext cx="3257366" cy="3257366"/>
          </a:xfrm>
          <a:prstGeom prst="ellipse">
            <a:avLst/>
          </a:prstGeom>
          <a:solidFill>
            <a:schemeClr val="lt1"/>
          </a:solidFill>
          <a:ln>
            <a:noFill/>
          </a:ln>
        </p:spPr>
      </p:sp>
      <p:sp>
        <p:nvSpPr>
          <p:cNvPr id="1288" name="Google Shape;1288;p211"/>
          <p:cNvSpPr/>
          <p:nvPr>
            <p:ph idx="4" type="pic"/>
          </p:nvPr>
        </p:nvSpPr>
        <p:spPr>
          <a:xfrm>
            <a:off x="13663394" y="7354241"/>
            <a:ext cx="3257366" cy="3257366"/>
          </a:xfrm>
          <a:prstGeom prst="ellipse">
            <a:avLst/>
          </a:prstGeom>
          <a:solidFill>
            <a:schemeClr val="lt1"/>
          </a:solidFill>
          <a:ln>
            <a:noFill/>
          </a:ln>
        </p:spPr>
      </p:sp>
      <p:sp>
        <p:nvSpPr>
          <p:cNvPr id="1289" name="Google Shape;1289;p211"/>
          <p:cNvSpPr txBox="1"/>
          <p:nvPr>
            <p:ph idx="5" type="body"/>
          </p:nvPr>
        </p:nvSpPr>
        <p:spPr>
          <a:xfrm>
            <a:off x="1573249" y="1105874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90" name="Google Shape;1290;p211"/>
          <p:cNvSpPr txBox="1"/>
          <p:nvPr>
            <p:ph idx="6" type="body"/>
          </p:nvPr>
        </p:nvSpPr>
        <p:spPr>
          <a:xfrm>
            <a:off x="1573249" y="1169049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91" name="Google Shape;1291;p211"/>
          <p:cNvSpPr txBox="1"/>
          <p:nvPr>
            <p:ph idx="7" type="body"/>
          </p:nvPr>
        </p:nvSpPr>
        <p:spPr>
          <a:xfrm>
            <a:off x="7403435" y="1105874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92" name="Google Shape;1292;p211"/>
          <p:cNvSpPr txBox="1"/>
          <p:nvPr>
            <p:ph idx="8" type="body"/>
          </p:nvPr>
        </p:nvSpPr>
        <p:spPr>
          <a:xfrm>
            <a:off x="7403435" y="1169049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93" name="Google Shape;1293;p211"/>
          <p:cNvSpPr txBox="1"/>
          <p:nvPr>
            <p:ph idx="9" type="body"/>
          </p:nvPr>
        </p:nvSpPr>
        <p:spPr>
          <a:xfrm>
            <a:off x="13212356" y="1105874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94" name="Google Shape;1294;p211"/>
          <p:cNvSpPr txBox="1"/>
          <p:nvPr>
            <p:ph idx="13" type="body"/>
          </p:nvPr>
        </p:nvSpPr>
        <p:spPr>
          <a:xfrm>
            <a:off x="13212356" y="1169049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4 speakers">
  <p:cSld name="title slide: 4 speakers">
    <p:spTree>
      <p:nvGrpSpPr>
        <p:cNvPr id="1295" name="Shape 1295"/>
        <p:cNvGrpSpPr/>
        <p:nvPr/>
      </p:nvGrpSpPr>
      <p:grpSpPr>
        <a:xfrm>
          <a:off x="0" y="0"/>
          <a:ext cx="0" cy="0"/>
          <a:chOff x="0" y="0"/>
          <a:chExt cx="0" cy="0"/>
        </a:xfrm>
      </p:grpSpPr>
      <p:sp>
        <p:nvSpPr>
          <p:cNvPr id="1296" name="Google Shape;1296;p212"/>
          <p:cNvSpPr/>
          <p:nvPr/>
        </p:nvSpPr>
        <p:spPr>
          <a:xfrm>
            <a:off x="0" y="0"/>
            <a:ext cx="24387174" cy="6361754"/>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297" name="Google Shape;1297;p212"/>
          <p:cNvPicPr preferRelativeResize="0"/>
          <p:nvPr/>
        </p:nvPicPr>
        <p:blipFill rotWithShape="1">
          <a:blip r:embed="rId2">
            <a:alphaModFix/>
          </a:blip>
          <a:srcRect b="0" l="0" r="0" t="0"/>
          <a:stretch/>
        </p:blipFill>
        <p:spPr>
          <a:xfrm>
            <a:off x="2211387" y="1581324"/>
            <a:ext cx="2182620" cy="552276"/>
          </a:xfrm>
          <a:prstGeom prst="rect">
            <a:avLst/>
          </a:prstGeom>
          <a:noFill/>
          <a:ln>
            <a:noFill/>
          </a:ln>
        </p:spPr>
      </p:pic>
      <p:sp>
        <p:nvSpPr>
          <p:cNvPr id="1298" name="Google Shape;1298;p212"/>
          <p:cNvSpPr txBox="1"/>
          <p:nvPr>
            <p:ph type="title"/>
          </p:nvPr>
        </p:nvSpPr>
        <p:spPr>
          <a:xfrm>
            <a:off x="2211387" y="3104393"/>
            <a:ext cx="19274723" cy="119232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lt2"/>
              </a:buClr>
              <a:buSzPts val="8000"/>
              <a:buFont typeface="Arial"/>
              <a:buNone/>
              <a:defRPr b="0" i="0" sz="80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9" name="Google Shape;1299;p212"/>
          <p:cNvSpPr txBox="1"/>
          <p:nvPr>
            <p:ph idx="1" type="body"/>
          </p:nvPr>
        </p:nvSpPr>
        <p:spPr>
          <a:xfrm>
            <a:off x="2211387" y="4431157"/>
            <a:ext cx="19274723" cy="92824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Font typeface="Arial"/>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0" name="Google Shape;1300;p212"/>
          <p:cNvSpPr/>
          <p:nvPr>
            <p:ph idx="2" type="pic"/>
          </p:nvPr>
        </p:nvSpPr>
        <p:spPr>
          <a:xfrm>
            <a:off x="2024286" y="7354246"/>
            <a:ext cx="3257366" cy="3257366"/>
          </a:xfrm>
          <a:prstGeom prst="ellipse">
            <a:avLst/>
          </a:prstGeom>
          <a:solidFill>
            <a:schemeClr val="lt1"/>
          </a:solidFill>
          <a:ln>
            <a:noFill/>
          </a:ln>
        </p:spPr>
      </p:sp>
      <p:sp>
        <p:nvSpPr>
          <p:cNvPr id="1301" name="Google Shape;1301;p212"/>
          <p:cNvSpPr/>
          <p:nvPr>
            <p:ph idx="3" type="pic"/>
          </p:nvPr>
        </p:nvSpPr>
        <p:spPr>
          <a:xfrm>
            <a:off x="7778356" y="7354246"/>
            <a:ext cx="3257366" cy="3257366"/>
          </a:xfrm>
          <a:prstGeom prst="ellipse">
            <a:avLst/>
          </a:prstGeom>
          <a:solidFill>
            <a:schemeClr val="lt1"/>
          </a:solidFill>
          <a:ln>
            <a:noFill/>
          </a:ln>
        </p:spPr>
      </p:sp>
      <p:sp>
        <p:nvSpPr>
          <p:cNvPr id="1302" name="Google Shape;1302;p212"/>
          <p:cNvSpPr/>
          <p:nvPr>
            <p:ph idx="4" type="pic"/>
          </p:nvPr>
        </p:nvSpPr>
        <p:spPr>
          <a:xfrm>
            <a:off x="13663394" y="7354246"/>
            <a:ext cx="3257366" cy="3257366"/>
          </a:xfrm>
          <a:prstGeom prst="ellipse">
            <a:avLst/>
          </a:prstGeom>
          <a:solidFill>
            <a:schemeClr val="lt1"/>
          </a:solidFill>
          <a:ln>
            <a:noFill/>
          </a:ln>
        </p:spPr>
      </p:sp>
      <p:sp>
        <p:nvSpPr>
          <p:cNvPr id="1303" name="Google Shape;1303;p212"/>
          <p:cNvSpPr/>
          <p:nvPr>
            <p:ph idx="5" type="pic"/>
          </p:nvPr>
        </p:nvSpPr>
        <p:spPr>
          <a:xfrm>
            <a:off x="19493580" y="7354246"/>
            <a:ext cx="3257366" cy="3257366"/>
          </a:xfrm>
          <a:prstGeom prst="ellipse">
            <a:avLst/>
          </a:prstGeom>
          <a:solidFill>
            <a:schemeClr val="lt1"/>
          </a:solidFill>
          <a:ln>
            <a:noFill/>
          </a:ln>
        </p:spPr>
      </p:sp>
      <p:sp>
        <p:nvSpPr>
          <p:cNvPr id="1304" name="Google Shape;1304;p212"/>
          <p:cNvSpPr txBox="1"/>
          <p:nvPr>
            <p:ph idx="6" type="body"/>
          </p:nvPr>
        </p:nvSpPr>
        <p:spPr>
          <a:xfrm>
            <a:off x="1573249" y="1105875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5" name="Google Shape;1305;p212"/>
          <p:cNvSpPr txBox="1"/>
          <p:nvPr>
            <p:ph idx="7" type="body"/>
          </p:nvPr>
        </p:nvSpPr>
        <p:spPr>
          <a:xfrm>
            <a:off x="1573249" y="11690502"/>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6" name="Google Shape;1306;p212"/>
          <p:cNvSpPr txBox="1"/>
          <p:nvPr>
            <p:ph idx="8" type="body"/>
          </p:nvPr>
        </p:nvSpPr>
        <p:spPr>
          <a:xfrm>
            <a:off x="7403435" y="1105875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7" name="Google Shape;1307;p212"/>
          <p:cNvSpPr txBox="1"/>
          <p:nvPr>
            <p:ph idx="9" type="body"/>
          </p:nvPr>
        </p:nvSpPr>
        <p:spPr>
          <a:xfrm>
            <a:off x="7403435" y="11690502"/>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8" name="Google Shape;1308;p212"/>
          <p:cNvSpPr txBox="1"/>
          <p:nvPr>
            <p:ph idx="13" type="body"/>
          </p:nvPr>
        </p:nvSpPr>
        <p:spPr>
          <a:xfrm>
            <a:off x="13212356" y="1105875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9" name="Google Shape;1309;p212"/>
          <p:cNvSpPr txBox="1"/>
          <p:nvPr>
            <p:ph idx="14" type="body"/>
          </p:nvPr>
        </p:nvSpPr>
        <p:spPr>
          <a:xfrm>
            <a:off x="13212356" y="11690502"/>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10" name="Google Shape;1310;p212"/>
          <p:cNvSpPr txBox="1"/>
          <p:nvPr>
            <p:ph idx="15" type="body"/>
          </p:nvPr>
        </p:nvSpPr>
        <p:spPr>
          <a:xfrm>
            <a:off x="19042542" y="1105875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11" name="Google Shape;1311;p212"/>
          <p:cNvSpPr txBox="1"/>
          <p:nvPr>
            <p:ph idx="16" type="body"/>
          </p:nvPr>
        </p:nvSpPr>
        <p:spPr>
          <a:xfrm>
            <a:off x="19042542" y="11690502"/>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idea full bleed image bg">
  <p:cSld name="big idea full bleed image bg">
    <p:spTree>
      <p:nvGrpSpPr>
        <p:cNvPr id="1312" name="Shape 1312"/>
        <p:cNvGrpSpPr/>
        <p:nvPr/>
      </p:nvGrpSpPr>
      <p:grpSpPr>
        <a:xfrm>
          <a:off x="0" y="0"/>
          <a:ext cx="0" cy="0"/>
          <a:chOff x="0" y="0"/>
          <a:chExt cx="0" cy="0"/>
        </a:xfrm>
      </p:grpSpPr>
      <p:sp>
        <p:nvSpPr>
          <p:cNvPr id="1313" name="Google Shape;1313;p213"/>
          <p:cNvSpPr txBox="1"/>
          <p:nvPr>
            <p:ph type="title"/>
          </p:nvPr>
        </p:nvSpPr>
        <p:spPr>
          <a:xfrm>
            <a:off x="6576559" y="4414157"/>
            <a:ext cx="11234057" cy="4887686"/>
          </a:xfrm>
          <a:prstGeom prst="rect">
            <a:avLst/>
          </a:prstGeom>
          <a:noFill/>
          <a:ln>
            <a:noFill/>
          </a:ln>
        </p:spPr>
        <p:txBody>
          <a:bodyPr anchorCtr="0" anchor="ctr" bIns="45700" lIns="0" spcFirstLastPara="1" rIns="0" wrap="square" tIns="45700">
            <a:noAutofit/>
          </a:bodyPr>
          <a:lstStyle>
            <a:lvl1pPr lvl="0" algn="ctr">
              <a:lnSpc>
                <a:spcPct val="120000"/>
              </a:lnSpc>
              <a:spcBef>
                <a:spcPts val="2000"/>
              </a:spcBef>
              <a:spcAft>
                <a:spcPts val="0"/>
              </a:spcAft>
              <a:buClr>
                <a:srgbClr val="915907"/>
              </a:buClr>
              <a:buSzPts val="8700"/>
              <a:buFont typeface="Arial"/>
              <a:buNone/>
              <a:defRPr sz="87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4" name="Google Shape;1314;p213"/>
          <p:cNvSpPr/>
          <p:nvPr>
            <p:ph idx="2" type="pic"/>
          </p:nvPr>
        </p:nvSpPr>
        <p:spPr>
          <a:xfrm>
            <a:off x="15099436" y="0"/>
            <a:ext cx="9284273" cy="13813309"/>
          </a:xfrm>
          <a:prstGeom prst="rect">
            <a:avLst/>
          </a:prstGeom>
          <a:solidFill>
            <a:schemeClr val="lt1"/>
          </a:solidFill>
          <a:ln>
            <a:noFill/>
          </a:ln>
        </p:spPr>
      </p:sp>
      <p:sp>
        <p:nvSpPr>
          <p:cNvPr id="1315" name="Google Shape;1315;p213"/>
          <p:cNvSpPr/>
          <p:nvPr>
            <p:ph idx="3" type="pic"/>
          </p:nvPr>
        </p:nvSpPr>
        <p:spPr>
          <a:xfrm>
            <a:off x="0" y="0"/>
            <a:ext cx="9287739" cy="13716000"/>
          </a:xfrm>
          <a:prstGeom prst="rect">
            <a:avLst/>
          </a:prstGeom>
          <a:solidFill>
            <a:schemeClr val="lt1"/>
          </a:solidFill>
          <a:ln>
            <a:noFill/>
          </a:ln>
        </p:spPr>
      </p:sp>
    </p:spTree>
  </p:cSld>
  <p:clrMapOvr>
    <a:masterClrMapping/>
  </p:clrMapOvr>
</p:sldLayout>
</file>

<file path=ppt/slideLayouts/slideLayout1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obile title">
  <p:cSld name="mobile title">
    <p:bg>
      <p:bgPr>
        <a:solidFill>
          <a:schemeClr val="lt1"/>
        </a:solidFill>
      </p:bgPr>
    </p:bg>
    <p:spTree>
      <p:nvGrpSpPr>
        <p:cNvPr id="1316" name="Shape 1316"/>
        <p:cNvGrpSpPr/>
        <p:nvPr/>
      </p:nvGrpSpPr>
      <p:grpSpPr>
        <a:xfrm>
          <a:off x="0" y="0"/>
          <a:ext cx="0" cy="0"/>
          <a:chOff x="0" y="0"/>
          <a:chExt cx="0" cy="0"/>
        </a:xfrm>
      </p:grpSpPr>
      <p:sp>
        <p:nvSpPr>
          <p:cNvPr id="1317" name="Google Shape;1317;p214"/>
          <p:cNvSpPr/>
          <p:nvPr/>
        </p:nvSpPr>
        <p:spPr>
          <a:xfrm>
            <a:off x="25400" y="6351"/>
            <a:ext cx="16440007" cy="13715999"/>
          </a:xfrm>
          <a:custGeom>
            <a:rect b="b" l="l" r="r" t="t"/>
            <a:pathLst>
              <a:path extrusionOk="0" h="13715999" w="16440007">
                <a:moveTo>
                  <a:pt x="0" y="0"/>
                </a:moveTo>
                <a:lnTo>
                  <a:pt x="14694637" y="0"/>
                </a:lnTo>
                <a:lnTo>
                  <a:pt x="14710471" y="27538"/>
                </a:lnTo>
                <a:cubicBezTo>
                  <a:pt x="15813473" y="2057983"/>
                  <a:pt x="16440007" y="4384824"/>
                  <a:pt x="16440007" y="6857999"/>
                </a:cubicBezTo>
                <a:cubicBezTo>
                  <a:pt x="16440007" y="9331174"/>
                  <a:pt x="15813474" y="11658015"/>
                  <a:pt x="14710471" y="13688459"/>
                </a:cubicBezTo>
                <a:lnTo>
                  <a:pt x="14694636" y="13715999"/>
                </a:lnTo>
                <a:lnTo>
                  <a:pt x="0" y="13715999"/>
                </a:lnTo>
                <a:lnTo>
                  <a:pt x="0" y="0"/>
                </a:ln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0"/>
              <a:buFont typeface="Arial"/>
              <a:buNone/>
            </a:pPr>
            <a:r>
              <a:t/>
            </a:r>
            <a:endParaRPr b="0" i="0" sz="8000" u="none" cap="none" strike="noStrike">
              <a:solidFill>
                <a:srgbClr val="FFFFFF"/>
              </a:solidFill>
              <a:latin typeface="Calibri"/>
              <a:ea typeface="Calibri"/>
              <a:cs typeface="Calibri"/>
              <a:sym typeface="Calibri"/>
            </a:endParaRPr>
          </a:p>
        </p:txBody>
      </p:sp>
      <p:sp>
        <p:nvSpPr>
          <p:cNvPr id="1318" name="Google Shape;1318;p214"/>
          <p:cNvSpPr txBox="1"/>
          <p:nvPr>
            <p:ph type="title"/>
          </p:nvPr>
        </p:nvSpPr>
        <p:spPr>
          <a:xfrm>
            <a:off x="1491297" y="4206240"/>
            <a:ext cx="8910003" cy="534924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pple laptop device" id="1319" name="Google Shape;1319;p214"/>
          <p:cNvPicPr preferRelativeResize="0"/>
          <p:nvPr/>
        </p:nvPicPr>
        <p:blipFill rotWithShape="1">
          <a:blip r:embed="rId2">
            <a:alphaModFix/>
          </a:blip>
          <a:srcRect b="0" l="0" r="0" t="0"/>
          <a:stretch/>
        </p:blipFill>
        <p:spPr>
          <a:xfrm>
            <a:off x="14085773" y="1328658"/>
            <a:ext cx="16035168" cy="8865598"/>
          </a:xfrm>
          <a:prstGeom prst="rect">
            <a:avLst/>
          </a:prstGeom>
          <a:noFill/>
          <a:ln>
            <a:noFill/>
          </a:ln>
        </p:spPr>
      </p:pic>
      <p:sp>
        <p:nvSpPr>
          <p:cNvPr id="1320" name="Google Shape;1320;p214"/>
          <p:cNvSpPr/>
          <p:nvPr>
            <p:ph idx="2" type="pic"/>
          </p:nvPr>
        </p:nvSpPr>
        <p:spPr>
          <a:xfrm>
            <a:off x="16190366" y="1935554"/>
            <a:ext cx="11849098" cy="7105797"/>
          </a:xfrm>
          <a:prstGeom prst="rect">
            <a:avLst/>
          </a:prstGeom>
          <a:solidFill>
            <a:schemeClr val="lt1"/>
          </a:solidFill>
          <a:ln>
            <a:noFill/>
          </a:ln>
        </p:spPr>
      </p:sp>
      <p:pic>
        <p:nvPicPr>
          <p:cNvPr descr="Samsung mobile device" id="1321" name="Google Shape;1321;p214"/>
          <p:cNvPicPr preferRelativeResize="0"/>
          <p:nvPr/>
        </p:nvPicPr>
        <p:blipFill rotWithShape="1">
          <a:blip r:embed="rId3">
            <a:alphaModFix/>
          </a:blip>
          <a:srcRect b="0" l="0" r="0" t="0"/>
          <a:stretch/>
        </p:blipFill>
        <p:spPr>
          <a:xfrm rot="5400000">
            <a:off x="18788365" y="6361250"/>
            <a:ext cx="3701143" cy="7746578"/>
          </a:xfrm>
          <a:prstGeom prst="rect">
            <a:avLst/>
          </a:prstGeom>
          <a:noFill/>
          <a:ln>
            <a:noFill/>
          </a:ln>
        </p:spPr>
      </p:pic>
      <p:pic>
        <p:nvPicPr>
          <p:cNvPr descr="Apple mobile device" id="1322" name="Google Shape;1322;p214"/>
          <p:cNvPicPr preferRelativeResize="0"/>
          <p:nvPr/>
        </p:nvPicPr>
        <p:blipFill rotWithShape="1">
          <a:blip r:embed="rId4">
            <a:alphaModFix/>
          </a:blip>
          <a:srcRect b="0" l="0" r="0" t="0"/>
          <a:stretch/>
        </p:blipFill>
        <p:spPr>
          <a:xfrm>
            <a:off x="12572114" y="3859277"/>
            <a:ext cx="3550536" cy="7440547"/>
          </a:xfrm>
          <a:prstGeom prst="rect">
            <a:avLst/>
          </a:prstGeom>
          <a:noFill/>
          <a:ln>
            <a:noFill/>
          </a:ln>
        </p:spPr>
      </p:pic>
      <p:sp>
        <p:nvSpPr>
          <p:cNvPr id="1323" name="Google Shape;1323;p214"/>
          <p:cNvSpPr/>
          <p:nvPr>
            <p:ph idx="3" type="pic"/>
          </p:nvPr>
        </p:nvSpPr>
        <p:spPr>
          <a:xfrm>
            <a:off x="12689881" y="3952931"/>
            <a:ext cx="3318297" cy="7230585"/>
          </a:xfrm>
          <a:prstGeom prst="rect">
            <a:avLst/>
          </a:prstGeom>
          <a:solidFill>
            <a:schemeClr val="lt1"/>
          </a:solidFill>
          <a:ln>
            <a:noFill/>
          </a:ln>
        </p:spPr>
      </p:sp>
      <p:sp>
        <p:nvSpPr>
          <p:cNvPr id="1324" name="Google Shape;1324;p214"/>
          <p:cNvSpPr/>
          <p:nvPr>
            <p:ph idx="4" type="pic"/>
          </p:nvPr>
        </p:nvSpPr>
        <p:spPr>
          <a:xfrm>
            <a:off x="17140209" y="8554645"/>
            <a:ext cx="6913630" cy="3358494"/>
          </a:xfrm>
          <a:prstGeom prst="rect">
            <a:avLst/>
          </a:prstGeom>
          <a:solidFill>
            <a:schemeClr val="lt1"/>
          </a:solidFill>
          <a:ln>
            <a:noFill/>
          </a:ln>
        </p:spPr>
      </p:sp>
      <p:pic>
        <p:nvPicPr>
          <p:cNvPr id="1325" name="Google Shape;1325;p214"/>
          <p:cNvPicPr preferRelativeResize="0"/>
          <p:nvPr/>
        </p:nvPicPr>
        <p:blipFill rotWithShape="1">
          <a:blip r:embed="rId5">
            <a:alphaModFix/>
          </a:blip>
          <a:srcRect b="0" l="0" r="0" t="0"/>
          <a:stretch/>
        </p:blipFill>
        <p:spPr>
          <a:xfrm>
            <a:off x="1525588" y="11700945"/>
            <a:ext cx="1940676" cy="491055"/>
          </a:xfrm>
          <a:prstGeom prst="rect">
            <a:avLst/>
          </a:prstGeom>
          <a:noFill/>
          <a:ln>
            <a:noFill/>
          </a:ln>
        </p:spPr>
      </p:pic>
    </p:spTree>
  </p:cSld>
  <p:clrMapOvr>
    <a:masterClrMapping/>
  </p:clrMapOvr>
</p:sldLayout>
</file>

<file path=ppt/slideLayouts/slideLayout1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iphone x + galaxy s9">
  <p:cSld name="title iphone x + galaxy s9">
    <p:bg>
      <p:bgPr>
        <a:solidFill>
          <a:schemeClr val="lt1"/>
        </a:solidFill>
      </p:bgPr>
    </p:bg>
    <p:spTree>
      <p:nvGrpSpPr>
        <p:cNvPr id="1326" name="Shape 1326"/>
        <p:cNvGrpSpPr/>
        <p:nvPr/>
      </p:nvGrpSpPr>
      <p:grpSpPr>
        <a:xfrm>
          <a:off x="0" y="0"/>
          <a:ext cx="0" cy="0"/>
          <a:chOff x="0" y="0"/>
          <a:chExt cx="0" cy="0"/>
        </a:xfrm>
      </p:grpSpPr>
      <p:pic>
        <p:nvPicPr>
          <p:cNvPr id="1327" name="Google Shape;1327;p215"/>
          <p:cNvPicPr preferRelativeResize="0"/>
          <p:nvPr/>
        </p:nvPicPr>
        <p:blipFill rotWithShape="1">
          <a:blip r:embed="rId2">
            <a:alphaModFix/>
          </a:blip>
          <a:srcRect b="0" l="0" r="0" t="0"/>
          <a:stretch/>
        </p:blipFill>
        <p:spPr>
          <a:xfrm>
            <a:off x="19883956" y="557785"/>
            <a:ext cx="6046956" cy="12656418"/>
          </a:xfrm>
          <a:prstGeom prst="rect">
            <a:avLst/>
          </a:prstGeom>
          <a:noFill/>
          <a:ln>
            <a:noFill/>
          </a:ln>
        </p:spPr>
      </p:pic>
      <p:sp>
        <p:nvSpPr>
          <p:cNvPr id="1328" name="Google Shape;1328;p215"/>
          <p:cNvSpPr/>
          <p:nvPr/>
        </p:nvSpPr>
        <p:spPr>
          <a:xfrm>
            <a:off x="0" y="1"/>
            <a:ext cx="16440007" cy="13715999"/>
          </a:xfrm>
          <a:custGeom>
            <a:rect b="b" l="l" r="r" t="t"/>
            <a:pathLst>
              <a:path extrusionOk="0" h="13715999" w="16440007">
                <a:moveTo>
                  <a:pt x="0" y="0"/>
                </a:moveTo>
                <a:lnTo>
                  <a:pt x="14694637" y="0"/>
                </a:lnTo>
                <a:lnTo>
                  <a:pt x="14710471" y="27538"/>
                </a:lnTo>
                <a:cubicBezTo>
                  <a:pt x="15813473" y="2057983"/>
                  <a:pt x="16440007" y="4384824"/>
                  <a:pt x="16440007" y="6857999"/>
                </a:cubicBezTo>
                <a:cubicBezTo>
                  <a:pt x="16440007" y="9331174"/>
                  <a:pt x="15813474" y="11658015"/>
                  <a:pt x="14710471" y="13688459"/>
                </a:cubicBezTo>
                <a:lnTo>
                  <a:pt x="14694636" y="13715999"/>
                </a:lnTo>
                <a:lnTo>
                  <a:pt x="0" y="13715999"/>
                </a:lnTo>
                <a:lnTo>
                  <a:pt x="0" y="0"/>
                </a:ln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0"/>
              <a:buFont typeface="Arial"/>
              <a:buNone/>
            </a:pPr>
            <a:r>
              <a:t/>
            </a:r>
            <a:endParaRPr b="0" i="0" sz="8000" u="none" cap="none" strike="noStrike">
              <a:solidFill>
                <a:srgbClr val="FFFFFF"/>
              </a:solidFill>
              <a:latin typeface="Calibri"/>
              <a:ea typeface="Calibri"/>
              <a:cs typeface="Calibri"/>
              <a:sym typeface="Calibri"/>
            </a:endParaRPr>
          </a:p>
        </p:txBody>
      </p:sp>
      <p:sp>
        <p:nvSpPr>
          <p:cNvPr id="1329" name="Google Shape;1329;p215"/>
          <p:cNvSpPr txBox="1"/>
          <p:nvPr>
            <p:ph type="title"/>
          </p:nvPr>
        </p:nvSpPr>
        <p:spPr>
          <a:xfrm>
            <a:off x="1491297" y="4206240"/>
            <a:ext cx="8910003" cy="534924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1330" name="Google Shape;1330;p215"/>
          <p:cNvPicPr preferRelativeResize="0"/>
          <p:nvPr/>
        </p:nvPicPr>
        <p:blipFill rotWithShape="1">
          <a:blip r:embed="rId3">
            <a:alphaModFix/>
          </a:blip>
          <a:srcRect b="0" l="0" r="0" t="0"/>
          <a:stretch/>
        </p:blipFill>
        <p:spPr>
          <a:xfrm>
            <a:off x="13434353" y="870672"/>
            <a:ext cx="5919316" cy="12351048"/>
          </a:xfrm>
          <a:prstGeom prst="rect">
            <a:avLst/>
          </a:prstGeom>
          <a:noFill/>
          <a:ln>
            <a:noFill/>
          </a:ln>
        </p:spPr>
      </p:pic>
      <p:sp>
        <p:nvSpPr>
          <p:cNvPr id="1331" name="Google Shape;1331;p215"/>
          <p:cNvSpPr/>
          <p:nvPr>
            <p:ph idx="2" type="pic"/>
          </p:nvPr>
        </p:nvSpPr>
        <p:spPr>
          <a:xfrm>
            <a:off x="13635903" y="1028039"/>
            <a:ext cx="5512527" cy="12011822"/>
          </a:xfrm>
          <a:prstGeom prst="rect">
            <a:avLst/>
          </a:prstGeom>
          <a:solidFill>
            <a:schemeClr val="lt1"/>
          </a:solidFill>
          <a:ln>
            <a:noFill/>
          </a:ln>
        </p:spPr>
      </p:sp>
      <p:sp>
        <p:nvSpPr>
          <p:cNvPr id="1332" name="Google Shape;1332;p215"/>
          <p:cNvSpPr/>
          <p:nvPr>
            <p:ph idx="3" type="pic"/>
          </p:nvPr>
        </p:nvSpPr>
        <p:spPr>
          <a:xfrm>
            <a:off x="20116031" y="1219715"/>
            <a:ext cx="5578529" cy="11460480"/>
          </a:xfrm>
          <a:prstGeom prst="rect">
            <a:avLst/>
          </a:prstGeom>
          <a:solidFill>
            <a:schemeClr val="lt1"/>
          </a:solidFill>
          <a:ln>
            <a:noFill/>
          </a:ln>
        </p:spPr>
      </p:sp>
      <p:pic>
        <p:nvPicPr>
          <p:cNvPr id="1333" name="Google Shape;1333;p215"/>
          <p:cNvPicPr preferRelativeResize="0"/>
          <p:nvPr/>
        </p:nvPicPr>
        <p:blipFill rotWithShape="1">
          <a:blip r:embed="rId4">
            <a:alphaModFix/>
          </a:blip>
          <a:srcRect b="0" l="0" r="0" t="0"/>
          <a:stretch/>
        </p:blipFill>
        <p:spPr>
          <a:xfrm>
            <a:off x="1525588" y="11700945"/>
            <a:ext cx="1940676" cy="491055"/>
          </a:xfrm>
          <a:prstGeom prst="rect">
            <a:avLst/>
          </a:prstGeom>
          <a:noFill/>
          <a:ln>
            <a:noFill/>
          </a:ln>
        </p:spPr>
      </p:pic>
    </p:spTree>
  </p:cSld>
  <p:clrMapOvr>
    <a:masterClrMapping/>
  </p:clrMapOvr>
</p:sldLayout>
</file>

<file path=ppt/slideLayouts/slideLayout1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iphone x + macbook air">
  <p:cSld name="title + iphone x + macbook air">
    <p:bg>
      <p:bgPr>
        <a:solidFill>
          <a:schemeClr val="lt1"/>
        </a:solidFill>
      </p:bgPr>
    </p:bg>
    <p:spTree>
      <p:nvGrpSpPr>
        <p:cNvPr id="1334" name="Shape 1334"/>
        <p:cNvGrpSpPr/>
        <p:nvPr/>
      </p:nvGrpSpPr>
      <p:grpSpPr>
        <a:xfrm>
          <a:off x="0" y="0"/>
          <a:ext cx="0" cy="0"/>
          <a:chOff x="0" y="0"/>
          <a:chExt cx="0" cy="0"/>
        </a:xfrm>
      </p:grpSpPr>
      <p:sp>
        <p:nvSpPr>
          <p:cNvPr id="1335" name="Google Shape;1335;p216"/>
          <p:cNvSpPr/>
          <p:nvPr/>
        </p:nvSpPr>
        <p:spPr>
          <a:xfrm>
            <a:off x="0" y="1"/>
            <a:ext cx="16440007" cy="13715999"/>
          </a:xfrm>
          <a:custGeom>
            <a:rect b="b" l="l" r="r" t="t"/>
            <a:pathLst>
              <a:path extrusionOk="0" h="13715999" w="16440007">
                <a:moveTo>
                  <a:pt x="0" y="0"/>
                </a:moveTo>
                <a:lnTo>
                  <a:pt x="14694637" y="0"/>
                </a:lnTo>
                <a:lnTo>
                  <a:pt x="14710471" y="27538"/>
                </a:lnTo>
                <a:cubicBezTo>
                  <a:pt x="15813473" y="2057983"/>
                  <a:pt x="16440007" y="4384824"/>
                  <a:pt x="16440007" y="6857999"/>
                </a:cubicBezTo>
                <a:cubicBezTo>
                  <a:pt x="16440007" y="9331174"/>
                  <a:pt x="15813474" y="11658015"/>
                  <a:pt x="14710471" y="13688459"/>
                </a:cubicBezTo>
                <a:lnTo>
                  <a:pt x="14694636" y="13715999"/>
                </a:lnTo>
                <a:lnTo>
                  <a:pt x="0" y="13715999"/>
                </a:lnTo>
                <a:lnTo>
                  <a:pt x="0" y="0"/>
                </a:ln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0"/>
              <a:buFont typeface="Arial"/>
              <a:buNone/>
            </a:pPr>
            <a:r>
              <a:t/>
            </a:r>
            <a:endParaRPr b="0" i="0" sz="8000" u="none" cap="none" strike="noStrike">
              <a:solidFill>
                <a:srgbClr val="FFFFFF"/>
              </a:solidFill>
              <a:latin typeface="Calibri"/>
              <a:ea typeface="Calibri"/>
              <a:cs typeface="Calibri"/>
              <a:sym typeface="Calibri"/>
            </a:endParaRPr>
          </a:p>
        </p:txBody>
      </p:sp>
      <p:sp>
        <p:nvSpPr>
          <p:cNvPr id="1336" name="Google Shape;1336;p216"/>
          <p:cNvSpPr txBox="1"/>
          <p:nvPr>
            <p:ph type="title"/>
          </p:nvPr>
        </p:nvSpPr>
        <p:spPr>
          <a:xfrm>
            <a:off x="1491297" y="4206240"/>
            <a:ext cx="8910003" cy="534924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1337" name="Google Shape;1337;p216"/>
          <p:cNvPicPr preferRelativeResize="0"/>
          <p:nvPr/>
        </p:nvPicPr>
        <p:blipFill rotWithShape="1">
          <a:blip r:embed="rId2">
            <a:alphaModFix/>
          </a:blip>
          <a:srcRect b="0" l="0" r="0" t="0"/>
          <a:stretch/>
        </p:blipFill>
        <p:spPr>
          <a:xfrm>
            <a:off x="16276961" y="447675"/>
            <a:ext cx="23134308" cy="12790604"/>
          </a:xfrm>
          <a:prstGeom prst="rect">
            <a:avLst/>
          </a:prstGeom>
          <a:noFill/>
          <a:ln>
            <a:noFill/>
          </a:ln>
        </p:spPr>
      </p:pic>
      <p:sp>
        <p:nvSpPr>
          <p:cNvPr id="1338" name="Google Shape;1338;p216"/>
          <p:cNvSpPr/>
          <p:nvPr>
            <p:ph idx="2" type="pic"/>
          </p:nvPr>
        </p:nvSpPr>
        <p:spPr>
          <a:xfrm>
            <a:off x="19295313" y="1324971"/>
            <a:ext cx="17121705" cy="10267730"/>
          </a:xfrm>
          <a:prstGeom prst="rect">
            <a:avLst/>
          </a:prstGeom>
          <a:solidFill>
            <a:schemeClr val="lt1"/>
          </a:solidFill>
          <a:ln>
            <a:noFill/>
          </a:ln>
        </p:spPr>
      </p:sp>
      <p:pic>
        <p:nvPicPr>
          <p:cNvPr id="1339" name="Google Shape;1339;p216"/>
          <p:cNvPicPr preferRelativeResize="0"/>
          <p:nvPr/>
        </p:nvPicPr>
        <p:blipFill rotWithShape="1">
          <a:blip r:embed="rId3">
            <a:alphaModFix/>
          </a:blip>
          <a:srcRect b="0" l="0" r="0" t="0"/>
          <a:stretch/>
        </p:blipFill>
        <p:spPr>
          <a:xfrm>
            <a:off x="12856396" y="2365957"/>
            <a:ext cx="5131568" cy="10707358"/>
          </a:xfrm>
          <a:prstGeom prst="rect">
            <a:avLst/>
          </a:prstGeom>
          <a:noFill/>
          <a:ln>
            <a:noFill/>
          </a:ln>
        </p:spPr>
      </p:pic>
      <p:sp>
        <p:nvSpPr>
          <p:cNvPr id="1340" name="Google Shape;1340;p216"/>
          <p:cNvSpPr/>
          <p:nvPr>
            <p:ph idx="3" type="pic"/>
          </p:nvPr>
        </p:nvSpPr>
        <p:spPr>
          <a:xfrm>
            <a:off x="13036458" y="2493791"/>
            <a:ext cx="4777124" cy="10409376"/>
          </a:xfrm>
          <a:prstGeom prst="rect">
            <a:avLst/>
          </a:prstGeom>
          <a:solidFill>
            <a:schemeClr val="lt1"/>
          </a:solidFill>
          <a:ln>
            <a:noFill/>
          </a:ln>
        </p:spPr>
      </p:sp>
      <p:pic>
        <p:nvPicPr>
          <p:cNvPr id="1341" name="Google Shape;1341;p216"/>
          <p:cNvPicPr preferRelativeResize="0"/>
          <p:nvPr/>
        </p:nvPicPr>
        <p:blipFill rotWithShape="1">
          <a:blip r:embed="rId4">
            <a:alphaModFix/>
          </a:blip>
          <a:srcRect b="0" l="0" r="0" t="0"/>
          <a:stretch/>
        </p:blipFill>
        <p:spPr>
          <a:xfrm>
            <a:off x="1525588" y="11700945"/>
            <a:ext cx="1940676" cy="491055"/>
          </a:xfrm>
          <a:prstGeom prst="rect">
            <a:avLst/>
          </a:prstGeom>
          <a:noFill/>
          <a:ln>
            <a:noFill/>
          </a:ln>
        </p:spPr>
      </p:pic>
    </p:spTree>
  </p:cSld>
  <p:clrMapOvr>
    <a:masterClrMapping/>
  </p:clrMapOvr>
</p:sldLayout>
</file>

<file path=ppt/slideLayouts/slideLayout1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samsung s9 + macbook air">
  <p:cSld name="title + samsung s9 + macbook air">
    <p:bg>
      <p:bgPr>
        <a:solidFill>
          <a:schemeClr val="lt1"/>
        </a:solidFill>
      </p:bgPr>
    </p:bg>
    <p:spTree>
      <p:nvGrpSpPr>
        <p:cNvPr id="1342" name="Shape 1342"/>
        <p:cNvGrpSpPr/>
        <p:nvPr/>
      </p:nvGrpSpPr>
      <p:grpSpPr>
        <a:xfrm>
          <a:off x="0" y="0"/>
          <a:ext cx="0" cy="0"/>
          <a:chOff x="0" y="0"/>
          <a:chExt cx="0" cy="0"/>
        </a:xfrm>
      </p:grpSpPr>
      <p:sp>
        <p:nvSpPr>
          <p:cNvPr id="1343" name="Google Shape;1343;p217"/>
          <p:cNvSpPr/>
          <p:nvPr/>
        </p:nvSpPr>
        <p:spPr>
          <a:xfrm>
            <a:off x="0" y="1"/>
            <a:ext cx="16440007" cy="13715999"/>
          </a:xfrm>
          <a:custGeom>
            <a:rect b="b" l="l" r="r" t="t"/>
            <a:pathLst>
              <a:path extrusionOk="0" h="13715999" w="16440007">
                <a:moveTo>
                  <a:pt x="0" y="0"/>
                </a:moveTo>
                <a:lnTo>
                  <a:pt x="14694637" y="0"/>
                </a:lnTo>
                <a:lnTo>
                  <a:pt x="14710471" y="27538"/>
                </a:lnTo>
                <a:cubicBezTo>
                  <a:pt x="15813473" y="2057983"/>
                  <a:pt x="16440007" y="4384824"/>
                  <a:pt x="16440007" y="6857999"/>
                </a:cubicBezTo>
                <a:cubicBezTo>
                  <a:pt x="16440007" y="9331174"/>
                  <a:pt x="15813474" y="11658015"/>
                  <a:pt x="14710471" y="13688459"/>
                </a:cubicBezTo>
                <a:lnTo>
                  <a:pt x="14694636" y="13715999"/>
                </a:lnTo>
                <a:lnTo>
                  <a:pt x="0" y="13715999"/>
                </a:lnTo>
                <a:lnTo>
                  <a:pt x="0" y="0"/>
                </a:ln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0"/>
              <a:buFont typeface="Arial"/>
              <a:buNone/>
            </a:pPr>
            <a:r>
              <a:t/>
            </a:r>
            <a:endParaRPr b="0" i="0" sz="8000" u="none" cap="none" strike="noStrike">
              <a:solidFill>
                <a:srgbClr val="FFFFFF"/>
              </a:solidFill>
              <a:latin typeface="Calibri"/>
              <a:ea typeface="Calibri"/>
              <a:cs typeface="Calibri"/>
              <a:sym typeface="Calibri"/>
            </a:endParaRPr>
          </a:p>
        </p:txBody>
      </p:sp>
      <p:sp>
        <p:nvSpPr>
          <p:cNvPr id="1344" name="Google Shape;1344;p217"/>
          <p:cNvSpPr txBox="1"/>
          <p:nvPr>
            <p:ph type="title"/>
          </p:nvPr>
        </p:nvSpPr>
        <p:spPr>
          <a:xfrm>
            <a:off x="1491297" y="4206240"/>
            <a:ext cx="8910003" cy="534924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1345" name="Google Shape;1345;p217"/>
          <p:cNvPicPr preferRelativeResize="0"/>
          <p:nvPr/>
        </p:nvPicPr>
        <p:blipFill rotWithShape="1">
          <a:blip r:embed="rId2">
            <a:alphaModFix/>
          </a:blip>
          <a:srcRect b="0" l="0" r="0" t="0"/>
          <a:stretch/>
        </p:blipFill>
        <p:spPr>
          <a:xfrm>
            <a:off x="16279258" y="448945"/>
            <a:ext cx="23129714" cy="12788064"/>
          </a:xfrm>
          <a:prstGeom prst="rect">
            <a:avLst/>
          </a:prstGeom>
          <a:noFill/>
          <a:ln>
            <a:noFill/>
          </a:ln>
        </p:spPr>
      </p:pic>
      <p:sp>
        <p:nvSpPr>
          <p:cNvPr id="1346" name="Google Shape;1346;p217"/>
          <p:cNvSpPr/>
          <p:nvPr>
            <p:ph idx="2" type="pic"/>
          </p:nvPr>
        </p:nvSpPr>
        <p:spPr>
          <a:xfrm>
            <a:off x="19295313" y="1324971"/>
            <a:ext cx="17121705" cy="10267730"/>
          </a:xfrm>
          <a:prstGeom prst="rect">
            <a:avLst/>
          </a:prstGeom>
          <a:solidFill>
            <a:schemeClr val="lt1"/>
          </a:solidFill>
          <a:ln>
            <a:noFill/>
          </a:ln>
        </p:spPr>
      </p:sp>
      <p:pic>
        <p:nvPicPr>
          <p:cNvPr id="1347" name="Google Shape;1347;p217"/>
          <p:cNvPicPr preferRelativeResize="0"/>
          <p:nvPr/>
        </p:nvPicPr>
        <p:blipFill rotWithShape="1">
          <a:blip r:embed="rId3">
            <a:alphaModFix/>
          </a:blip>
          <a:srcRect b="0" l="0" r="0" t="0"/>
          <a:stretch/>
        </p:blipFill>
        <p:spPr>
          <a:xfrm>
            <a:off x="12551206" y="2049137"/>
            <a:ext cx="5309128" cy="11112128"/>
          </a:xfrm>
          <a:prstGeom prst="rect">
            <a:avLst/>
          </a:prstGeom>
          <a:noFill/>
          <a:ln>
            <a:noFill/>
          </a:ln>
        </p:spPr>
      </p:pic>
      <p:sp>
        <p:nvSpPr>
          <p:cNvPr id="1348" name="Google Shape;1348;p217"/>
          <p:cNvSpPr/>
          <p:nvPr>
            <p:ph idx="3" type="pic"/>
          </p:nvPr>
        </p:nvSpPr>
        <p:spPr>
          <a:xfrm>
            <a:off x="12755111" y="2623883"/>
            <a:ext cx="4895033" cy="10056312"/>
          </a:xfrm>
          <a:prstGeom prst="rect">
            <a:avLst/>
          </a:prstGeom>
          <a:solidFill>
            <a:schemeClr val="lt1"/>
          </a:solidFill>
          <a:ln>
            <a:noFill/>
          </a:ln>
        </p:spPr>
      </p:sp>
      <p:pic>
        <p:nvPicPr>
          <p:cNvPr id="1349" name="Google Shape;1349;p217"/>
          <p:cNvPicPr preferRelativeResize="0"/>
          <p:nvPr/>
        </p:nvPicPr>
        <p:blipFill rotWithShape="1">
          <a:blip r:embed="rId4">
            <a:alphaModFix/>
          </a:blip>
          <a:srcRect b="0" l="0" r="0" t="0"/>
          <a:stretch/>
        </p:blipFill>
        <p:spPr>
          <a:xfrm>
            <a:off x="1525588" y="11700945"/>
            <a:ext cx="1940676" cy="491055"/>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2">
  <p:cSld name="green_title and image 2">
    <p:spTree>
      <p:nvGrpSpPr>
        <p:cNvPr id="133" name="Shape 133"/>
        <p:cNvGrpSpPr/>
        <p:nvPr/>
      </p:nvGrpSpPr>
      <p:grpSpPr>
        <a:xfrm>
          <a:off x="0" y="0"/>
          <a:ext cx="0" cy="0"/>
          <a:chOff x="0" y="0"/>
          <a:chExt cx="0" cy="0"/>
        </a:xfrm>
      </p:grpSpPr>
      <p:sp>
        <p:nvSpPr>
          <p:cNvPr id="134" name="Google Shape;134;p65"/>
          <p:cNvSpPr/>
          <p:nvPr/>
        </p:nvSpPr>
        <p:spPr>
          <a:xfrm>
            <a:off x="10100138" y="1552906"/>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5" name="Google Shape;135;p65"/>
          <p:cNvSpPr txBox="1"/>
          <p:nvPr>
            <p:ph type="title"/>
          </p:nvPr>
        </p:nvSpPr>
        <p:spPr>
          <a:xfrm>
            <a:off x="13636752" y="3980454"/>
            <a:ext cx="9224836"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65"/>
          <p:cNvSpPr txBox="1"/>
          <p:nvPr>
            <p:ph idx="1" type="body"/>
          </p:nvPr>
        </p:nvSpPr>
        <p:spPr>
          <a:xfrm>
            <a:off x="13661994" y="6761748"/>
            <a:ext cx="6515767" cy="220237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7" name="Google Shape;137;p65"/>
          <p:cNvSpPr/>
          <p:nvPr/>
        </p:nvSpPr>
        <p:spPr>
          <a:xfrm flipH="1" rot="10800000">
            <a:off x="1010013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rgbClr val="44712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8" name="Google Shape;138;p65"/>
          <p:cNvSpPr/>
          <p:nvPr>
            <p:ph idx="2" type="pic"/>
          </p:nvPr>
        </p:nvSpPr>
        <p:spPr>
          <a:xfrm>
            <a:off x="1587" y="0"/>
            <a:ext cx="12193587" cy="13716000"/>
          </a:xfrm>
          <a:prstGeom prst="rect">
            <a:avLst/>
          </a:prstGeom>
          <a:solidFill>
            <a:schemeClr val="lt1"/>
          </a:solidFill>
          <a:ln>
            <a:noFill/>
          </a:ln>
        </p:spPr>
      </p:sp>
      <p:pic>
        <p:nvPicPr>
          <p:cNvPr id="139" name="Google Shape;139;p65"/>
          <p:cNvPicPr preferRelativeResize="0"/>
          <p:nvPr/>
        </p:nvPicPr>
        <p:blipFill rotWithShape="1">
          <a:blip r:embed="rId2">
            <a:alphaModFix/>
          </a:blip>
          <a:srcRect b="0" l="0" r="0" t="0"/>
          <a:stretch/>
        </p:blipFill>
        <p:spPr>
          <a:xfrm>
            <a:off x="20597428" y="12219709"/>
            <a:ext cx="2182620" cy="552276"/>
          </a:xfrm>
          <a:prstGeom prst="rect">
            <a:avLst/>
          </a:prstGeom>
          <a:noFill/>
          <a:ln>
            <a:noFill/>
          </a:ln>
        </p:spPr>
      </p:pic>
    </p:spTree>
  </p:cSld>
  <p:clrMapOvr>
    <a:masterClrMapping/>
  </p:clrMapOvr>
</p:sldLayout>
</file>

<file path=ppt/slideLayouts/slideLayout1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macbook air">
  <p:cSld name="titles + macbook air">
    <p:bg>
      <p:bgPr>
        <a:solidFill>
          <a:srgbClr val="FDFAF5"/>
        </a:solidFill>
      </p:bgPr>
    </p:bg>
    <p:spTree>
      <p:nvGrpSpPr>
        <p:cNvPr id="1350" name="Shape 1350"/>
        <p:cNvGrpSpPr/>
        <p:nvPr/>
      </p:nvGrpSpPr>
      <p:grpSpPr>
        <a:xfrm>
          <a:off x="0" y="0"/>
          <a:ext cx="0" cy="0"/>
          <a:chOff x="0" y="0"/>
          <a:chExt cx="0" cy="0"/>
        </a:xfrm>
      </p:grpSpPr>
      <p:sp>
        <p:nvSpPr>
          <p:cNvPr id="1351" name="Google Shape;1351;p218"/>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52" name="Google Shape;1352;p218"/>
          <p:cNvSpPr txBox="1"/>
          <p:nvPr>
            <p:ph type="title"/>
          </p:nvPr>
        </p:nvSpPr>
        <p:spPr>
          <a:xfrm>
            <a:off x="1441696" y="4343400"/>
            <a:ext cx="7179790"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3" name="Google Shape;1353;p218"/>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1354" name="Google Shape;1354;p218"/>
          <p:cNvPicPr preferRelativeResize="0"/>
          <p:nvPr/>
        </p:nvPicPr>
        <p:blipFill rotWithShape="1">
          <a:blip r:embed="rId2">
            <a:alphaModFix/>
          </a:blip>
          <a:srcRect b="0" l="0" r="0" t="0"/>
          <a:stretch/>
        </p:blipFill>
        <p:spPr>
          <a:xfrm>
            <a:off x="8394854" y="2350347"/>
            <a:ext cx="15977467" cy="8833696"/>
          </a:xfrm>
          <a:prstGeom prst="rect">
            <a:avLst/>
          </a:prstGeom>
          <a:noFill/>
          <a:ln>
            <a:noFill/>
          </a:ln>
        </p:spPr>
      </p:pic>
      <p:sp>
        <p:nvSpPr>
          <p:cNvPr id="1355" name="Google Shape;1355;p218"/>
          <p:cNvSpPr/>
          <p:nvPr>
            <p:ph idx="2" type="pic"/>
          </p:nvPr>
        </p:nvSpPr>
        <p:spPr>
          <a:xfrm>
            <a:off x="10460736" y="2948638"/>
            <a:ext cx="11832336" cy="7109762"/>
          </a:xfrm>
          <a:prstGeom prst="rect">
            <a:avLst/>
          </a:prstGeom>
          <a:solidFill>
            <a:schemeClr val="lt1"/>
          </a:solidFill>
          <a:ln>
            <a:noFill/>
          </a:ln>
        </p:spPr>
      </p:sp>
    </p:spTree>
  </p:cSld>
  <p:clrMapOvr>
    <a:masterClrMapping/>
  </p:clrMapOvr>
</p:sldLayout>
</file>

<file path=ppt/slideLayouts/slideLayout1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s + macbook air">
  <p:cSld name="4_titles + macbook air">
    <p:bg>
      <p:bgPr>
        <a:solidFill>
          <a:srgbClr val="FDFAF5"/>
        </a:solidFill>
      </p:bgPr>
    </p:bg>
    <p:spTree>
      <p:nvGrpSpPr>
        <p:cNvPr id="1356" name="Shape 1356"/>
        <p:cNvGrpSpPr/>
        <p:nvPr/>
      </p:nvGrpSpPr>
      <p:grpSpPr>
        <a:xfrm>
          <a:off x="0" y="0"/>
          <a:ext cx="0" cy="0"/>
          <a:chOff x="0" y="0"/>
          <a:chExt cx="0" cy="0"/>
        </a:xfrm>
      </p:grpSpPr>
      <p:sp>
        <p:nvSpPr>
          <p:cNvPr id="1357" name="Google Shape;1357;p219"/>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58" name="Google Shape;1358;p219"/>
          <p:cNvSpPr txBox="1"/>
          <p:nvPr>
            <p:ph type="title"/>
          </p:nvPr>
        </p:nvSpPr>
        <p:spPr>
          <a:xfrm>
            <a:off x="1441696" y="4343400"/>
            <a:ext cx="7179790"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9" name="Google Shape;1359;p219"/>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s + macbook air">
  <p:cSld name="1_titles + macbook air">
    <p:bg>
      <p:bgPr>
        <a:solidFill>
          <a:srgbClr val="FDFAF5"/>
        </a:solidFill>
      </p:bgPr>
    </p:bg>
    <p:spTree>
      <p:nvGrpSpPr>
        <p:cNvPr id="1360" name="Shape 1360"/>
        <p:cNvGrpSpPr/>
        <p:nvPr/>
      </p:nvGrpSpPr>
      <p:grpSpPr>
        <a:xfrm>
          <a:off x="0" y="0"/>
          <a:ext cx="0" cy="0"/>
          <a:chOff x="0" y="0"/>
          <a:chExt cx="0" cy="0"/>
        </a:xfrm>
      </p:grpSpPr>
      <p:sp>
        <p:nvSpPr>
          <p:cNvPr id="1361" name="Google Shape;1361;p220"/>
          <p:cNvSpPr/>
          <p:nvPr/>
        </p:nvSpPr>
        <p:spPr>
          <a:xfrm>
            <a:off x="0" y="1"/>
            <a:ext cx="16440007" cy="13715999"/>
          </a:xfrm>
          <a:custGeom>
            <a:rect b="b" l="l" r="r" t="t"/>
            <a:pathLst>
              <a:path extrusionOk="0" h="13715999" w="16440007">
                <a:moveTo>
                  <a:pt x="0" y="0"/>
                </a:moveTo>
                <a:lnTo>
                  <a:pt x="14694637" y="0"/>
                </a:lnTo>
                <a:lnTo>
                  <a:pt x="14710471" y="27538"/>
                </a:lnTo>
                <a:cubicBezTo>
                  <a:pt x="15813473" y="2057983"/>
                  <a:pt x="16440007" y="4384824"/>
                  <a:pt x="16440007" y="6857999"/>
                </a:cubicBezTo>
                <a:cubicBezTo>
                  <a:pt x="16440007" y="9331174"/>
                  <a:pt x="15813474" y="11658015"/>
                  <a:pt x="14710471" y="13688459"/>
                </a:cubicBezTo>
                <a:lnTo>
                  <a:pt x="14694636" y="13715999"/>
                </a:lnTo>
                <a:lnTo>
                  <a:pt x="0" y="13715999"/>
                </a:lnTo>
                <a:lnTo>
                  <a:pt x="0" y="0"/>
                </a:ln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0"/>
              <a:buFont typeface="Arial"/>
              <a:buNone/>
            </a:pPr>
            <a:r>
              <a:t/>
            </a:r>
            <a:endParaRPr b="0" i="0" sz="8000" u="none" cap="none" strike="noStrike">
              <a:solidFill>
                <a:srgbClr val="FFFFFF"/>
              </a:solidFill>
              <a:latin typeface="Calibri"/>
              <a:ea typeface="Calibri"/>
              <a:cs typeface="Calibri"/>
              <a:sym typeface="Calibri"/>
            </a:endParaRPr>
          </a:p>
        </p:txBody>
      </p:sp>
      <p:sp>
        <p:nvSpPr>
          <p:cNvPr id="1362" name="Google Shape;1362;p220"/>
          <p:cNvSpPr txBox="1"/>
          <p:nvPr>
            <p:ph type="title"/>
          </p:nvPr>
        </p:nvSpPr>
        <p:spPr>
          <a:xfrm>
            <a:off x="1441696" y="4343400"/>
            <a:ext cx="7179790"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3" name="Google Shape;1363;p220"/>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1364" name="Google Shape;1364;p220"/>
          <p:cNvPicPr preferRelativeResize="0"/>
          <p:nvPr/>
        </p:nvPicPr>
        <p:blipFill rotWithShape="1">
          <a:blip r:embed="rId2">
            <a:alphaModFix/>
          </a:blip>
          <a:srcRect b="0" l="0" r="0" t="0"/>
          <a:stretch/>
        </p:blipFill>
        <p:spPr>
          <a:xfrm>
            <a:off x="8394854" y="2350347"/>
            <a:ext cx="15977467" cy="8833696"/>
          </a:xfrm>
          <a:prstGeom prst="rect">
            <a:avLst/>
          </a:prstGeom>
          <a:noFill/>
          <a:ln>
            <a:noFill/>
          </a:ln>
        </p:spPr>
      </p:pic>
      <p:sp>
        <p:nvSpPr>
          <p:cNvPr id="1365" name="Google Shape;1365;p220"/>
          <p:cNvSpPr/>
          <p:nvPr>
            <p:ph idx="2" type="pic"/>
          </p:nvPr>
        </p:nvSpPr>
        <p:spPr>
          <a:xfrm>
            <a:off x="10460736" y="2948638"/>
            <a:ext cx="11832336" cy="7109762"/>
          </a:xfrm>
          <a:prstGeom prst="rect">
            <a:avLst/>
          </a:prstGeom>
          <a:solidFill>
            <a:schemeClr val="lt1"/>
          </a:solidFill>
          <a:ln>
            <a:noFill/>
          </a:ln>
        </p:spPr>
      </p:sp>
    </p:spTree>
  </p:cSld>
  <p:clrMapOvr>
    <a:masterClrMapping/>
  </p:clrMapOvr>
</p:sldLayout>
</file>

<file path=ppt/slideLayouts/slideLayout17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s + macbook air">
  <p:cSld name="3_titles + macbook air">
    <p:bg>
      <p:bgPr>
        <a:solidFill>
          <a:srgbClr val="FDFAF5"/>
        </a:solidFill>
      </p:bgPr>
    </p:bg>
    <p:spTree>
      <p:nvGrpSpPr>
        <p:cNvPr id="1366" name="Shape 1366"/>
        <p:cNvGrpSpPr/>
        <p:nvPr/>
      </p:nvGrpSpPr>
      <p:grpSpPr>
        <a:xfrm>
          <a:off x="0" y="0"/>
          <a:ext cx="0" cy="0"/>
          <a:chOff x="0" y="0"/>
          <a:chExt cx="0" cy="0"/>
        </a:xfrm>
      </p:grpSpPr>
      <p:sp>
        <p:nvSpPr>
          <p:cNvPr id="1367" name="Google Shape;1367;p221"/>
          <p:cNvSpPr/>
          <p:nvPr/>
        </p:nvSpPr>
        <p:spPr>
          <a:xfrm>
            <a:off x="-2089931" y="3261864"/>
            <a:ext cx="7192272" cy="7192272"/>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68" name="Google Shape;1368;p221"/>
          <p:cNvSpPr txBox="1"/>
          <p:nvPr>
            <p:ph type="title"/>
          </p:nvPr>
        </p:nvSpPr>
        <p:spPr>
          <a:xfrm>
            <a:off x="1441696" y="4343400"/>
            <a:ext cx="7179790"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9" name="Google Shape;1369;p221"/>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1370" name="Google Shape;1370;p221"/>
          <p:cNvPicPr preferRelativeResize="0"/>
          <p:nvPr/>
        </p:nvPicPr>
        <p:blipFill rotWithShape="1">
          <a:blip r:embed="rId2">
            <a:alphaModFix/>
          </a:blip>
          <a:srcRect b="0" l="0" r="0" t="0"/>
          <a:stretch/>
        </p:blipFill>
        <p:spPr>
          <a:xfrm>
            <a:off x="8394854" y="2350347"/>
            <a:ext cx="15977467" cy="8833696"/>
          </a:xfrm>
          <a:prstGeom prst="rect">
            <a:avLst/>
          </a:prstGeom>
          <a:noFill/>
          <a:ln>
            <a:noFill/>
          </a:ln>
        </p:spPr>
      </p:pic>
      <p:sp>
        <p:nvSpPr>
          <p:cNvPr id="1371" name="Google Shape;1371;p221"/>
          <p:cNvSpPr/>
          <p:nvPr>
            <p:ph idx="2" type="pic"/>
          </p:nvPr>
        </p:nvSpPr>
        <p:spPr>
          <a:xfrm>
            <a:off x="10460736" y="2948638"/>
            <a:ext cx="11832336" cy="7109762"/>
          </a:xfrm>
          <a:prstGeom prst="rect">
            <a:avLst/>
          </a:prstGeom>
          <a:solidFill>
            <a:schemeClr val="lt1"/>
          </a:solidFill>
          <a:ln>
            <a:noFill/>
          </a:ln>
        </p:spPr>
      </p:sp>
    </p:spTree>
  </p:cSld>
  <p:clrMapOvr>
    <a:masterClrMapping/>
  </p:clrMapOvr>
</p:sldLayout>
</file>

<file path=ppt/slideLayouts/slideLayout17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iphone x vertical">
  <p:cSld name="titles + iphone x vertical">
    <p:spTree>
      <p:nvGrpSpPr>
        <p:cNvPr id="1372" name="Shape 1372"/>
        <p:cNvGrpSpPr/>
        <p:nvPr/>
      </p:nvGrpSpPr>
      <p:grpSpPr>
        <a:xfrm>
          <a:off x="0" y="0"/>
          <a:ext cx="0" cy="0"/>
          <a:chOff x="0" y="0"/>
          <a:chExt cx="0" cy="0"/>
        </a:xfrm>
      </p:grpSpPr>
      <p:sp>
        <p:nvSpPr>
          <p:cNvPr id="1373" name="Google Shape;1373;p222"/>
          <p:cNvSpPr txBox="1"/>
          <p:nvPr>
            <p:ph type="title"/>
          </p:nvPr>
        </p:nvSpPr>
        <p:spPr>
          <a:xfrm>
            <a:off x="1441695" y="4343400"/>
            <a:ext cx="7343075"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4" name="Google Shape;1374;p222"/>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75" name="Google Shape;1375;p222"/>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376" name="Google Shape;1376;p222"/>
          <p:cNvPicPr preferRelativeResize="0"/>
          <p:nvPr/>
        </p:nvPicPr>
        <p:blipFill rotWithShape="1">
          <a:blip r:embed="rId2">
            <a:alphaModFix/>
          </a:blip>
          <a:srcRect b="0" l="0" r="0" t="0"/>
          <a:stretch/>
        </p:blipFill>
        <p:spPr>
          <a:xfrm>
            <a:off x="12711261" y="712789"/>
            <a:ext cx="5890628" cy="12346536"/>
          </a:xfrm>
          <a:prstGeom prst="rect">
            <a:avLst/>
          </a:prstGeom>
          <a:noFill/>
          <a:ln>
            <a:noFill/>
          </a:ln>
        </p:spPr>
      </p:pic>
      <p:sp>
        <p:nvSpPr>
          <p:cNvPr id="1377" name="Google Shape;1377;p222"/>
          <p:cNvSpPr/>
          <p:nvPr>
            <p:ph idx="2" type="pic"/>
          </p:nvPr>
        </p:nvSpPr>
        <p:spPr>
          <a:xfrm>
            <a:off x="12883128" y="860145"/>
            <a:ext cx="5512527" cy="12011822"/>
          </a:xfrm>
          <a:prstGeom prst="rect">
            <a:avLst/>
          </a:prstGeom>
          <a:solidFill>
            <a:schemeClr val="lt1"/>
          </a:solidFill>
          <a:ln>
            <a:noFill/>
          </a:ln>
        </p:spPr>
      </p:sp>
    </p:spTree>
  </p:cSld>
  <p:clrMapOvr>
    <a:masterClrMapping/>
  </p:clrMapOvr>
</p:sldLayout>
</file>

<file path=ppt/slideLayouts/slideLayout17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s + iphone x vertical">
  <p:cSld name="7_titles + iphone x vertical">
    <p:spTree>
      <p:nvGrpSpPr>
        <p:cNvPr id="1378" name="Shape 1378"/>
        <p:cNvGrpSpPr/>
        <p:nvPr/>
      </p:nvGrpSpPr>
      <p:grpSpPr>
        <a:xfrm>
          <a:off x="0" y="0"/>
          <a:ext cx="0" cy="0"/>
          <a:chOff x="0" y="0"/>
          <a:chExt cx="0" cy="0"/>
        </a:xfrm>
      </p:grpSpPr>
      <p:sp>
        <p:nvSpPr>
          <p:cNvPr id="1379" name="Google Shape;1379;p223"/>
          <p:cNvSpPr txBox="1"/>
          <p:nvPr>
            <p:ph type="title"/>
          </p:nvPr>
        </p:nvSpPr>
        <p:spPr>
          <a:xfrm>
            <a:off x="1441695" y="4343400"/>
            <a:ext cx="7147133"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0" name="Google Shape;1380;p223"/>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81" name="Google Shape;1381;p223"/>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382" name="Google Shape;1382;p223"/>
          <p:cNvPicPr preferRelativeResize="0"/>
          <p:nvPr/>
        </p:nvPicPr>
        <p:blipFill rotWithShape="1">
          <a:blip r:embed="rId2">
            <a:alphaModFix/>
          </a:blip>
          <a:srcRect b="0" l="0" r="0" t="0"/>
          <a:stretch/>
        </p:blipFill>
        <p:spPr>
          <a:xfrm>
            <a:off x="12711261" y="712789"/>
            <a:ext cx="5890628" cy="12346536"/>
          </a:xfrm>
          <a:prstGeom prst="rect">
            <a:avLst/>
          </a:prstGeom>
          <a:noFill/>
          <a:ln>
            <a:noFill/>
          </a:ln>
        </p:spPr>
      </p:pic>
      <p:sp>
        <p:nvSpPr>
          <p:cNvPr id="1383" name="Google Shape;1383;p223"/>
          <p:cNvSpPr/>
          <p:nvPr>
            <p:ph idx="2" type="pic"/>
          </p:nvPr>
        </p:nvSpPr>
        <p:spPr>
          <a:xfrm>
            <a:off x="12883128" y="860145"/>
            <a:ext cx="5512527" cy="12011822"/>
          </a:xfrm>
          <a:prstGeom prst="rect">
            <a:avLst/>
          </a:prstGeom>
          <a:solidFill>
            <a:schemeClr val="lt1"/>
          </a:solidFill>
          <a:ln>
            <a:noFill/>
          </a:ln>
        </p:spPr>
      </p:sp>
      <p:pic>
        <p:nvPicPr>
          <p:cNvPr id="1384" name="Google Shape;1384;p223"/>
          <p:cNvPicPr preferRelativeResize="0"/>
          <p:nvPr/>
        </p:nvPicPr>
        <p:blipFill rotWithShape="1">
          <a:blip r:embed="rId2">
            <a:alphaModFix/>
          </a:blip>
          <a:srcRect b="0" l="0" r="0" t="0"/>
          <a:stretch/>
        </p:blipFill>
        <p:spPr>
          <a:xfrm>
            <a:off x="18984045" y="712789"/>
            <a:ext cx="5890628" cy="12346536"/>
          </a:xfrm>
          <a:prstGeom prst="rect">
            <a:avLst/>
          </a:prstGeom>
          <a:noFill/>
          <a:ln>
            <a:noFill/>
          </a:ln>
        </p:spPr>
      </p:pic>
      <p:sp>
        <p:nvSpPr>
          <p:cNvPr id="1385" name="Google Shape;1385;p223"/>
          <p:cNvSpPr/>
          <p:nvPr>
            <p:ph idx="3" type="pic"/>
          </p:nvPr>
        </p:nvSpPr>
        <p:spPr>
          <a:xfrm>
            <a:off x="19155913" y="860145"/>
            <a:ext cx="5512527" cy="12011822"/>
          </a:xfrm>
          <a:prstGeom prst="rect">
            <a:avLst/>
          </a:prstGeom>
          <a:solidFill>
            <a:schemeClr val="lt1"/>
          </a:solidFill>
          <a:ln>
            <a:noFill/>
          </a:ln>
        </p:spPr>
      </p:sp>
    </p:spTree>
  </p:cSld>
  <p:clrMapOvr>
    <a:masterClrMapping/>
  </p:clrMapOvr>
</p:sldLayout>
</file>

<file path=ppt/slideLayouts/slideLayout17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iphone horizontal">
  <p:cSld name="titles + iphone horizontal">
    <p:spTree>
      <p:nvGrpSpPr>
        <p:cNvPr id="1386" name="Shape 1386"/>
        <p:cNvGrpSpPr/>
        <p:nvPr/>
      </p:nvGrpSpPr>
      <p:grpSpPr>
        <a:xfrm>
          <a:off x="0" y="0"/>
          <a:ext cx="0" cy="0"/>
          <a:chOff x="0" y="0"/>
          <a:chExt cx="0" cy="0"/>
        </a:xfrm>
      </p:grpSpPr>
      <p:sp>
        <p:nvSpPr>
          <p:cNvPr id="1387" name="Google Shape;1387;p224"/>
          <p:cNvSpPr txBox="1"/>
          <p:nvPr>
            <p:ph type="title"/>
          </p:nvPr>
        </p:nvSpPr>
        <p:spPr>
          <a:xfrm>
            <a:off x="1441696" y="4343400"/>
            <a:ext cx="7081818"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8" name="Google Shape;1388;p224"/>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89" name="Google Shape;1389;p224"/>
          <p:cNvSpPr/>
          <p:nvPr/>
        </p:nvSpPr>
        <p:spPr>
          <a:xfrm>
            <a:off x="11335768"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390" name="Google Shape;1390;p224"/>
          <p:cNvPicPr preferRelativeResize="0"/>
          <p:nvPr/>
        </p:nvPicPr>
        <p:blipFill rotWithShape="1">
          <a:blip r:embed="rId2">
            <a:alphaModFix/>
          </a:blip>
          <a:srcRect b="0" l="0" r="0" t="0"/>
          <a:stretch/>
        </p:blipFill>
        <p:spPr>
          <a:xfrm rot="5400000">
            <a:off x="13658166" y="715348"/>
            <a:ext cx="5886670" cy="12338242"/>
          </a:xfrm>
          <a:prstGeom prst="rect">
            <a:avLst/>
          </a:prstGeom>
          <a:noFill/>
          <a:ln>
            <a:noFill/>
          </a:ln>
        </p:spPr>
      </p:pic>
      <p:sp>
        <p:nvSpPr>
          <p:cNvPr id="1391" name="Google Shape;1391;p224"/>
          <p:cNvSpPr/>
          <p:nvPr>
            <p:ph idx="2" type="pic"/>
          </p:nvPr>
        </p:nvSpPr>
        <p:spPr>
          <a:xfrm rot="5400000">
            <a:off x="13834930" y="860145"/>
            <a:ext cx="5512527" cy="12011822"/>
          </a:xfrm>
          <a:prstGeom prst="rect">
            <a:avLst/>
          </a:prstGeom>
          <a:solidFill>
            <a:schemeClr val="lt1"/>
          </a:solidFill>
          <a:ln>
            <a:noFill/>
          </a:ln>
        </p:spPr>
      </p:sp>
      <p:sp>
        <p:nvSpPr>
          <p:cNvPr id="1392" name="Google Shape;1392;p224"/>
          <p:cNvSpPr txBox="1"/>
          <p:nvPr/>
        </p:nvSpPr>
        <p:spPr>
          <a:xfrm>
            <a:off x="10585277" y="4109773"/>
            <a:ext cx="12011822" cy="5512527"/>
          </a:xfrm>
          <a:prstGeom prst="rect">
            <a:avLst/>
          </a:prstGeom>
          <a:noFill/>
          <a:ln>
            <a:noFill/>
          </a:ln>
        </p:spPr>
        <p:txBody>
          <a:bodyPr anchorCtr="0" anchor="t" bIns="457200" lIns="457200" spcFirstLastPara="1" rIns="457200" wrap="square" tIns="2560300">
            <a:noAutofit/>
          </a:bodyPr>
          <a:lstStyle/>
          <a:p>
            <a:pPr indent="0" lvl="0" marL="0" marR="0" rtl="0" algn="l">
              <a:lnSpc>
                <a:spcPct val="9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Drag and drop your iPhone X screenshot into this photo placeholder</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iphone vertical detail">
  <p:cSld name="titles + iphone vertical detail">
    <p:spTree>
      <p:nvGrpSpPr>
        <p:cNvPr id="1393" name="Shape 1393"/>
        <p:cNvGrpSpPr/>
        <p:nvPr/>
      </p:nvGrpSpPr>
      <p:grpSpPr>
        <a:xfrm>
          <a:off x="0" y="0"/>
          <a:ext cx="0" cy="0"/>
          <a:chOff x="0" y="0"/>
          <a:chExt cx="0" cy="0"/>
        </a:xfrm>
      </p:grpSpPr>
      <p:sp>
        <p:nvSpPr>
          <p:cNvPr id="1394" name="Google Shape;1394;p225"/>
          <p:cNvSpPr txBox="1"/>
          <p:nvPr>
            <p:ph type="title"/>
          </p:nvPr>
        </p:nvSpPr>
        <p:spPr>
          <a:xfrm>
            <a:off x="1441696" y="4343400"/>
            <a:ext cx="7081818"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95" name="Google Shape;1395;p225"/>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96" name="Google Shape;1396;p225"/>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397" name="Google Shape;1397;p225"/>
          <p:cNvPicPr preferRelativeResize="0"/>
          <p:nvPr/>
        </p:nvPicPr>
        <p:blipFill rotWithShape="1">
          <a:blip r:embed="rId2">
            <a:alphaModFix/>
          </a:blip>
          <a:srcRect b="0" l="0" r="0" t="0"/>
          <a:stretch/>
        </p:blipFill>
        <p:spPr>
          <a:xfrm>
            <a:off x="12562907" y="-1529976"/>
            <a:ext cx="8042978" cy="16782216"/>
          </a:xfrm>
          <a:prstGeom prst="rect">
            <a:avLst/>
          </a:prstGeom>
          <a:noFill/>
          <a:ln>
            <a:noFill/>
          </a:ln>
        </p:spPr>
      </p:pic>
      <p:sp>
        <p:nvSpPr>
          <p:cNvPr id="1398" name="Google Shape;1398;p225"/>
          <p:cNvSpPr/>
          <p:nvPr>
            <p:ph idx="2" type="pic"/>
          </p:nvPr>
        </p:nvSpPr>
        <p:spPr>
          <a:xfrm>
            <a:off x="12835464" y="-1290625"/>
            <a:ext cx="7504470" cy="16352273"/>
          </a:xfrm>
          <a:prstGeom prst="rect">
            <a:avLst/>
          </a:prstGeom>
          <a:solidFill>
            <a:schemeClr val="lt1"/>
          </a:solidFill>
          <a:ln>
            <a:noFill/>
          </a:ln>
        </p:spPr>
      </p:sp>
      <p:sp>
        <p:nvSpPr>
          <p:cNvPr id="1399" name="Google Shape;1399;p225"/>
          <p:cNvSpPr txBox="1"/>
          <p:nvPr/>
        </p:nvSpPr>
        <p:spPr>
          <a:xfrm>
            <a:off x="22438469" y="1463688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3600"/>
              <a:buFont typeface="Arial"/>
              <a:buNone/>
            </a:pPr>
            <a:r>
              <a:t/>
            </a:r>
            <a:endParaRPr b="0" i="0" sz="3600" u="none" cap="none" strike="noStrike">
              <a:solidFill>
                <a:schemeClr val="dk1"/>
              </a:solidFill>
              <a:latin typeface="Arial"/>
              <a:ea typeface="Arial"/>
              <a:cs typeface="Arial"/>
              <a:sym typeface="Arial"/>
            </a:endParaRP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iphone horizontal detail">
  <p:cSld name="titles + iphone horizontal detail">
    <p:spTree>
      <p:nvGrpSpPr>
        <p:cNvPr id="1400" name="Shape 1400"/>
        <p:cNvGrpSpPr/>
        <p:nvPr/>
      </p:nvGrpSpPr>
      <p:grpSpPr>
        <a:xfrm>
          <a:off x="0" y="0"/>
          <a:ext cx="0" cy="0"/>
          <a:chOff x="0" y="0"/>
          <a:chExt cx="0" cy="0"/>
        </a:xfrm>
      </p:grpSpPr>
      <p:sp>
        <p:nvSpPr>
          <p:cNvPr id="1401" name="Google Shape;1401;p226"/>
          <p:cNvSpPr txBox="1"/>
          <p:nvPr>
            <p:ph type="title"/>
          </p:nvPr>
        </p:nvSpPr>
        <p:spPr>
          <a:xfrm>
            <a:off x="1441696" y="4343400"/>
            <a:ext cx="7081818"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2" name="Google Shape;1402;p226"/>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03" name="Google Shape;1403;p226"/>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04" name="Google Shape;1404;p226"/>
          <p:cNvPicPr preferRelativeResize="0"/>
          <p:nvPr/>
        </p:nvPicPr>
        <p:blipFill rotWithShape="1">
          <a:blip r:embed="rId2">
            <a:alphaModFix/>
          </a:blip>
          <a:srcRect b="0" l="0" r="0" t="0"/>
          <a:stretch/>
        </p:blipFill>
        <p:spPr>
          <a:xfrm rot="5400000">
            <a:off x="14686145" y="-1517990"/>
            <a:ext cx="8037218" cy="16770198"/>
          </a:xfrm>
          <a:prstGeom prst="rect">
            <a:avLst/>
          </a:prstGeom>
          <a:noFill/>
          <a:ln>
            <a:noFill/>
          </a:ln>
        </p:spPr>
      </p:pic>
      <p:sp>
        <p:nvSpPr>
          <p:cNvPr id="1405" name="Google Shape;1405;p226"/>
          <p:cNvSpPr txBox="1"/>
          <p:nvPr/>
        </p:nvSpPr>
        <p:spPr>
          <a:xfrm>
            <a:off x="22438469" y="1463688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3600"/>
              <a:buFont typeface="Arial"/>
              <a:buNone/>
            </a:pPr>
            <a:r>
              <a:t/>
            </a:r>
            <a:endParaRPr b="0" i="0" sz="3600" u="none" cap="none" strike="noStrike">
              <a:solidFill>
                <a:schemeClr val="dk1"/>
              </a:solidFill>
              <a:latin typeface="Arial"/>
              <a:ea typeface="Arial"/>
              <a:cs typeface="Arial"/>
              <a:sym typeface="Arial"/>
            </a:endParaRPr>
          </a:p>
        </p:txBody>
      </p:sp>
      <p:sp>
        <p:nvSpPr>
          <p:cNvPr id="1406" name="Google Shape;1406;p226"/>
          <p:cNvSpPr/>
          <p:nvPr>
            <p:ph idx="2" type="pic"/>
          </p:nvPr>
        </p:nvSpPr>
        <p:spPr>
          <a:xfrm>
            <a:off x="10569386" y="3122625"/>
            <a:ext cx="16324210" cy="7491591"/>
          </a:xfrm>
          <a:prstGeom prst="rect">
            <a:avLst/>
          </a:prstGeom>
          <a:solidFill>
            <a:schemeClr val="lt1"/>
          </a:solidFill>
          <a:ln>
            <a:noFill/>
          </a:ln>
        </p:spPr>
      </p:sp>
    </p:spTree>
  </p:cSld>
  <p:clrMapOvr>
    <a:masterClrMapping/>
  </p:clrMapOvr>
</p:sldLayout>
</file>

<file path=ppt/slideLayouts/slideLayout17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amsung vertical">
  <p:cSld name="samsung vertical">
    <p:spTree>
      <p:nvGrpSpPr>
        <p:cNvPr id="1407" name="Shape 1407"/>
        <p:cNvGrpSpPr/>
        <p:nvPr/>
      </p:nvGrpSpPr>
      <p:grpSpPr>
        <a:xfrm>
          <a:off x="0" y="0"/>
          <a:ext cx="0" cy="0"/>
          <a:chOff x="0" y="0"/>
          <a:chExt cx="0" cy="0"/>
        </a:xfrm>
      </p:grpSpPr>
      <p:sp>
        <p:nvSpPr>
          <p:cNvPr id="1408" name="Google Shape;1408;p227"/>
          <p:cNvSpPr txBox="1"/>
          <p:nvPr>
            <p:ph type="title"/>
          </p:nvPr>
        </p:nvSpPr>
        <p:spPr>
          <a:xfrm>
            <a:off x="1441695" y="4343400"/>
            <a:ext cx="7212447"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9" name="Google Shape;1409;p227"/>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10" name="Google Shape;1410;p227"/>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11" name="Google Shape;1411;p227"/>
          <p:cNvPicPr preferRelativeResize="0"/>
          <p:nvPr/>
        </p:nvPicPr>
        <p:blipFill rotWithShape="1">
          <a:blip r:embed="rId2">
            <a:alphaModFix/>
          </a:blip>
          <a:srcRect b="0" l="0" r="0" t="0"/>
          <a:stretch/>
        </p:blipFill>
        <p:spPr>
          <a:xfrm>
            <a:off x="12634144" y="468458"/>
            <a:ext cx="5996756" cy="12551349"/>
          </a:xfrm>
          <a:prstGeom prst="rect">
            <a:avLst/>
          </a:prstGeom>
          <a:noFill/>
          <a:ln>
            <a:noFill/>
          </a:ln>
        </p:spPr>
      </p:pic>
      <p:sp>
        <p:nvSpPr>
          <p:cNvPr id="1412" name="Google Shape;1412;p227"/>
          <p:cNvSpPr/>
          <p:nvPr>
            <p:ph idx="2" type="pic"/>
          </p:nvPr>
        </p:nvSpPr>
        <p:spPr>
          <a:xfrm>
            <a:off x="12847319" y="1188720"/>
            <a:ext cx="5578529" cy="11460480"/>
          </a:xfrm>
          <a:prstGeom prst="rect">
            <a:avLst/>
          </a:prstGeom>
          <a:solidFill>
            <a:schemeClr val="lt1"/>
          </a:solidFill>
          <a:ln>
            <a:noFill/>
          </a:ln>
        </p:spPr>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2">
  <p:cSld name="amber_title and image 2">
    <p:spTree>
      <p:nvGrpSpPr>
        <p:cNvPr id="140" name="Shape 140"/>
        <p:cNvGrpSpPr/>
        <p:nvPr/>
      </p:nvGrpSpPr>
      <p:grpSpPr>
        <a:xfrm>
          <a:off x="0" y="0"/>
          <a:ext cx="0" cy="0"/>
          <a:chOff x="0" y="0"/>
          <a:chExt cx="0" cy="0"/>
        </a:xfrm>
      </p:grpSpPr>
      <p:sp>
        <p:nvSpPr>
          <p:cNvPr id="141" name="Google Shape;141;p66"/>
          <p:cNvSpPr/>
          <p:nvPr/>
        </p:nvSpPr>
        <p:spPr>
          <a:xfrm>
            <a:off x="10100138" y="1552906"/>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2" name="Google Shape;142;p66"/>
          <p:cNvSpPr txBox="1"/>
          <p:nvPr>
            <p:ph type="title"/>
          </p:nvPr>
        </p:nvSpPr>
        <p:spPr>
          <a:xfrm>
            <a:off x="13636752" y="3980454"/>
            <a:ext cx="9224836"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66"/>
          <p:cNvSpPr txBox="1"/>
          <p:nvPr>
            <p:ph idx="1" type="body"/>
          </p:nvPr>
        </p:nvSpPr>
        <p:spPr>
          <a:xfrm>
            <a:off x="13661994" y="6761748"/>
            <a:ext cx="6576727" cy="220237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4" name="Google Shape;144;p66"/>
          <p:cNvSpPr/>
          <p:nvPr/>
        </p:nvSpPr>
        <p:spPr>
          <a:xfrm flipH="1" rot="10800000">
            <a:off x="1010013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5" name="Google Shape;145;p66"/>
          <p:cNvSpPr/>
          <p:nvPr>
            <p:ph idx="2" type="pic"/>
          </p:nvPr>
        </p:nvSpPr>
        <p:spPr>
          <a:xfrm>
            <a:off x="1587" y="0"/>
            <a:ext cx="12193587" cy="13716000"/>
          </a:xfrm>
          <a:prstGeom prst="rect">
            <a:avLst/>
          </a:prstGeom>
          <a:solidFill>
            <a:schemeClr val="lt1"/>
          </a:solidFill>
          <a:ln>
            <a:noFill/>
          </a:ln>
        </p:spPr>
      </p:sp>
      <p:pic>
        <p:nvPicPr>
          <p:cNvPr id="146" name="Google Shape;146;p66"/>
          <p:cNvPicPr preferRelativeResize="0"/>
          <p:nvPr/>
        </p:nvPicPr>
        <p:blipFill rotWithShape="1">
          <a:blip r:embed="rId2">
            <a:alphaModFix/>
          </a:blip>
          <a:srcRect b="0" l="0" r="0" t="0"/>
          <a:stretch/>
        </p:blipFill>
        <p:spPr>
          <a:xfrm>
            <a:off x="20597428" y="12219709"/>
            <a:ext cx="2182620" cy="552276"/>
          </a:xfrm>
          <a:prstGeom prst="rect">
            <a:avLst/>
          </a:prstGeom>
          <a:noFill/>
          <a:ln>
            <a:noFill/>
          </a:ln>
        </p:spPr>
      </p:pic>
    </p:spTree>
  </p:cSld>
  <p:clrMapOvr>
    <a:masterClrMapping/>
  </p:clrMapOvr>
</p:sldLayout>
</file>

<file path=ppt/slideLayouts/slideLayout18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samsungs vertical">
  <p:cSld name="2 samsungs vertical">
    <p:spTree>
      <p:nvGrpSpPr>
        <p:cNvPr id="1413" name="Shape 1413"/>
        <p:cNvGrpSpPr/>
        <p:nvPr/>
      </p:nvGrpSpPr>
      <p:grpSpPr>
        <a:xfrm>
          <a:off x="0" y="0"/>
          <a:ext cx="0" cy="0"/>
          <a:chOff x="0" y="0"/>
          <a:chExt cx="0" cy="0"/>
        </a:xfrm>
      </p:grpSpPr>
      <p:sp>
        <p:nvSpPr>
          <p:cNvPr id="1414" name="Google Shape;1414;p228"/>
          <p:cNvSpPr txBox="1"/>
          <p:nvPr>
            <p:ph type="title"/>
          </p:nvPr>
        </p:nvSpPr>
        <p:spPr>
          <a:xfrm>
            <a:off x="1441695" y="4343400"/>
            <a:ext cx="7114475"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5" name="Google Shape;1415;p228"/>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16" name="Google Shape;1416;p228"/>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17" name="Google Shape;1417;p228"/>
          <p:cNvPicPr preferRelativeResize="0"/>
          <p:nvPr/>
        </p:nvPicPr>
        <p:blipFill rotWithShape="1">
          <a:blip r:embed="rId2">
            <a:alphaModFix/>
          </a:blip>
          <a:srcRect b="0" l="0" r="0" t="0"/>
          <a:stretch/>
        </p:blipFill>
        <p:spPr>
          <a:xfrm>
            <a:off x="12634144" y="468458"/>
            <a:ext cx="5996756" cy="12551349"/>
          </a:xfrm>
          <a:prstGeom prst="rect">
            <a:avLst/>
          </a:prstGeom>
          <a:noFill/>
          <a:ln>
            <a:noFill/>
          </a:ln>
        </p:spPr>
      </p:pic>
      <p:sp>
        <p:nvSpPr>
          <p:cNvPr id="1418" name="Google Shape;1418;p228"/>
          <p:cNvSpPr/>
          <p:nvPr>
            <p:ph idx="2" type="pic"/>
          </p:nvPr>
        </p:nvSpPr>
        <p:spPr>
          <a:xfrm>
            <a:off x="12847319" y="1188720"/>
            <a:ext cx="5578529" cy="11460480"/>
          </a:xfrm>
          <a:prstGeom prst="rect">
            <a:avLst/>
          </a:prstGeom>
          <a:solidFill>
            <a:schemeClr val="lt1"/>
          </a:solidFill>
          <a:ln>
            <a:noFill/>
          </a:ln>
        </p:spPr>
      </p:sp>
      <p:pic>
        <p:nvPicPr>
          <p:cNvPr id="1419" name="Google Shape;1419;p228"/>
          <p:cNvPicPr preferRelativeResize="0"/>
          <p:nvPr/>
        </p:nvPicPr>
        <p:blipFill rotWithShape="1">
          <a:blip r:embed="rId2">
            <a:alphaModFix/>
          </a:blip>
          <a:srcRect b="0" l="0" r="0" t="0"/>
          <a:stretch/>
        </p:blipFill>
        <p:spPr>
          <a:xfrm>
            <a:off x="18887350" y="468458"/>
            <a:ext cx="5996756" cy="12551349"/>
          </a:xfrm>
          <a:prstGeom prst="rect">
            <a:avLst/>
          </a:prstGeom>
          <a:noFill/>
          <a:ln>
            <a:noFill/>
          </a:ln>
        </p:spPr>
      </p:pic>
      <p:sp>
        <p:nvSpPr>
          <p:cNvPr id="1420" name="Google Shape;1420;p228"/>
          <p:cNvSpPr/>
          <p:nvPr>
            <p:ph idx="3" type="pic"/>
          </p:nvPr>
        </p:nvSpPr>
        <p:spPr>
          <a:xfrm>
            <a:off x="19100525" y="1188720"/>
            <a:ext cx="5578529" cy="11460480"/>
          </a:xfrm>
          <a:prstGeom prst="rect">
            <a:avLst/>
          </a:prstGeom>
          <a:solidFill>
            <a:schemeClr val="lt1"/>
          </a:solidFill>
          <a:ln>
            <a:noFill/>
          </a:ln>
        </p:spPr>
      </p:sp>
    </p:spTree>
  </p:cSld>
  <p:clrMapOvr>
    <a:masterClrMapping/>
  </p:clrMapOvr>
</p:sldLayout>
</file>

<file path=ppt/slideLayouts/slideLayout18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amsung 9 vertical">
  <p:cSld name="samsung 9 vertical">
    <p:spTree>
      <p:nvGrpSpPr>
        <p:cNvPr id="1421" name="Shape 1421"/>
        <p:cNvGrpSpPr/>
        <p:nvPr/>
      </p:nvGrpSpPr>
      <p:grpSpPr>
        <a:xfrm>
          <a:off x="0" y="0"/>
          <a:ext cx="0" cy="0"/>
          <a:chOff x="0" y="0"/>
          <a:chExt cx="0" cy="0"/>
        </a:xfrm>
      </p:grpSpPr>
      <p:sp>
        <p:nvSpPr>
          <p:cNvPr id="1422" name="Google Shape;1422;p229"/>
          <p:cNvSpPr txBox="1"/>
          <p:nvPr>
            <p:ph type="title"/>
          </p:nvPr>
        </p:nvSpPr>
        <p:spPr>
          <a:xfrm>
            <a:off x="1441695" y="4343400"/>
            <a:ext cx="7168037"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3" name="Google Shape;1423;p229"/>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24" name="Google Shape;1424;p229"/>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25" name="Google Shape;1425;p229"/>
          <p:cNvPicPr preferRelativeResize="0"/>
          <p:nvPr/>
        </p:nvPicPr>
        <p:blipFill rotWithShape="1">
          <a:blip r:embed="rId2">
            <a:alphaModFix/>
          </a:blip>
          <a:srcRect b="0" l="0" r="0" t="0"/>
          <a:stretch/>
        </p:blipFill>
        <p:spPr>
          <a:xfrm rot="5400000">
            <a:off x="13490452" y="465715"/>
            <a:ext cx="5999378" cy="12556836"/>
          </a:xfrm>
          <a:prstGeom prst="rect">
            <a:avLst/>
          </a:prstGeom>
          <a:noFill/>
          <a:ln>
            <a:noFill/>
          </a:ln>
        </p:spPr>
      </p:pic>
      <p:sp>
        <p:nvSpPr>
          <p:cNvPr id="1426" name="Google Shape;1426;p229"/>
          <p:cNvSpPr/>
          <p:nvPr>
            <p:ph idx="2" type="pic"/>
          </p:nvPr>
        </p:nvSpPr>
        <p:spPr>
          <a:xfrm rot="5400000">
            <a:off x="13524688" y="1017970"/>
            <a:ext cx="5578529" cy="11460480"/>
          </a:xfrm>
          <a:prstGeom prst="rect">
            <a:avLst/>
          </a:prstGeom>
          <a:solidFill>
            <a:schemeClr val="lt1"/>
          </a:solidFill>
          <a:ln>
            <a:noFill/>
          </a:ln>
        </p:spPr>
      </p:sp>
      <p:sp>
        <p:nvSpPr>
          <p:cNvPr id="1427" name="Google Shape;1427;p229"/>
          <p:cNvSpPr txBox="1"/>
          <p:nvPr/>
        </p:nvSpPr>
        <p:spPr>
          <a:xfrm>
            <a:off x="10583699" y="3958925"/>
            <a:ext cx="11460480" cy="5578529"/>
          </a:xfrm>
          <a:prstGeom prst="rect">
            <a:avLst/>
          </a:prstGeom>
          <a:noFill/>
          <a:ln>
            <a:noFill/>
          </a:ln>
        </p:spPr>
        <p:txBody>
          <a:bodyPr anchorCtr="0" anchor="t" bIns="640075" lIns="731500" spcFirstLastPara="1" rIns="548625" wrap="square" tIns="2194550">
            <a:noAutofit/>
          </a:bodyPr>
          <a:lstStyle/>
          <a:p>
            <a:pPr indent="0" lvl="0" marL="0" marR="0" rtl="0" algn="l">
              <a:lnSpc>
                <a:spcPct val="90000"/>
              </a:lnSpc>
              <a:spcBef>
                <a:spcPts val="0"/>
              </a:spcBef>
              <a:spcAft>
                <a:spcPts val="0"/>
              </a:spcAft>
              <a:buClr>
                <a:schemeClr val="dk1"/>
              </a:buClr>
              <a:buSzPts val="4000"/>
              <a:buFont typeface="Arial"/>
              <a:buNone/>
            </a:pPr>
            <a:r>
              <a:rPr b="0" i="0" lang="en-US" sz="4000" u="none" cap="none" strike="noStrike">
                <a:solidFill>
                  <a:schemeClr val="dk1"/>
                </a:solidFill>
                <a:latin typeface="Arial"/>
                <a:ea typeface="Arial"/>
                <a:cs typeface="Arial"/>
                <a:sym typeface="Arial"/>
              </a:rPr>
              <a:t>Drag and drop your Samsung screenshot into this photo placeholder</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amsung s9 vertical detail">
  <p:cSld name="samsung s9 vertical detail">
    <p:spTree>
      <p:nvGrpSpPr>
        <p:cNvPr id="1428" name="Shape 1428"/>
        <p:cNvGrpSpPr/>
        <p:nvPr/>
      </p:nvGrpSpPr>
      <p:grpSpPr>
        <a:xfrm>
          <a:off x="0" y="0"/>
          <a:ext cx="0" cy="0"/>
          <a:chOff x="0" y="0"/>
          <a:chExt cx="0" cy="0"/>
        </a:xfrm>
      </p:grpSpPr>
      <p:sp>
        <p:nvSpPr>
          <p:cNvPr id="1429" name="Google Shape;1429;p230"/>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30" name="Google Shape;1430;p230"/>
          <p:cNvPicPr preferRelativeResize="0"/>
          <p:nvPr/>
        </p:nvPicPr>
        <p:blipFill rotWithShape="1">
          <a:blip r:embed="rId2">
            <a:alphaModFix/>
          </a:blip>
          <a:srcRect b="0" l="0" r="0" t="0"/>
          <a:stretch/>
        </p:blipFill>
        <p:spPr>
          <a:xfrm>
            <a:off x="12573296" y="-2454782"/>
            <a:ext cx="8822428" cy="18465546"/>
          </a:xfrm>
          <a:prstGeom prst="rect">
            <a:avLst/>
          </a:prstGeom>
          <a:noFill/>
          <a:ln>
            <a:noFill/>
          </a:ln>
        </p:spPr>
      </p:pic>
      <p:sp>
        <p:nvSpPr>
          <p:cNvPr id="1431" name="Google Shape;1431;p230"/>
          <p:cNvSpPr txBox="1"/>
          <p:nvPr>
            <p:ph type="title"/>
          </p:nvPr>
        </p:nvSpPr>
        <p:spPr>
          <a:xfrm>
            <a:off x="1441695" y="4343400"/>
            <a:ext cx="7114475"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2" name="Google Shape;1432;p230"/>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33" name="Google Shape;1433;p230"/>
          <p:cNvSpPr/>
          <p:nvPr>
            <p:ph idx="2" type="pic"/>
          </p:nvPr>
        </p:nvSpPr>
        <p:spPr>
          <a:xfrm>
            <a:off x="12896721" y="-1573557"/>
            <a:ext cx="8154036" cy="16785496"/>
          </a:xfrm>
          <a:prstGeom prst="rect">
            <a:avLst/>
          </a:prstGeom>
          <a:solidFill>
            <a:schemeClr val="lt1"/>
          </a:solidFill>
          <a:ln>
            <a:noFill/>
          </a:ln>
        </p:spPr>
      </p:sp>
    </p:spTree>
  </p:cSld>
  <p:clrMapOvr>
    <a:masterClrMapping/>
  </p:clrMapOvr>
</p:sldLayout>
</file>

<file path=ppt/slideLayouts/slideLayout18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amsung detail">
  <p:cSld name="samsung detail">
    <p:spTree>
      <p:nvGrpSpPr>
        <p:cNvPr id="1434" name="Shape 1434"/>
        <p:cNvGrpSpPr/>
        <p:nvPr/>
      </p:nvGrpSpPr>
      <p:grpSpPr>
        <a:xfrm>
          <a:off x="0" y="0"/>
          <a:ext cx="0" cy="0"/>
          <a:chOff x="0" y="0"/>
          <a:chExt cx="0" cy="0"/>
        </a:xfrm>
      </p:grpSpPr>
      <p:sp>
        <p:nvSpPr>
          <p:cNvPr id="1435" name="Google Shape;1435;p231"/>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36" name="Google Shape;1436;p231"/>
          <p:cNvPicPr preferRelativeResize="0"/>
          <p:nvPr/>
        </p:nvPicPr>
        <p:blipFill rotWithShape="1">
          <a:blip r:embed="rId2">
            <a:alphaModFix/>
          </a:blip>
          <a:srcRect b="0" l="0" r="0" t="0"/>
          <a:stretch/>
        </p:blipFill>
        <p:spPr>
          <a:xfrm rot="5400000">
            <a:off x="15089193" y="-2455763"/>
            <a:ext cx="8823366" cy="18467510"/>
          </a:xfrm>
          <a:prstGeom prst="rect">
            <a:avLst/>
          </a:prstGeom>
          <a:noFill/>
          <a:ln>
            <a:noFill/>
          </a:ln>
        </p:spPr>
      </p:pic>
      <p:sp>
        <p:nvSpPr>
          <p:cNvPr id="1437" name="Google Shape;1437;p231"/>
          <p:cNvSpPr txBox="1"/>
          <p:nvPr>
            <p:ph type="title"/>
          </p:nvPr>
        </p:nvSpPr>
        <p:spPr>
          <a:xfrm>
            <a:off x="1441695" y="4343400"/>
            <a:ext cx="7114475"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8" name="Google Shape;1438;p231"/>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39" name="Google Shape;1439;p231"/>
          <p:cNvSpPr/>
          <p:nvPr>
            <p:ph idx="2" type="pic"/>
          </p:nvPr>
        </p:nvSpPr>
        <p:spPr>
          <a:xfrm>
            <a:off x="11100672" y="2742173"/>
            <a:ext cx="16785497" cy="8154036"/>
          </a:xfrm>
          <a:prstGeom prst="rect">
            <a:avLst/>
          </a:prstGeom>
          <a:solidFill>
            <a:schemeClr val="lt1"/>
          </a:solidFill>
          <a:ln>
            <a:noFill/>
          </a:ln>
        </p:spPr>
      </p:sp>
    </p:spTree>
  </p:cSld>
  <p:clrMapOvr>
    <a:masterClrMapping/>
  </p:clrMapOvr>
</p:sldLayout>
</file>

<file path=ppt/slideLayouts/slideLayout18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hank you image">
  <p:cSld name="green_thank you image">
    <p:spTree>
      <p:nvGrpSpPr>
        <p:cNvPr id="1440" name="Shape 1440"/>
        <p:cNvGrpSpPr/>
        <p:nvPr/>
      </p:nvGrpSpPr>
      <p:grpSpPr>
        <a:xfrm>
          <a:off x="0" y="0"/>
          <a:ext cx="0" cy="0"/>
          <a:chOff x="0" y="0"/>
          <a:chExt cx="0" cy="0"/>
        </a:xfrm>
      </p:grpSpPr>
      <p:sp>
        <p:nvSpPr>
          <p:cNvPr id="1441" name="Google Shape;1441;p232"/>
          <p:cNvSpPr/>
          <p:nvPr/>
        </p:nvSpPr>
        <p:spPr>
          <a:xfrm>
            <a:off x="0" y="8700655"/>
            <a:ext cx="24387174" cy="5015347"/>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lt1"/>
              </a:solidFill>
              <a:latin typeface="Arial"/>
              <a:ea typeface="Arial"/>
              <a:cs typeface="Arial"/>
              <a:sym typeface="Arial"/>
            </a:endParaRPr>
          </a:p>
        </p:txBody>
      </p:sp>
      <p:sp>
        <p:nvSpPr>
          <p:cNvPr id="1442" name="Google Shape;1442;p232"/>
          <p:cNvSpPr txBox="1"/>
          <p:nvPr>
            <p:ph type="title"/>
          </p:nvPr>
        </p:nvSpPr>
        <p:spPr>
          <a:xfrm>
            <a:off x="1525588" y="9892146"/>
            <a:ext cx="13657634" cy="2898842"/>
          </a:xfrm>
          <a:prstGeom prst="rect">
            <a:avLst/>
          </a:prstGeom>
          <a:noFill/>
          <a:ln>
            <a:noFill/>
          </a:ln>
        </p:spPr>
        <p:txBody>
          <a:bodyPr anchorCtr="0" anchor="ctr" bIns="45700" lIns="0" spcFirstLastPara="1" rIns="0" wrap="square" tIns="45700">
            <a:noAutofit/>
          </a:bodyPr>
          <a:lstStyle>
            <a:lvl1pPr lvl="0" algn="l">
              <a:lnSpc>
                <a:spcPct val="90000"/>
              </a:lnSpc>
              <a:spcBef>
                <a:spcPts val="0"/>
              </a:spcBef>
              <a:spcAft>
                <a:spcPts val="0"/>
              </a:spcAft>
              <a:buClr>
                <a:schemeClr val="accent1"/>
              </a:buClr>
              <a:buSzPts val="22000"/>
              <a:buFont typeface="Arial"/>
              <a:buNone/>
              <a:defRPr sz="220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 picture containing shoji, wall&#10;&#10;Description automatically generated" id="1443" name="Google Shape;1443;p232"/>
          <p:cNvPicPr preferRelativeResize="0"/>
          <p:nvPr/>
        </p:nvPicPr>
        <p:blipFill rotWithShape="1">
          <a:blip r:embed="rId2">
            <a:alphaModFix/>
          </a:blip>
          <a:srcRect b="0" l="0" r="0" t="0"/>
          <a:stretch/>
        </p:blipFill>
        <p:spPr>
          <a:xfrm>
            <a:off x="2121448" y="22383366"/>
            <a:ext cx="15983672" cy="11636114"/>
          </a:xfrm>
          <a:prstGeom prst="rect">
            <a:avLst/>
          </a:prstGeom>
          <a:noFill/>
          <a:ln>
            <a:noFill/>
          </a:ln>
        </p:spPr>
      </p:pic>
      <p:pic>
        <p:nvPicPr>
          <p:cNvPr id="1444" name="Google Shape;1444;p232"/>
          <p:cNvPicPr preferRelativeResize="0"/>
          <p:nvPr/>
        </p:nvPicPr>
        <p:blipFill rotWithShape="1">
          <a:blip r:embed="rId3">
            <a:alphaModFix/>
          </a:blip>
          <a:srcRect b="0" l="0" r="0" t="0"/>
          <a:stretch/>
        </p:blipFill>
        <p:spPr>
          <a:xfrm>
            <a:off x="20844713" y="11700945"/>
            <a:ext cx="1940676" cy="491055"/>
          </a:xfrm>
          <a:prstGeom prst="rect">
            <a:avLst/>
          </a:prstGeom>
          <a:noFill/>
          <a:ln>
            <a:noFill/>
          </a:ln>
        </p:spPr>
      </p:pic>
      <p:sp>
        <p:nvSpPr>
          <p:cNvPr id="1445" name="Google Shape;1445;p232"/>
          <p:cNvSpPr/>
          <p:nvPr>
            <p:ph idx="2" type="pic"/>
          </p:nvPr>
        </p:nvSpPr>
        <p:spPr>
          <a:xfrm>
            <a:off x="-2883433" y="2"/>
            <a:ext cx="30154043" cy="7508207"/>
          </a:xfrm>
          <a:prstGeom prst="rect">
            <a:avLst/>
          </a:prstGeom>
          <a:solidFill>
            <a:schemeClr val="lt1"/>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41"/>
                                        </p:tgtEl>
                                        <p:attrNameLst>
                                          <p:attrName>style.visibility</p:attrName>
                                        </p:attrNameLst>
                                      </p:cBhvr>
                                      <p:to>
                                        <p:strVal val="visible"/>
                                      </p:to>
                                    </p:set>
                                    <p:animEffect filter="fade" transition="in">
                                      <p:cBhvr>
                                        <p:cTn dur="750"/>
                                        <p:tgtEl>
                                          <p:spTgt spid="14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8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red_thank you image">
  <p:cSld name="1_red_thank you image">
    <p:spTree>
      <p:nvGrpSpPr>
        <p:cNvPr id="1446" name="Shape 1446"/>
        <p:cNvGrpSpPr/>
        <p:nvPr/>
      </p:nvGrpSpPr>
      <p:grpSpPr>
        <a:xfrm>
          <a:off x="0" y="0"/>
          <a:ext cx="0" cy="0"/>
          <a:chOff x="0" y="0"/>
          <a:chExt cx="0" cy="0"/>
        </a:xfrm>
      </p:grpSpPr>
      <p:sp>
        <p:nvSpPr>
          <p:cNvPr id="1447" name="Google Shape;1447;p233"/>
          <p:cNvSpPr/>
          <p:nvPr/>
        </p:nvSpPr>
        <p:spPr>
          <a:xfrm>
            <a:off x="0" y="8700655"/>
            <a:ext cx="24387174" cy="5015347"/>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lt1"/>
              </a:solidFill>
              <a:latin typeface="Arial"/>
              <a:ea typeface="Arial"/>
              <a:cs typeface="Arial"/>
              <a:sym typeface="Arial"/>
            </a:endParaRPr>
          </a:p>
        </p:txBody>
      </p:sp>
      <p:sp>
        <p:nvSpPr>
          <p:cNvPr id="1448" name="Google Shape;1448;p233"/>
          <p:cNvSpPr txBox="1"/>
          <p:nvPr>
            <p:ph type="title"/>
          </p:nvPr>
        </p:nvSpPr>
        <p:spPr>
          <a:xfrm>
            <a:off x="1525588" y="9892146"/>
            <a:ext cx="13657634" cy="2898842"/>
          </a:xfrm>
          <a:prstGeom prst="rect">
            <a:avLst/>
          </a:prstGeom>
          <a:noFill/>
          <a:ln>
            <a:noFill/>
          </a:ln>
        </p:spPr>
        <p:txBody>
          <a:bodyPr anchorCtr="0" anchor="ctr" bIns="45700" lIns="0" spcFirstLastPara="1" rIns="0" wrap="square" tIns="45700">
            <a:noAutofit/>
          </a:bodyPr>
          <a:lstStyle>
            <a:lvl1pPr lvl="0" algn="l">
              <a:lnSpc>
                <a:spcPct val="90000"/>
              </a:lnSpc>
              <a:spcBef>
                <a:spcPts val="0"/>
              </a:spcBef>
              <a:spcAft>
                <a:spcPts val="0"/>
              </a:spcAft>
              <a:buClr>
                <a:schemeClr val="accent2"/>
              </a:buClr>
              <a:buSzPts val="22000"/>
              <a:buFont typeface="Arial"/>
              <a:buNone/>
              <a:defRPr sz="220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 picture containing shoji, wall&#10;&#10;Description automatically generated" id="1449" name="Google Shape;1449;p233"/>
          <p:cNvPicPr preferRelativeResize="0"/>
          <p:nvPr/>
        </p:nvPicPr>
        <p:blipFill rotWithShape="1">
          <a:blip r:embed="rId2">
            <a:alphaModFix/>
          </a:blip>
          <a:srcRect b="0" l="0" r="0" t="0"/>
          <a:stretch/>
        </p:blipFill>
        <p:spPr>
          <a:xfrm>
            <a:off x="2121448" y="22383366"/>
            <a:ext cx="15983672" cy="11636114"/>
          </a:xfrm>
          <a:prstGeom prst="rect">
            <a:avLst/>
          </a:prstGeom>
          <a:noFill/>
          <a:ln>
            <a:noFill/>
          </a:ln>
        </p:spPr>
      </p:pic>
      <p:pic>
        <p:nvPicPr>
          <p:cNvPr id="1450" name="Google Shape;1450;p233"/>
          <p:cNvPicPr preferRelativeResize="0"/>
          <p:nvPr/>
        </p:nvPicPr>
        <p:blipFill rotWithShape="1">
          <a:blip r:embed="rId3">
            <a:alphaModFix/>
          </a:blip>
          <a:srcRect b="0" l="0" r="0" t="0"/>
          <a:stretch/>
        </p:blipFill>
        <p:spPr>
          <a:xfrm>
            <a:off x="20844713" y="11700945"/>
            <a:ext cx="1940676" cy="491055"/>
          </a:xfrm>
          <a:prstGeom prst="rect">
            <a:avLst/>
          </a:prstGeom>
          <a:noFill/>
          <a:ln>
            <a:noFill/>
          </a:ln>
        </p:spPr>
      </p:pic>
      <p:sp>
        <p:nvSpPr>
          <p:cNvPr id="1451" name="Google Shape;1451;p233"/>
          <p:cNvSpPr/>
          <p:nvPr>
            <p:ph idx="2" type="pic"/>
          </p:nvPr>
        </p:nvSpPr>
        <p:spPr>
          <a:xfrm>
            <a:off x="-2883433" y="2"/>
            <a:ext cx="30154043" cy="7508207"/>
          </a:xfrm>
          <a:prstGeom prst="rect">
            <a:avLst/>
          </a:prstGeom>
          <a:solidFill>
            <a:schemeClr val="lt1"/>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47"/>
                                        </p:tgtEl>
                                        <p:attrNameLst>
                                          <p:attrName>style.visibility</p:attrName>
                                        </p:attrNameLst>
                                      </p:cBhvr>
                                      <p:to>
                                        <p:strVal val="visible"/>
                                      </p:to>
                                    </p:set>
                                    <p:animEffect filter="fade" transition="in">
                                      <p:cBhvr>
                                        <p:cTn dur="750"/>
                                        <p:tgtEl>
                                          <p:spTgt spid="14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8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hankyou image">
  <p:cSld name="red_thankyou image">
    <p:spTree>
      <p:nvGrpSpPr>
        <p:cNvPr id="1452" name="Shape 1452"/>
        <p:cNvGrpSpPr/>
        <p:nvPr/>
      </p:nvGrpSpPr>
      <p:grpSpPr>
        <a:xfrm>
          <a:off x="0" y="0"/>
          <a:ext cx="0" cy="0"/>
          <a:chOff x="0" y="0"/>
          <a:chExt cx="0" cy="0"/>
        </a:xfrm>
      </p:grpSpPr>
      <p:sp>
        <p:nvSpPr>
          <p:cNvPr id="1453" name="Google Shape;1453;p234"/>
          <p:cNvSpPr/>
          <p:nvPr/>
        </p:nvSpPr>
        <p:spPr>
          <a:xfrm>
            <a:off x="0" y="8700655"/>
            <a:ext cx="24387174" cy="5015347"/>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lt1"/>
              </a:solidFill>
              <a:latin typeface="Arial"/>
              <a:ea typeface="Arial"/>
              <a:cs typeface="Arial"/>
              <a:sym typeface="Arial"/>
            </a:endParaRPr>
          </a:p>
        </p:txBody>
      </p:sp>
      <p:sp>
        <p:nvSpPr>
          <p:cNvPr id="1454" name="Google Shape;1454;p234"/>
          <p:cNvSpPr txBox="1"/>
          <p:nvPr>
            <p:ph type="title"/>
          </p:nvPr>
        </p:nvSpPr>
        <p:spPr>
          <a:xfrm>
            <a:off x="1525588" y="9892146"/>
            <a:ext cx="13657634" cy="2898842"/>
          </a:xfrm>
          <a:prstGeom prst="rect">
            <a:avLst/>
          </a:prstGeom>
          <a:noFill/>
          <a:ln>
            <a:noFill/>
          </a:ln>
        </p:spPr>
        <p:txBody>
          <a:bodyPr anchorCtr="0" anchor="ctr" bIns="45700" lIns="0" spcFirstLastPara="1" rIns="0" wrap="square" tIns="45700">
            <a:noAutofit/>
          </a:bodyPr>
          <a:lstStyle>
            <a:lvl1pPr lvl="0" algn="l">
              <a:lnSpc>
                <a:spcPct val="90000"/>
              </a:lnSpc>
              <a:spcBef>
                <a:spcPts val="0"/>
              </a:spcBef>
              <a:spcAft>
                <a:spcPts val="0"/>
              </a:spcAft>
              <a:buClr>
                <a:schemeClr val="dk2"/>
              </a:buClr>
              <a:buSzPts val="22000"/>
              <a:buFont typeface="Arial"/>
              <a:buNone/>
              <a:defRPr sz="220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 picture containing shoji, wall&#10;&#10;Description automatically generated" id="1455" name="Google Shape;1455;p234"/>
          <p:cNvPicPr preferRelativeResize="0"/>
          <p:nvPr/>
        </p:nvPicPr>
        <p:blipFill rotWithShape="1">
          <a:blip r:embed="rId2">
            <a:alphaModFix/>
          </a:blip>
          <a:srcRect b="0" l="0" r="0" t="0"/>
          <a:stretch/>
        </p:blipFill>
        <p:spPr>
          <a:xfrm>
            <a:off x="2121448" y="22383366"/>
            <a:ext cx="15983672" cy="11636114"/>
          </a:xfrm>
          <a:prstGeom prst="rect">
            <a:avLst/>
          </a:prstGeom>
          <a:noFill/>
          <a:ln>
            <a:noFill/>
          </a:ln>
        </p:spPr>
      </p:pic>
      <p:pic>
        <p:nvPicPr>
          <p:cNvPr id="1456" name="Google Shape;1456;p234"/>
          <p:cNvPicPr preferRelativeResize="0"/>
          <p:nvPr/>
        </p:nvPicPr>
        <p:blipFill rotWithShape="1">
          <a:blip r:embed="rId3">
            <a:alphaModFix/>
          </a:blip>
          <a:srcRect b="0" l="0" r="0" t="0"/>
          <a:stretch/>
        </p:blipFill>
        <p:spPr>
          <a:xfrm>
            <a:off x="20844713" y="11700945"/>
            <a:ext cx="1940676" cy="491055"/>
          </a:xfrm>
          <a:prstGeom prst="rect">
            <a:avLst/>
          </a:prstGeom>
          <a:noFill/>
          <a:ln>
            <a:noFill/>
          </a:ln>
        </p:spPr>
      </p:pic>
      <p:sp>
        <p:nvSpPr>
          <p:cNvPr id="1457" name="Google Shape;1457;p234"/>
          <p:cNvSpPr/>
          <p:nvPr>
            <p:ph idx="2" type="pic"/>
          </p:nvPr>
        </p:nvSpPr>
        <p:spPr>
          <a:xfrm>
            <a:off x="-2883433" y="2"/>
            <a:ext cx="30154043" cy="7508207"/>
          </a:xfrm>
          <a:prstGeom prst="rect">
            <a:avLst/>
          </a:prstGeom>
          <a:solidFill>
            <a:schemeClr val="lt1"/>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53"/>
                                        </p:tgtEl>
                                        <p:attrNameLst>
                                          <p:attrName>style.visibility</p:attrName>
                                        </p:attrNameLst>
                                      </p:cBhvr>
                                      <p:to>
                                        <p:strVal val="visible"/>
                                      </p:to>
                                    </p:set>
                                    <p:animEffect filter="fade" transition="in">
                                      <p:cBhvr>
                                        <p:cTn dur="750"/>
                                        <p:tgtEl>
                                          <p:spTgt spid="14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8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hank you image">
  <p:cSld name="blue_thank you image">
    <p:spTree>
      <p:nvGrpSpPr>
        <p:cNvPr id="1458" name="Shape 1458"/>
        <p:cNvGrpSpPr/>
        <p:nvPr/>
      </p:nvGrpSpPr>
      <p:grpSpPr>
        <a:xfrm>
          <a:off x="0" y="0"/>
          <a:ext cx="0" cy="0"/>
          <a:chOff x="0" y="0"/>
          <a:chExt cx="0" cy="0"/>
        </a:xfrm>
      </p:grpSpPr>
      <p:sp>
        <p:nvSpPr>
          <p:cNvPr id="1459" name="Google Shape;1459;p235"/>
          <p:cNvSpPr/>
          <p:nvPr/>
        </p:nvSpPr>
        <p:spPr>
          <a:xfrm>
            <a:off x="0" y="8700655"/>
            <a:ext cx="24387174" cy="5015347"/>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lt1"/>
              </a:solidFill>
              <a:latin typeface="Arial"/>
              <a:ea typeface="Arial"/>
              <a:cs typeface="Arial"/>
              <a:sym typeface="Arial"/>
            </a:endParaRPr>
          </a:p>
        </p:txBody>
      </p:sp>
      <p:sp>
        <p:nvSpPr>
          <p:cNvPr id="1460" name="Google Shape;1460;p235"/>
          <p:cNvSpPr txBox="1"/>
          <p:nvPr>
            <p:ph type="title"/>
          </p:nvPr>
        </p:nvSpPr>
        <p:spPr>
          <a:xfrm>
            <a:off x="1525588" y="9892146"/>
            <a:ext cx="13657634" cy="2898842"/>
          </a:xfrm>
          <a:prstGeom prst="rect">
            <a:avLst/>
          </a:prstGeom>
          <a:noFill/>
          <a:ln>
            <a:noFill/>
          </a:ln>
        </p:spPr>
        <p:txBody>
          <a:bodyPr anchorCtr="0" anchor="ctr" bIns="45700" lIns="0" spcFirstLastPara="1" rIns="0" wrap="square" tIns="45700">
            <a:noAutofit/>
          </a:bodyPr>
          <a:lstStyle>
            <a:lvl1pPr lvl="0" algn="l">
              <a:lnSpc>
                <a:spcPct val="90000"/>
              </a:lnSpc>
              <a:spcBef>
                <a:spcPts val="0"/>
              </a:spcBef>
              <a:spcAft>
                <a:spcPts val="0"/>
              </a:spcAft>
              <a:buClr>
                <a:schemeClr val="lt2"/>
              </a:buClr>
              <a:buSzPts val="22000"/>
              <a:buFont typeface="Arial"/>
              <a:buNone/>
              <a:defRPr sz="220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 picture containing shoji, wall&#10;&#10;Description automatically generated" id="1461" name="Google Shape;1461;p235"/>
          <p:cNvPicPr preferRelativeResize="0"/>
          <p:nvPr/>
        </p:nvPicPr>
        <p:blipFill rotWithShape="1">
          <a:blip r:embed="rId2">
            <a:alphaModFix/>
          </a:blip>
          <a:srcRect b="0" l="0" r="0" t="0"/>
          <a:stretch/>
        </p:blipFill>
        <p:spPr>
          <a:xfrm>
            <a:off x="2121448" y="22383366"/>
            <a:ext cx="15983672" cy="11636114"/>
          </a:xfrm>
          <a:prstGeom prst="rect">
            <a:avLst/>
          </a:prstGeom>
          <a:noFill/>
          <a:ln>
            <a:noFill/>
          </a:ln>
        </p:spPr>
      </p:pic>
      <p:pic>
        <p:nvPicPr>
          <p:cNvPr id="1462" name="Google Shape;1462;p235"/>
          <p:cNvPicPr preferRelativeResize="0"/>
          <p:nvPr/>
        </p:nvPicPr>
        <p:blipFill rotWithShape="1">
          <a:blip r:embed="rId3">
            <a:alphaModFix/>
          </a:blip>
          <a:srcRect b="0" l="0" r="0" t="0"/>
          <a:stretch/>
        </p:blipFill>
        <p:spPr>
          <a:xfrm>
            <a:off x="20844713" y="11700945"/>
            <a:ext cx="1940676" cy="491055"/>
          </a:xfrm>
          <a:prstGeom prst="rect">
            <a:avLst/>
          </a:prstGeom>
          <a:noFill/>
          <a:ln>
            <a:noFill/>
          </a:ln>
        </p:spPr>
      </p:pic>
      <p:sp>
        <p:nvSpPr>
          <p:cNvPr id="1463" name="Google Shape;1463;p235"/>
          <p:cNvSpPr/>
          <p:nvPr>
            <p:ph idx="2" type="pic"/>
          </p:nvPr>
        </p:nvSpPr>
        <p:spPr>
          <a:xfrm>
            <a:off x="-2883433" y="2"/>
            <a:ext cx="30154043" cy="7508207"/>
          </a:xfrm>
          <a:prstGeom prst="rect">
            <a:avLst/>
          </a:prstGeom>
          <a:solidFill>
            <a:schemeClr val="lt1"/>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59"/>
                                        </p:tgtEl>
                                        <p:attrNameLst>
                                          <p:attrName>style.visibility</p:attrName>
                                        </p:attrNameLst>
                                      </p:cBhvr>
                                      <p:to>
                                        <p:strVal val="visible"/>
                                      </p:to>
                                    </p:set>
                                    <p:animEffect filter="fade" transition="in">
                                      <p:cBhvr>
                                        <p:cTn dur="750"/>
                                        <p:tgtEl>
                                          <p:spTgt spid="14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8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hank you image">
  <p:cSld name="darkamber_thank you image">
    <p:spTree>
      <p:nvGrpSpPr>
        <p:cNvPr id="1464" name="Shape 1464"/>
        <p:cNvGrpSpPr/>
        <p:nvPr/>
      </p:nvGrpSpPr>
      <p:grpSpPr>
        <a:xfrm>
          <a:off x="0" y="0"/>
          <a:ext cx="0" cy="0"/>
          <a:chOff x="0" y="0"/>
          <a:chExt cx="0" cy="0"/>
        </a:xfrm>
      </p:grpSpPr>
      <p:sp>
        <p:nvSpPr>
          <p:cNvPr id="1465" name="Google Shape;1465;p236"/>
          <p:cNvSpPr/>
          <p:nvPr/>
        </p:nvSpPr>
        <p:spPr>
          <a:xfrm>
            <a:off x="0" y="8700655"/>
            <a:ext cx="24387174" cy="5015347"/>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lt1"/>
              </a:solidFill>
              <a:latin typeface="Arial"/>
              <a:ea typeface="Arial"/>
              <a:cs typeface="Arial"/>
              <a:sym typeface="Arial"/>
            </a:endParaRPr>
          </a:p>
        </p:txBody>
      </p:sp>
      <p:sp>
        <p:nvSpPr>
          <p:cNvPr id="1466" name="Google Shape;1466;p236"/>
          <p:cNvSpPr txBox="1"/>
          <p:nvPr>
            <p:ph type="title"/>
          </p:nvPr>
        </p:nvSpPr>
        <p:spPr>
          <a:xfrm>
            <a:off x="1525588" y="9892146"/>
            <a:ext cx="13657634" cy="2898842"/>
          </a:xfrm>
          <a:prstGeom prst="rect">
            <a:avLst/>
          </a:prstGeom>
          <a:noFill/>
          <a:ln>
            <a:noFill/>
          </a:ln>
        </p:spPr>
        <p:txBody>
          <a:bodyPr anchorCtr="0" anchor="ctr" bIns="45700" lIns="0" spcFirstLastPara="1" rIns="0" wrap="square" tIns="45700">
            <a:noAutofit/>
          </a:bodyPr>
          <a:lstStyle>
            <a:lvl1pPr lvl="0" algn="l">
              <a:lnSpc>
                <a:spcPct val="90000"/>
              </a:lnSpc>
              <a:spcBef>
                <a:spcPts val="0"/>
              </a:spcBef>
              <a:spcAft>
                <a:spcPts val="0"/>
              </a:spcAft>
              <a:buClr>
                <a:schemeClr val="accent2"/>
              </a:buClr>
              <a:buSzPts val="22000"/>
              <a:buFont typeface="Arial"/>
              <a:buNone/>
              <a:defRPr sz="220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 picture containing shoji, wall&#10;&#10;Description automatically generated" id="1467" name="Google Shape;1467;p236"/>
          <p:cNvPicPr preferRelativeResize="0"/>
          <p:nvPr/>
        </p:nvPicPr>
        <p:blipFill rotWithShape="1">
          <a:blip r:embed="rId2">
            <a:alphaModFix/>
          </a:blip>
          <a:srcRect b="0" l="0" r="0" t="0"/>
          <a:stretch/>
        </p:blipFill>
        <p:spPr>
          <a:xfrm>
            <a:off x="2121448" y="22383366"/>
            <a:ext cx="15983672" cy="11636114"/>
          </a:xfrm>
          <a:prstGeom prst="rect">
            <a:avLst/>
          </a:prstGeom>
          <a:noFill/>
          <a:ln>
            <a:noFill/>
          </a:ln>
        </p:spPr>
      </p:pic>
      <p:pic>
        <p:nvPicPr>
          <p:cNvPr id="1468" name="Google Shape;1468;p236"/>
          <p:cNvPicPr preferRelativeResize="0"/>
          <p:nvPr/>
        </p:nvPicPr>
        <p:blipFill rotWithShape="1">
          <a:blip r:embed="rId3">
            <a:alphaModFix/>
          </a:blip>
          <a:srcRect b="0" l="0" r="0" t="0"/>
          <a:stretch/>
        </p:blipFill>
        <p:spPr>
          <a:xfrm>
            <a:off x="20844713" y="11700945"/>
            <a:ext cx="1940676" cy="491055"/>
          </a:xfrm>
          <a:prstGeom prst="rect">
            <a:avLst/>
          </a:prstGeom>
          <a:noFill/>
          <a:ln>
            <a:noFill/>
          </a:ln>
        </p:spPr>
      </p:pic>
      <p:sp>
        <p:nvSpPr>
          <p:cNvPr id="1469" name="Google Shape;1469;p236"/>
          <p:cNvSpPr/>
          <p:nvPr>
            <p:ph idx="2" type="pic"/>
          </p:nvPr>
        </p:nvSpPr>
        <p:spPr>
          <a:xfrm>
            <a:off x="-2883433" y="2"/>
            <a:ext cx="30154043" cy="7508207"/>
          </a:xfrm>
          <a:prstGeom prst="rect">
            <a:avLst/>
          </a:prstGeom>
          <a:solidFill>
            <a:schemeClr val="lt1"/>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65"/>
                                        </p:tgtEl>
                                        <p:attrNameLst>
                                          <p:attrName>style.visibility</p:attrName>
                                        </p:attrNameLst>
                                      </p:cBhvr>
                                      <p:to>
                                        <p:strVal val="visible"/>
                                      </p:to>
                                    </p:set>
                                    <p:animEffect filter="fade" transition="in">
                                      <p:cBhvr>
                                        <p:cTn dur="750"/>
                                        <p:tgtEl>
                                          <p:spTgt spid="14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8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hank you">
  <p:cSld name="green_thank you">
    <p:spTree>
      <p:nvGrpSpPr>
        <p:cNvPr id="1470" name="Shape 1470"/>
        <p:cNvGrpSpPr/>
        <p:nvPr/>
      </p:nvGrpSpPr>
      <p:grpSpPr>
        <a:xfrm>
          <a:off x="0" y="0"/>
          <a:ext cx="0" cy="0"/>
          <a:chOff x="0" y="0"/>
          <a:chExt cx="0" cy="0"/>
        </a:xfrm>
      </p:grpSpPr>
      <p:sp>
        <p:nvSpPr>
          <p:cNvPr id="1471" name="Google Shape;1471;p237"/>
          <p:cNvSpPr/>
          <p:nvPr/>
        </p:nvSpPr>
        <p:spPr>
          <a:xfrm>
            <a:off x="-1" y="10116820"/>
            <a:ext cx="24387174" cy="3759199"/>
          </a:xfrm>
          <a:prstGeom prst="rect">
            <a:avLst/>
          </a:prstGeom>
          <a:solidFill>
            <a:srgbClr val="EA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72" name="Google Shape;1472;p237"/>
          <p:cNvSpPr/>
          <p:nvPr/>
        </p:nvSpPr>
        <p:spPr>
          <a:xfrm>
            <a:off x="4040188" y="1"/>
            <a:ext cx="16306801" cy="10134600"/>
          </a:xfrm>
          <a:custGeom>
            <a:rect b="b" l="l" r="r" t="t"/>
            <a:pathLst>
              <a:path extrusionOk="0" h="10134600" w="16306801">
                <a:moveTo>
                  <a:pt x="1071588" y="0"/>
                </a:moveTo>
                <a:lnTo>
                  <a:pt x="15235213" y="0"/>
                </a:lnTo>
                <a:lnTo>
                  <a:pt x="15322729" y="152206"/>
                </a:lnTo>
                <a:cubicBezTo>
                  <a:pt x="15950317" y="1307488"/>
                  <a:pt x="16306801" y="2631413"/>
                  <a:pt x="16306801" y="4038600"/>
                </a:cubicBezTo>
                <a:cubicBezTo>
                  <a:pt x="16306801" y="6430818"/>
                  <a:pt x="15276561" y="8582410"/>
                  <a:pt x="13635561" y="10073894"/>
                </a:cubicBezTo>
                <a:lnTo>
                  <a:pt x="13565481" y="10134600"/>
                </a:lnTo>
                <a:lnTo>
                  <a:pt x="2741320" y="10134600"/>
                </a:lnTo>
                <a:lnTo>
                  <a:pt x="2671238" y="10073894"/>
                </a:lnTo>
                <a:cubicBezTo>
                  <a:pt x="1030241" y="8582410"/>
                  <a:pt x="0" y="6430818"/>
                  <a:pt x="0" y="4038600"/>
                </a:cubicBezTo>
                <a:cubicBezTo>
                  <a:pt x="0" y="2631413"/>
                  <a:pt x="356485" y="1307488"/>
                  <a:pt x="984071" y="152206"/>
                </a:cubicBezTo>
                <a:lnTo>
                  <a:pt x="1071588"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73" name="Google Shape;1473;p237"/>
          <p:cNvSpPr txBox="1"/>
          <p:nvPr>
            <p:ph idx="1" type="body"/>
          </p:nvPr>
        </p:nvSpPr>
        <p:spPr>
          <a:xfrm>
            <a:off x="4890051" y="4382711"/>
            <a:ext cx="14590645" cy="3175014"/>
          </a:xfrm>
          <a:prstGeom prst="rect">
            <a:avLst/>
          </a:prstGeom>
          <a:noFill/>
          <a:ln>
            <a:noFill/>
          </a:ln>
        </p:spPr>
        <p:txBody>
          <a:bodyPr anchorCtr="0" anchor="t" bIns="48150" lIns="48150" spcFirstLastPara="1" rIns="48150" wrap="square" tIns="48150">
            <a:spAutoFit/>
          </a:bodyPr>
          <a:lstStyle>
            <a:lvl1pPr indent="-228600" lvl="0" marL="457200" algn="ctr">
              <a:lnSpc>
                <a:spcPct val="90000"/>
              </a:lnSpc>
              <a:spcBef>
                <a:spcPts val="2000"/>
              </a:spcBef>
              <a:spcAft>
                <a:spcPts val="0"/>
              </a:spcAft>
              <a:buClr>
                <a:schemeClr val="accent1"/>
              </a:buClr>
              <a:buSzPts val="20000"/>
              <a:buNone/>
              <a:defRPr b="0" sz="20000">
                <a:solidFill>
                  <a:schemeClr val="accent1"/>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74" name="Google Shape;1474;p237"/>
          <p:cNvSpPr/>
          <p:nvPr/>
        </p:nvSpPr>
        <p:spPr>
          <a:xfrm>
            <a:off x="1" y="1"/>
            <a:ext cx="6781507" cy="10134600"/>
          </a:xfrm>
          <a:custGeom>
            <a:rect b="b" l="l" r="r" t="t"/>
            <a:pathLst>
              <a:path extrusionOk="0" h="10134600" w="6781507">
                <a:moveTo>
                  <a:pt x="0" y="0"/>
                </a:moveTo>
                <a:lnTo>
                  <a:pt x="5111775" y="0"/>
                </a:lnTo>
                <a:lnTo>
                  <a:pt x="5024258" y="152206"/>
                </a:lnTo>
                <a:cubicBezTo>
                  <a:pt x="4396672" y="1307488"/>
                  <a:pt x="4040187" y="2631413"/>
                  <a:pt x="4040187" y="4038600"/>
                </a:cubicBezTo>
                <a:cubicBezTo>
                  <a:pt x="4040187" y="6430818"/>
                  <a:pt x="5070428" y="8582410"/>
                  <a:pt x="6711425" y="10073894"/>
                </a:cubicBezTo>
                <a:lnTo>
                  <a:pt x="6781507" y="10134600"/>
                </a:lnTo>
                <a:lnTo>
                  <a:pt x="0" y="10134600"/>
                </a:lnTo>
                <a:lnTo>
                  <a:pt x="0"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75" name="Google Shape;1475;p237"/>
          <p:cNvSpPr/>
          <p:nvPr/>
        </p:nvSpPr>
        <p:spPr>
          <a:xfrm>
            <a:off x="17605669" y="1"/>
            <a:ext cx="6781508" cy="10134600"/>
          </a:xfrm>
          <a:custGeom>
            <a:rect b="b" l="l" r="r" t="t"/>
            <a:pathLst>
              <a:path extrusionOk="0" h="10134600" w="6781508">
                <a:moveTo>
                  <a:pt x="1669732" y="0"/>
                </a:moveTo>
                <a:lnTo>
                  <a:pt x="6781508" y="0"/>
                </a:lnTo>
                <a:lnTo>
                  <a:pt x="6781508" y="10134600"/>
                </a:lnTo>
                <a:lnTo>
                  <a:pt x="0" y="10134600"/>
                </a:lnTo>
                <a:lnTo>
                  <a:pt x="70080" y="10073894"/>
                </a:lnTo>
                <a:cubicBezTo>
                  <a:pt x="1711080" y="8582410"/>
                  <a:pt x="2741320" y="6430818"/>
                  <a:pt x="2741320" y="4038600"/>
                </a:cubicBezTo>
                <a:cubicBezTo>
                  <a:pt x="2741320" y="2631413"/>
                  <a:pt x="2384836" y="1307488"/>
                  <a:pt x="1757248" y="152206"/>
                </a:cubicBezTo>
                <a:lnTo>
                  <a:pt x="1669732"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76" name="Google Shape;1476;p237"/>
          <p:cNvSpPr/>
          <p:nvPr/>
        </p:nvSpPr>
        <p:spPr>
          <a:xfrm>
            <a:off x="6781508" y="10134601"/>
            <a:ext cx="10824161" cy="2057400"/>
          </a:xfrm>
          <a:custGeom>
            <a:rect b="b" l="l" r="r" t="t"/>
            <a:pathLst>
              <a:path extrusionOk="0" h="2057400" w="10824161">
                <a:moveTo>
                  <a:pt x="0" y="0"/>
                </a:moveTo>
                <a:lnTo>
                  <a:pt x="10824161" y="0"/>
                </a:lnTo>
                <a:lnTo>
                  <a:pt x="10598401" y="195560"/>
                </a:lnTo>
                <a:cubicBezTo>
                  <a:pt x="9189011" y="1358690"/>
                  <a:pt x="7382142" y="2057400"/>
                  <a:pt x="5412080" y="2057400"/>
                </a:cubicBezTo>
                <a:cubicBezTo>
                  <a:pt x="3442018" y="2057400"/>
                  <a:pt x="1635149" y="1358690"/>
                  <a:pt x="225761" y="195560"/>
                </a:cubicBez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77" name="Google Shape;1477;p237"/>
          <p:cNvPicPr preferRelativeResize="0"/>
          <p:nvPr/>
        </p:nvPicPr>
        <p:blipFill rotWithShape="1">
          <a:blip r:embed="rId2">
            <a:alphaModFix/>
          </a:blip>
          <a:srcRect b="0" l="0" r="0" t="0"/>
          <a:stretch/>
        </p:blipFill>
        <p:spPr>
          <a:xfrm>
            <a:off x="20844713" y="11700945"/>
            <a:ext cx="1940676" cy="491055"/>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2">
  <p:cSld name="red_title and image 2">
    <p:spTree>
      <p:nvGrpSpPr>
        <p:cNvPr id="147" name="Shape 147"/>
        <p:cNvGrpSpPr/>
        <p:nvPr/>
      </p:nvGrpSpPr>
      <p:grpSpPr>
        <a:xfrm>
          <a:off x="0" y="0"/>
          <a:ext cx="0" cy="0"/>
          <a:chOff x="0" y="0"/>
          <a:chExt cx="0" cy="0"/>
        </a:xfrm>
      </p:grpSpPr>
      <p:sp>
        <p:nvSpPr>
          <p:cNvPr id="148" name="Google Shape;148;p67"/>
          <p:cNvSpPr/>
          <p:nvPr/>
        </p:nvSpPr>
        <p:spPr>
          <a:xfrm>
            <a:off x="10100138" y="1552906"/>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 name="Google Shape;149;p67"/>
          <p:cNvSpPr txBox="1"/>
          <p:nvPr>
            <p:ph type="title"/>
          </p:nvPr>
        </p:nvSpPr>
        <p:spPr>
          <a:xfrm>
            <a:off x="13636752" y="3980454"/>
            <a:ext cx="9224836"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67"/>
          <p:cNvSpPr txBox="1"/>
          <p:nvPr>
            <p:ph idx="1" type="body"/>
          </p:nvPr>
        </p:nvSpPr>
        <p:spPr>
          <a:xfrm>
            <a:off x="13661994" y="6761748"/>
            <a:ext cx="6393847" cy="220237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51" name="Google Shape;151;p67"/>
          <p:cNvSpPr/>
          <p:nvPr/>
        </p:nvSpPr>
        <p:spPr>
          <a:xfrm flipH="1" rot="10800000">
            <a:off x="1010013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2" name="Google Shape;152;p67"/>
          <p:cNvSpPr/>
          <p:nvPr>
            <p:ph idx="2" type="pic"/>
          </p:nvPr>
        </p:nvSpPr>
        <p:spPr>
          <a:xfrm>
            <a:off x="1587" y="0"/>
            <a:ext cx="12193587" cy="13716000"/>
          </a:xfrm>
          <a:prstGeom prst="rect">
            <a:avLst/>
          </a:prstGeom>
          <a:solidFill>
            <a:schemeClr val="lt1"/>
          </a:solidFill>
          <a:ln>
            <a:noFill/>
          </a:ln>
        </p:spPr>
      </p:sp>
      <p:pic>
        <p:nvPicPr>
          <p:cNvPr id="153" name="Google Shape;153;p67"/>
          <p:cNvPicPr preferRelativeResize="0"/>
          <p:nvPr/>
        </p:nvPicPr>
        <p:blipFill rotWithShape="1">
          <a:blip r:embed="rId2">
            <a:alphaModFix/>
          </a:blip>
          <a:srcRect b="0" l="0" r="0" t="0"/>
          <a:stretch/>
        </p:blipFill>
        <p:spPr>
          <a:xfrm>
            <a:off x="20597428" y="12219709"/>
            <a:ext cx="2182620" cy="552276"/>
          </a:xfrm>
          <a:prstGeom prst="rect">
            <a:avLst/>
          </a:prstGeom>
          <a:noFill/>
          <a:ln>
            <a:noFill/>
          </a:ln>
        </p:spPr>
      </p:pic>
    </p:spTree>
  </p:cSld>
  <p:clrMapOvr>
    <a:masterClrMapping/>
  </p:clrMapOvr>
</p:sldLayout>
</file>

<file path=ppt/slideLayouts/slideLayout19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hank you">
  <p:cSld name="amber_thank you">
    <p:spTree>
      <p:nvGrpSpPr>
        <p:cNvPr id="1478" name="Shape 1478"/>
        <p:cNvGrpSpPr/>
        <p:nvPr/>
      </p:nvGrpSpPr>
      <p:grpSpPr>
        <a:xfrm>
          <a:off x="0" y="0"/>
          <a:ext cx="0" cy="0"/>
          <a:chOff x="0" y="0"/>
          <a:chExt cx="0" cy="0"/>
        </a:xfrm>
      </p:grpSpPr>
      <p:sp>
        <p:nvSpPr>
          <p:cNvPr id="1479" name="Google Shape;1479;p238"/>
          <p:cNvSpPr/>
          <p:nvPr/>
        </p:nvSpPr>
        <p:spPr>
          <a:xfrm>
            <a:off x="-1" y="10116820"/>
            <a:ext cx="24387174" cy="3759199"/>
          </a:xfrm>
          <a:prstGeom prst="rect">
            <a:avLst/>
          </a:prstGeom>
          <a:solidFill>
            <a:srgbClr val="EA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0" name="Google Shape;1480;p238"/>
          <p:cNvSpPr/>
          <p:nvPr/>
        </p:nvSpPr>
        <p:spPr>
          <a:xfrm>
            <a:off x="4040188" y="1"/>
            <a:ext cx="16306801" cy="10134600"/>
          </a:xfrm>
          <a:custGeom>
            <a:rect b="b" l="l" r="r" t="t"/>
            <a:pathLst>
              <a:path extrusionOk="0" h="10134600" w="16306801">
                <a:moveTo>
                  <a:pt x="1071588" y="0"/>
                </a:moveTo>
                <a:lnTo>
                  <a:pt x="15235213" y="0"/>
                </a:lnTo>
                <a:lnTo>
                  <a:pt x="15322729" y="152206"/>
                </a:lnTo>
                <a:cubicBezTo>
                  <a:pt x="15950317" y="1307488"/>
                  <a:pt x="16306801" y="2631413"/>
                  <a:pt x="16306801" y="4038600"/>
                </a:cubicBezTo>
                <a:cubicBezTo>
                  <a:pt x="16306801" y="6430818"/>
                  <a:pt x="15276561" y="8582410"/>
                  <a:pt x="13635561" y="10073894"/>
                </a:cubicBezTo>
                <a:lnTo>
                  <a:pt x="13565481" y="10134600"/>
                </a:lnTo>
                <a:lnTo>
                  <a:pt x="2741320" y="10134600"/>
                </a:lnTo>
                <a:lnTo>
                  <a:pt x="2671238" y="10073894"/>
                </a:lnTo>
                <a:cubicBezTo>
                  <a:pt x="1030241" y="8582410"/>
                  <a:pt x="0" y="6430818"/>
                  <a:pt x="0" y="4038600"/>
                </a:cubicBezTo>
                <a:cubicBezTo>
                  <a:pt x="0" y="2631413"/>
                  <a:pt x="356485" y="1307488"/>
                  <a:pt x="984071" y="152206"/>
                </a:cubicBezTo>
                <a:lnTo>
                  <a:pt x="1071588"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1" name="Google Shape;1481;p238"/>
          <p:cNvSpPr txBox="1"/>
          <p:nvPr>
            <p:ph idx="1" type="body"/>
          </p:nvPr>
        </p:nvSpPr>
        <p:spPr>
          <a:xfrm>
            <a:off x="4890051" y="4382711"/>
            <a:ext cx="14590645" cy="3175014"/>
          </a:xfrm>
          <a:prstGeom prst="rect">
            <a:avLst/>
          </a:prstGeom>
          <a:noFill/>
          <a:ln>
            <a:noFill/>
          </a:ln>
        </p:spPr>
        <p:txBody>
          <a:bodyPr anchorCtr="0" anchor="t" bIns="48150" lIns="48150" spcFirstLastPara="1" rIns="48150" wrap="square" tIns="48150">
            <a:spAutoFit/>
          </a:bodyPr>
          <a:lstStyle>
            <a:lvl1pPr indent="-228600" lvl="0" marL="457200" algn="ctr">
              <a:lnSpc>
                <a:spcPct val="90000"/>
              </a:lnSpc>
              <a:spcBef>
                <a:spcPts val="2000"/>
              </a:spcBef>
              <a:spcAft>
                <a:spcPts val="0"/>
              </a:spcAft>
              <a:buClr>
                <a:schemeClr val="accent2"/>
              </a:buClr>
              <a:buSzPts val="20000"/>
              <a:buNone/>
              <a:defRPr b="0" sz="200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82" name="Google Shape;1482;p238"/>
          <p:cNvSpPr/>
          <p:nvPr/>
        </p:nvSpPr>
        <p:spPr>
          <a:xfrm>
            <a:off x="1" y="1"/>
            <a:ext cx="6781507" cy="10134600"/>
          </a:xfrm>
          <a:custGeom>
            <a:rect b="b" l="l" r="r" t="t"/>
            <a:pathLst>
              <a:path extrusionOk="0" h="10134600" w="6781507">
                <a:moveTo>
                  <a:pt x="0" y="0"/>
                </a:moveTo>
                <a:lnTo>
                  <a:pt x="5111775" y="0"/>
                </a:lnTo>
                <a:lnTo>
                  <a:pt x="5024258" y="152206"/>
                </a:lnTo>
                <a:cubicBezTo>
                  <a:pt x="4396672" y="1307488"/>
                  <a:pt x="4040187" y="2631413"/>
                  <a:pt x="4040187" y="4038600"/>
                </a:cubicBezTo>
                <a:cubicBezTo>
                  <a:pt x="4040187" y="6430818"/>
                  <a:pt x="5070428" y="8582410"/>
                  <a:pt x="6711425" y="10073894"/>
                </a:cubicBezTo>
                <a:lnTo>
                  <a:pt x="6781507" y="10134600"/>
                </a:lnTo>
                <a:lnTo>
                  <a:pt x="0" y="10134600"/>
                </a:lnTo>
                <a:lnTo>
                  <a:pt x="0"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3" name="Google Shape;1483;p238"/>
          <p:cNvSpPr/>
          <p:nvPr/>
        </p:nvSpPr>
        <p:spPr>
          <a:xfrm>
            <a:off x="17605669" y="1"/>
            <a:ext cx="6781508" cy="10134600"/>
          </a:xfrm>
          <a:custGeom>
            <a:rect b="b" l="l" r="r" t="t"/>
            <a:pathLst>
              <a:path extrusionOk="0" h="10134600" w="6781508">
                <a:moveTo>
                  <a:pt x="1669732" y="0"/>
                </a:moveTo>
                <a:lnTo>
                  <a:pt x="6781508" y="0"/>
                </a:lnTo>
                <a:lnTo>
                  <a:pt x="6781508" y="10134600"/>
                </a:lnTo>
                <a:lnTo>
                  <a:pt x="0" y="10134600"/>
                </a:lnTo>
                <a:lnTo>
                  <a:pt x="70080" y="10073894"/>
                </a:lnTo>
                <a:cubicBezTo>
                  <a:pt x="1711080" y="8582410"/>
                  <a:pt x="2741320" y="6430818"/>
                  <a:pt x="2741320" y="4038600"/>
                </a:cubicBezTo>
                <a:cubicBezTo>
                  <a:pt x="2741320" y="2631413"/>
                  <a:pt x="2384836" y="1307488"/>
                  <a:pt x="1757248" y="152206"/>
                </a:cubicBezTo>
                <a:lnTo>
                  <a:pt x="1669732"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4" name="Google Shape;1484;p238"/>
          <p:cNvSpPr/>
          <p:nvPr/>
        </p:nvSpPr>
        <p:spPr>
          <a:xfrm>
            <a:off x="6781508" y="10134601"/>
            <a:ext cx="10824161" cy="2057400"/>
          </a:xfrm>
          <a:custGeom>
            <a:rect b="b" l="l" r="r" t="t"/>
            <a:pathLst>
              <a:path extrusionOk="0" h="2057400" w="10824161">
                <a:moveTo>
                  <a:pt x="0" y="0"/>
                </a:moveTo>
                <a:lnTo>
                  <a:pt x="10824161" y="0"/>
                </a:lnTo>
                <a:lnTo>
                  <a:pt x="10598401" y="195560"/>
                </a:lnTo>
                <a:cubicBezTo>
                  <a:pt x="9189011" y="1358690"/>
                  <a:pt x="7382142" y="2057400"/>
                  <a:pt x="5412080" y="2057400"/>
                </a:cubicBezTo>
                <a:cubicBezTo>
                  <a:pt x="3442018" y="2057400"/>
                  <a:pt x="1635149" y="1358690"/>
                  <a:pt x="225761" y="195560"/>
                </a:cubicBezTo>
                <a:lnTo>
                  <a:pt x="0"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85" name="Google Shape;1485;p238"/>
          <p:cNvPicPr preferRelativeResize="0"/>
          <p:nvPr/>
        </p:nvPicPr>
        <p:blipFill rotWithShape="1">
          <a:blip r:embed="rId2">
            <a:alphaModFix/>
          </a:blip>
          <a:srcRect b="0" l="0" r="0" t="0"/>
          <a:stretch/>
        </p:blipFill>
        <p:spPr>
          <a:xfrm>
            <a:off x="20844713" y="11700945"/>
            <a:ext cx="1940676" cy="491055"/>
          </a:xfrm>
          <a:prstGeom prst="rect">
            <a:avLst/>
          </a:prstGeom>
          <a:noFill/>
          <a:ln>
            <a:noFill/>
          </a:ln>
        </p:spPr>
      </p:pic>
    </p:spTree>
  </p:cSld>
  <p:clrMapOvr>
    <a:masterClrMapping/>
  </p:clrMapOvr>
</p:sldLayout>
</file>

<file path=ppt/slideLayouts/slideLayout19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hank you">
  <p:cSld name="red_thank you">
    <p:spTree>
      <p:nvGrpSpPr>
        <p:cNvPr id="1486" name="Shape 1486"/>
        <p:cNvGrpSpPr/>
        <p:nvPr/>
      </p:nvGrpSpPr>
      <p:grpSpPr>
        <a:xfrm>
          <a:off x="0" y="0"/>
          <a:ext cx="0" cy="0"/>
          <a:chOff x="0" y="0"/>
          <a:chExt cx="0" cy="0"/>
        </a:xfrm>
      </p:grpSpPr>
      <p:sp>
        <p:nvSpPr>
          <p:cNvPr id="1487" name="Google Shape;1487;p239"/>
          <p:cNvSpPr/>
          <p:nvPr/>
        </p:nvSpPr>
        <p:spPr>
          <a:xfrm>
            <a:off x="-1" y="10116820"/>
            <a:ext cx="24387174" cy="3759199"/>
          </a:xfrm>
          <a:prstGeom prst="rect">
            <a:avLst/>
          </a:prstGeom>
          <a:solidFill>
            <a:srgbClr val="EA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8" name="Google Shape;1488;p239"/>
          <p:cNvSpPr/>
          <p:nvPr/>
        </p:nvSpPr>
        <p:spPr>
          <a:xfrm>
            <a:off x="4040188" y="1"/>
            <a:ext cx="16306801" cy="10134600"/>
          </a:xfrm>
          <a:custGeom>
            <a:rect b="b" l="l" r="r" t="t"/>
            <a:pathLst>
              <a:path extrusionOk="0" h="10134600" w="16306801">
                <a:moveTo>
                  <a:pt x="1071588" y="0"/>
                </a:moveTo>
                <a:lnTo>
                  <a:pt x="15235213" y="0"/>
                </a:lnTo>
                <a:lnTo>
                  <a:pt x="15322729" y="152206"/>
                </a:lnTo>
                <a:cubicBezTo>
                  <a:pt x="15950317" y="1307488"/>
                  <a:pt x="16306801" y="2631413"/>
                  <a:pt x="16306801" y="4038600"/>
                </a:cubicBezTo>
                <a:cubicBezTo>
                  <a:pt x="16306801" y="6430818"/>
                  <a:pt x="15276561" y="8582410"/>
                  <a:pt x="13635561" y="10073894"/>
                </a:cubicBezTo>
                <a:lnTo>
                  <a:pt x="13565481" y="10134600"/>
                </a:lnTo>
                <a:lnTo>
                  <a:pt x="2741320" y="10134600"/>
                </a:lnTo>
                <a:lnTo>
                  <a:pt x="2671238" y="10073894"/>
                </a:lnTo>
                <a:cubicBezTo>
                  <a:pt x="1030241" y="8582410"/>
                  <a:pt x="0" y="6430818"/>
                  <a:pt x="0" y="4038600"/>
                </a:cubicBezTo>
                <a:cubicBezTo>
                  <a:pt x="0" y="2631413"/>
                  <a:pt x="356485" y="1307488"/>
                  <a:pt x="984071" y="152206"/>
                </a:cubicBezTo>
                <a:lnTo>
                  <a:pt x="1071588"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9" name="Google Shape;1489;p239"/>
          <p:cNvSpPr txBox="1"/>
          <p:nvPr>
            <p:ph idx="1" type="body"/>
          </p:nvPr>
        </p:nvSpPr>
        <p:spPr>
          <a:xfrm>
            <a:off x="4890051" y="4382711"/>
            <a:ext cx="14590645" cy="3175014"/>
          </a:xfrm>
          <a:prstGeom prst="rect">
            <a:avLst/>
          </a:prstGeom>
          <a:noFill/>
          <a:ln>
            <a:noFill/>
          </a:ln>
        </p:spPr>
        <p:txBody>
          <a:bodyPr anchorCtr="0" anchor="t" bIns="48150" lIns="48150" spcFirstLastPara="1" rIns="48150" wrap="square" tIns="48150">
            <a:spAutoFit/>
          </a:bodyPr>
          <a:lstStyle>
            <a:lvl1pPr indent="-228600" lvl="0" marL="457200" algn="ctr">
              <a:lnSpc>
                <a:spcPct val="90000"/>
              </a:lnSpc>
              <a:spcBef>
                <a:spcPts val="2000"/>
              </a:spcBef>
              <a:spcAft>
                <a:spcPts val="0"/>
              </a:spcAft>
              <a:buClr>
                <a:schemeClr val="dk2"/>
              </a:buClr>
              <a:buSzPts val="20000"/>
              <a:buNone/>
              <a:defRPr b="0" sz="20000">
                <a:solidFill>
                  <a:schemeClr val="dk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90" name="Google Shape;1490;p239"/>
          <p:cNvSpPr/>
          <p:nvPr/>
        </p:nvSpPr>
        <p:spPr>
          <a:xfrm>
            <a:off x="1" y="1"/>
            <a:ext cx="6781507" cy="10134600"/>
          </a:xfrm>
          <a:custGeom>
            <a:rect b="b" l="l" r="r" t="t"/>
            <a:pathLst>
              <a:path extrusionOk="0" h="10134600" w="6781507">
                <a:moveTo>
                  <a:pt x="0" y="0"/>
                </a:moveTo>
                <a:lnTo>
                  <a:pt x="5111775" y="0"/>
                </a:lnTo>
                <a:lnTo>
                  <a:pt x="5024258" y="152206"/>
                </a:lnTo>
                <a:cubicBezTo>
                  <a:pt x="4396672" y="1307488"/>
                  <a:pt x="4040187" y="2631413"/>
                  <a:pt x="4040187" y="4038600"/>
                </a:cubicBezTo>
                <a:cubicBezTo>
                  <a:pt x="4040187" y="6430818"/>
                  <a:pt x="5070428" y="8582410"/>
                  <a:pt x="6711425" y="10073894"/>
                </a:cubicBezTo>
                <a:lnTo>
                  <a:pt x="6781507" y="10134600"/>
                </a:lnTo>
                <a:lnTo>
                  <a:pt x="0" y="10134600"/>
                </a:lnTo>
                <a:lnTo>
                  <a:pt x="0"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1" name="Google Shape;1491;p239"/>
          <p:cNvSpPr/>
          <p:nvPr/>
        </p:nvSpPr>
        <p:spPr>
          <a:xfrm>
            <a:off x="17605669" y="1"/>
            <a:ext cx="6781508" cy="10134600"/>
          </a:xfrm>
          <a:custGeom>
            <a:rect b="b" l="l" r="r" t="t"/>
            <a:pathLst>
              <a:path extrusionOk="0" h="10134600" w="6781508">
                <a:moveTo>
                  <a:pt x="1669732" y="0"/>
                </a:moveTo>
                <a:lnTo>
                  <a:pt x="6781508" y="0"/>
                </a:lnTo>
                <a:lnTo>
                  <a:pt x="6781508" y="10134600"/>
                </a:lnTo>
                <a:lnTo>
                  <a:pt x="0" y="10134600"/>
                </a:lnTo>
                <a:lnTo>
                  <a:pt x="70080" y="10073894"/>
                </a:lnTo>
                <a:cubicBezTo>
                  <a:pt x="1711080" y="8582410"/>
                  <a:pt x="2741320" y="6430818"/>
                  <a:pt x="2741320" y="4038600"/>
                </a:cubicBezTo>
                <a:cubicBezTo>
                  <a:pt x="2741320" y="2631413"/>
                  <a:pt x="2384836" y="1307488"/>
                  <a:pt x="1757248" y="152206"/>
                </a:cubicBezTo>
                <a:lnTo>
                  <a:pt x="1669732"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2" name="Google Shape;1492;p239"/>
          <p:cNvSpPr/>
          <p:nvPr/>
        </p:nvSpPr>
        <p:spPr>
          <a:xfrm>
            <a:off x="6781508" y="10134601"/>
            <a:ext cx="10824161" cy="2057400"/>
          </a:xfrm>
          <a:custGeom>
            <a:rect b="b" l="l" r="r" t="t"/>
            <a:pathLst>
              <a:path extrusionOk="0" h="2057400" w="10824161">
                <a:moveTo>
                  <a:pt x="0" y="0"/>
                </a:moveTo>
                <a:lnTo>
                  <a:pt x="10824161" y="0"/>
                </a:lnTo>
                <a:lnTo>
                  <a:pt x="10598401" y="195560"/>
                </a:lnTo>
                <a:cubicBezTo>
                  <a:pt x="9189011" y="1358690"/>
                  <a:pt x="7382142" y="2057400"/>
                  <a:pt x="5412080" y="2057400"/>
                </a:cubicBezTo>
                <a:cubicBezTo>
                  <a:pt x="3442018" y="2057400"/>
                  <a:pt x="1635149" y="1358690"/>
                  <a:pt x="225761" y="195560"/>
                </a:cubicBezTo>
                <a:lnTo>
                  <a:pt x="0" y="0"/>
                </a:ln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93" name="Google Shape;1493;p239"/>
          <p:cNvPicPr preferRelativeResize="0"/>
          <p:nvPr/>
        </p:nvPicPr>
        <p:blipFill rotWithShape="1">
          <a:blip r:embed="rId2">
            <a:alphaModFix/>
          </a:blip>
          <a:srcRect b="0" l="0" r="0" t="0"/>
          <a:stretch/>
        </p:blipFill>
        <p:spPr>
          <a:xfrm>
            <a:off x="20844713" y="11700945"/>
            <a:ext cx="1940676" cy="491055"/>
          </a:xfrm>
          <a:prstGeom prst="rect">
            <a:avLst/>
          </a:prstGeom>
          <a:noFill/>
          <a:ln>
            <a:noFill/>
          </a:ln>
        </p:spPr>
      </p:pic>
    </p:spTree>
  </p:cSld>
  <p:clrMapOvr>
    <a:masterClrMapping/>
  </p:clrMapOvr>
</p:sldLayout>
</file>

<file path=ppt/slideLayouts/slideLayout19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hank you">
  <p:cSld name="blue_thank you">
    <p:spTree>
      <p:nvGrpSpPr>
        <p:cNvPr id="1494" name="Shape 1494"/>
        <p:cNvGrpSpPr/>
        <p:nvPr/>
      </p:nvGrpSpPr>
      <p:grpSpPr>
        <a:xfrm>
          <a:off x="0" y="0"/>
          <a:ext cx="0" cy="0"/>
          <a:chOff x="0" y="0"/>
          <a:chExt cx="0" cy="0"/>
        </a:xfrm>
      </p:grpSpPr>
      <p:sp>
        <p:nvSpPr>
          <p:cNvPr id="1495" name="Google Shape;1495;p240"/>
          <p:cNvSpPr/>
          <p:nvPr/>
        </p:nvSpPr>
        <p:spPr>
          <a:xfrm>
            <a:off x="0" y="10134601"/>
            <a:ext cx="24387174" cy="3759199"/>
          </a:xfrm>
          <a:prstGeom prst="rect">
            <a:avLst/>
          </a:prstGeom>
          <a:solidFill>
            <a:srgbClr val="EA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6" name="Google Shape;1496;p240"/>
          <p:cNvSpPr/>
          <p:nvPr/>
        </p:nvSpPr>
        <p:spPr>
          <a:xfrm>
            <a:off x="4040188" y="1"/>
            <a:ext cx="16306801" cy="10134600"/>
          </a:xfrm>
          <a:custGeom>
            <a:rect b="b" l="l" r="r" t="t"/>
            <a:pathLst>
              <a:path extrusionOk="0" h="10134600" w="16306801">
                <a:moveTo>
                  <a:pt x="1071588" y="0"/>
                </a:moveTo>
                <a:lnTo>
                  <a:pt x="15235213" y="0"/>
                </a:lnTo>
                <a:lnTo>
                  <a:pt x="15322729" y="152206"/>
                </a:lnTo>
                <a:cubicBezTo>
                  <a:pt x="15950317" y="1307488"/>
                  <a:pt x="16306801" y="2631413"/>
                  <a:pt x="16306801" y="4038600"/>
                </a:cubicBezTo>
                <a:cubicBezTo>
                  <a:pt x="16306801" y="6430818"/>
                  <a:pt x="15276561" y="8582410"/>
                  <a:pt x="13635561" y="10073894"/>
                </a:cubicBezTo>
                <a:lnTo>
                  <a:pt x="13565481" y="10134600"/>
                </a:lnTo>
                <a:lnTo>
                  <a:pt x="2741320" y="10134600"/>
                </a:lnTo>
                <a:lnTo>
                  <a:pt x="2671238" y="10073894"/>
                </a:lnTo>
                <a:cubicBezTo>
                  <a:pt x="1030241" y="8582410"/>
                  <a:pt x="0" y="6430818"/>
                  <a:pt x="0" y="4038600"/>
                </a:cubicBezTo>
                <a:cubicBezTo>
                  <a:pt x="0" y="2631413"/>
                  <a:pt x="356485" y="1307488"/>
                  <a:pt x="984071" y="152206"/>
                </a:cubicBezTo>
                <a:lnTo>
                  <a:pt x="1071588"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7" name="Google Shape;1497;p240"/>
          <p:cNvSpPr txBox="1"/>
          <p:nvPr>
            <p:ph idx="1" type="body"/>
          </p:nvPr>
        </p:nvSpPr>
        <p:spPr>
          <a:xfrm>
            <a:off x="4890051" y="4382711"/>
            <a:ext cx="14590645" cy="3175014"/>
          </a:xfrm>
          <a:prstGeom prst="rect">
            <a:avLst/>
          </a:prstGeom>
          <a:noFill/>
          <a:ln>
            <a:noFill/>
          </a:ln>
        </p:spPr>
        <p:txBody>
          <a:bodyPr anchorCtr="0" anchor="t" bIns="48150" lIns="48150" spcFirstLastPara="1" rIns="48150" wrap="square" tIns="48150">
            <a:spAutoFit/>
          </a:bodyPr>
          <a:lstStyle>
            <a:lvl1pPr indent="-228600" lvl="0" marL="457200" algn="ctr">
              <a:lnSpc>
                <a:spcPct val="90000"/>
              </a:lnSpc>
              <a:spcBef>
                <a:spcPts val="2000"/>
              </a:spcBef>
              <a:spcAft>
                <a:spcPts val="0"/>
              </a:spcAft>
              <a:buClr>
                <a:schemeClr val="lt2"/>
              </a:buClr>
              <a:buSzPts val="20000"/>
              <a:buNone/>
              <a:defRPr b="0" sz="20000">
                <a:solidFill>
                  <a:schemeClr val="l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98" name="Google Shape;1498;p240"/>
          <p:cNvSpPr/>
          <p:nvPr/>
        </p:nvSpPr>
        <p:spPr>
          <a:xfrm>
            <a:off x="1" y="1"/>
            <a:ext cx="6781507" cy="10134600"/>
          </a:xfrm>
          <a:custGeom>
            <a:rect b="b" l="l" r="r" t="t"/>
            <a:pathLst>
              <a:path extrusionOk="0" h="10134600" w="6781507">
                <a:moveTo>
                  <a:pt x="0" y="0"/>
                </a:moveTo>
                <a:lnTo>
                  <a:pt x="5111775" y="0"/>
                </a:lnTo>
                <a:lnTo>
                  <a:pt x="5024258" y="152206"/>
                </a:lnTo>
                <a:cubicBezTo>
                  <a:pt x="4396672" y="1307488"/>
                  <a:pt x="4040187" y="2631413"/>
                  <a:pt x="4040187" y="4038600"/>
                </a:cubicBezTo>
                <a:cubicBezTo>
                  <a:pt x="4040187" y="6430818"/>
                  <a:pt x="5070428" y="8582410"/>
                  <a:pt x="6711425" y="10073894"/>
                </a:cubicBezTo>
                <a:lnTo>
                  <a:pt x="6781507" y="10134600"/>
                </a:lnTo>
                <a:lnTo>
                  <a:pt x="0" y="10134600"/>
                </a:lnTo>
                <a:lnTo>
                  <a:pt x="0"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9" name="Google Shape;1499;p240"/>
          <p:cNvSpPr/>
          <p:nvPr/>
        </p:nvSpPr>
        <p:spPr>
          <a:xfrm>
            <a:off x="17605669" y="1"/>
            <a:ext cx="6781508" cy="10134600"/>
          </a:xfrm>
          <a:custGeom>
            <a:rect b="b" l="l" r="r" t="t"/>
            <a:pathLst>
              <a:path extrusionOk="0" h="10134600" w="6781508">
                <a:moveTo>
                  <a:pt x="1669732" y="0"/>
                </a:moveTo>
                <a:lnTo>
                  <a:pt x="6781508" y="0"/>
                </a:lnTo>
                <a:lnTo>
                  <a:pt x="6781508" y="10134600"/>
                </a:lnTo>
                <a:lnTo>
                  <a:pt x="0" y="10134600"/>
                </a:lnTo>
                <a:lnTo>
                  <a:pt x="70080" y="10073894"/>
                </a:lnTo>
                <a:cubicBezTo>
                  <a:pt x="1711080" y="8582410"/>
                  <a:pt x="2741320" y="6430818"/>
                  <a:pt x="2741320" y="4038600"/>
                </a:cubicBezTo>
                <a:cubicBezTo>
                  <a:pt x="2741320" y="2631413"/>
                  <a:pt x="2384836" y="1307488"/>
                  <a:pt x="1757248" y="152206"/>
                </a:cubicBezTo>
                <a:lnTo>
                  <a:pt x="1669732"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00" name="Google Shape;1500;p240"/>
          <p:cNvSpPr/>
          <p:nvPr/>
        </p:nvSpPr>
        <p:spPr>
          <a:xfrm>
            <a:off x="6781508" y="10134601"/>
            <a:ext cx="10824161" cy="2057400"/>
          </a:xfrm>
          <a:custGeom>
            <a:rect b="b" l="l" r="r" t="t"/>
            <a:pathLst>
              <a:path extrusionOk="0" h="2057400" w="10824161">
                <a:moveTo>
                  <a:pt x="0" y="0"/>
                </a:moveTo>
                <a:lnTo>
                  <a:pt x="10824161" y="0"/>
                </a:lnTo>
                <a:lnTo>
                  <a:pt x="10598401" y="195560"/>
                </a:lnTo>
                <a:cubicBezTo>
                  <a:pt x="9189011" y="1358690"/>
                  <a:pt x="7382142" y="2057400"/>
                  <a:pt x="5412080" y="2057400"/>
                </a:cubicBezTo>
                <a:cubicBezTo>
                  <a:pt x="3442018" y="2057400"/>
                  <a:pt x="1635149" y="1358690"/>
                  <a:pt x="225761" y="195560"/>
                </a:cubicBez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501" name="Google Shape;1501;p240"/>
          <p:cNvPicPr preferRelativeResize="0"/>
          <p:nvPr/>
        </p:nvPicPr>
        <p:blipFill rotWithShape="1">
          <a:blip r:embed="rId2">
            <a:alphaModFix/>
          </a:blip>
          <a:srcRect b="0" l="0" r="0" t="0"/>
          <a:stretch/>
        </p:blipFill>
        <p:spPr>
          <a:xfrm>
            <a:off x="20844713" y="11700945"/>
            <a:ext cx="1940676" cy="491055"/>
          </a:xfrm>
          <a:prstGeom prst="rect">
            <a:avLst/>
          </a:prstGeom>
          <a:noFill/>
          <a:ln>
            <a:noFill/>
          </a:ln>
        </p:spPr>
      </p:pic>
    </p:spTree>
  </p:cSld>
  <p:clrMapOvr>
    <a:masterClrMapping/>
  </p:clrMapOvr>
</p:sldLayout>
</file>

<file path=ppt/slideLayouts/slideLayout19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hank you">
  <p:cSld name="darkamber_thank you">
    <p:spTree>
      <p:nvGrpSpPr>
        <p:cNvPr id="1502" name="Shape 1502"/>
        <p:cNvGrpSpPr/>
        <p:nvPr/>
      </p:nvGrpSpPr>
      <p:grpSpPr>
        <a:xfrm>
          <a:off x="0" y="0"/>
          <a:ext cx="0" cy="0"/>
          <a:chOff x="0" y="0"/>
          <a:chExt cx="0" cy="0"/>
        </a:xfrm>
      </p:grpSpPr>
      <p:sp>
        <p:nvSpPr>
          <p:cNvPr id="1503" name="Google Shape;1503;p241"/>
          <p:cNvSpPr/>
          <p:nvPr/>
        </p:nvSpPr>
        <p:spPr>
          <a:xfrm>
            <a:off x="-1" y="10116820"/>
            <a:ext cx="24387174" cy="3759199"/>
          </a:xfrm>
          <a:prstGeom prst="rect">
            <a:avLst/>
          </a:prstGeom>
          <a:solidFill>
            <a:srgbClr val="EA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04" name="Google Shape;1504;p241"/>
          <p:cNvSpPr/>
          <p:nvPr/>
        </p:nvSpPr>
        <p:spPr>
          <a:xfrm>
            <a:off x="4040188" y="1"/>
            <a:ext cx="16306801" cy="10134600"/>
          </a:xfrm>
          <a:custGeom>
            <a:rect b="b" l="l" r="r" t="t"/>
            <a:pathLst>
              <a:path extrusionOk="0" h="10134600" w="16306801">
                <a:moveTo>
                  <a:pt x="1071588" y="0"/>
                </a:moveTo>
                <a:lnTo>
                  <a:pt x="15235213" y="0"/>
                </a:lnTo>
                <a:lnTo>
                  <a:pt x="15322729" y="152206"/>
                </a:lnTo>
                <a:cubicBezTo>
                  <a:pt x="15950317" y="1307488"/>
                  <a:pt x="16306801" y="2631413"/>
                  <a:pt x="16306801" y="4038600"/>
                </a:cubicBezTo>
                <a:cubicBezTo>
                  <a:pt x="16306801" y="6430818"/>
                  <a:pt x="15276561" y="8582410"/>
                  <a:pt x="13635561" y="10073894"/>
                </a:cubicBezTo>
                <a:lnTo>
                  <a:pt x="13565481" y="10134600"/>
                </a:lnTo>
                <a:lnTo>
                  <a:pt x="2741320" y="10134600"/>
                </a:lnTo>
                <a:lnTo>
                  <a:pt x="2671238" y="10073894"/>
                </a:lnTo>
                <a:cubicBezTo>
                  <a:pt x="1030241" y="8582410"/>
                  <a:pt x="0" y="6430818"/>
                  <a:pt x="0" y="4038600"/>
                </a:cubicBezTo>
                <a:cubicBezTo>
                  <a:pt x="0" y="2631413"/>
                  <a:pt x="356485" y="1307488"/>
                  <a:pt x="984071" y="152206"/>
                </a:cubicBezTo>
                <a:lnTo>
                  <a:pt x="1071588"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05" name="Google Shape;1505;p241"/>
          <p:cNvSpPr txBox="1"/>
          <p:nvPr>
            <p:ph idx="1" type="body"/>
          </p:nvPr>
        </p:nvSpPr>
        <p:spPr>
          <a:xfrm>
            <a:off x="4890051" y="4382711"/>
            <a:ext cx="14590645" cy="3175014"/>
          </a:xfrm>
          <a:prstGeom prst="rect">
            <a:avLst/>
          </a:prstGeom>
          <a:noFill/>
          <a:ln>
            <a:noFill/>
          </a:ln>
        </p:spPr>
        <p:txBody>
          <a:bodyPr anchorCtr="0" anchor="t" bIns="48150" lIns="48150" spcFirstLastPara="1" rIns="48150" wrap="square" tIns="48150">
            <a:spAutoFit/>
          </a:bodyPr>
          <a:lstStyle>
            <a:lvl1pPr indent="-228600" lvl="0" marL="457200" algn="ctr">
              <a:lnSpc>
                <a:spcPct val="90000"/>
              </a:lnSpc>
              <a:spcBef>
                <a:spcPts val="2000"/>
              </a:spcBef>
              <a:spcAft>
                <a:spcPts val="0"/>
              </a:spcAft>
              <a:buClr>
                <a:schemeClr val="accent2"/>
              </a:buClr>
              <a:buSzPts val="20000"/>
              <a:buNone/>
              <a:defRPr b="0" sz="200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506" name="Google Shape;1506;p241"/>
          <p:cNvSpPr/>
          <p:nvPr/>
        </p:nvSpPr>
        <p:spPr>
          <a:xfrm>
            <a:off x="1" y="1"/>
            <a:ext cx="6781507" cy="10134600"/>
          </a:xfrm>
          <a:custGeom>
            <a:rect b="b" l="l" r="r" t="t"/>
            <a:pathLst>
              <a:path extrusionOk="0" h="10134600" w="6781507">
                <a:moveTo>
                  <a:pt x="0" y="0"/>
                </a:moveTo>
                <a:lnTo>
                  <a:pt x="5111775" y="0"/>
                </a:lnTo>
                <a:lnTo>
                  <a:pt x="5024258" y="152206"/>
                </a:lnTo>
                <a:cubicBezTo>
                  <a:pt x="4396672" y="1307488"/>
                  <a:pt x="4040187" y="2631413"/>
                  <a:pt x="4040187" y="4038600"/>
                </a:cubicBezTo>
                <a:cubicBezTo>
                  <a:pt x="4040187" y="6430818"/>
                  <a:pt x="5070428" y="8582410"/>
                  <a:pt x="6711425" y="10073894"/>
                </a:cubicBezTo>
                <a:lnTo>
                  <a:pt x="6781507" y="10134600"/>
                </a:lnTo>
                <a:lnTo>
                  <a:pt x="0" y="10134600"/>
                </a:lnTo>
                <a:lnTo>
                  <a:pt x="0"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07" name="Google Shape;1507;p241"/>
          <p:cNvSpPr/>
          <p:nvPr/>
        </p:nvSpPr>
        <p:spPr>
          <a:xfrm>
            <a:off x="17605669" y="1"/>
            <a:ext cx="6781508" cy="10134600"/>
          </a:xfrm>
          <a:custGeom>
            <a:rect b="b" l="l" r="r" t="t"/>
            <a:pathLst>
              <a:path extrusionOk="0" h="10134600" w="6781508">
                <a:moveTo>
                  <a:pt x="1669732" y="0"/>
                </a:moveTo>
                <a:lnTo>
                  <a:pt x="6781508" y="0"/>
                </a:lnTo>
                <a:lnTo>
                  <a:pt x="6781508" y="10134600"/>
                </a:lnTo>
                <a:lnTo>
                  <a:pt x="0" y="10134600"/>
                </a:lnTo>
                <a:lnTo>
                  <a:pt x="70080" y="10073894"/>
                </a:lnTo>
                <a:cubicBezTo>
                  <a:pt x="1711080" y="8582410"/>
                  <a:pt x="2741320" y="6430818"/>
                  <a:pt x="2741320" y="4038600"/>
                </a:cubicBezTo>
                <a:cubicBezTo>
                  <a:pt x="2741320" y="2631413"/>
                  <a:pt x="2384836" y="1307488"/>
                  <a:pt x="1757248" y="152206"/>
                </a:cubicBezTo>
                <a:lnTo>
                  <a:pt x="1669732"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08" name="Google Shape;1508;p241"/>
          <p:cNvSpPr/>
          <p:nvPr/>
        </p:nvSpPr>
        <p:spPr>
          <a:xfrm>
            <a:off x="6781508" y="10134601"/>
            <a:ext cx="10824161" cy="2057400"/>
          </a:xfrm>
          <a:custGeom>
            <a:rect b="b" l="l" r="r" t="t"/>
            <a:pathLst>
              <a:path extrusionOk="0" h="2057400" w="10824161">
                <a:moveTo>
                  <a:pt x="0" y="0"/>
                </a:moveTo>
                <a:lnTo>
                  <a:pt x="10824161" y="0"/>
                </a:lnTo>
                <a:lnTo>
                  <a:pt x="10598401" y="195560"/>
                </a:lnTo>
                <a:cubicBezTo>
                  <a:pt x="9189011" y="1358690"/>
                  <a:pt x="7382142" y="2057400"/>
                  <a:pt x="5412080" y="2057400"/>
                </a:cubicBezTo>
                <a:cubicBezTo>
                  <a:pt x="3442018" y="2057400"/>
                  <a:pt x="1635149" y="1358690"/>
                  <a:pt x="225761" y="195560"/>
                </a:cubicBez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509" name="Google Shape;1509;p241"/>
          <p:cNvPicPr preferRelativeResize="0"/>
          <p:nvPr/>
        </p:nvPicPr>
        <p:blipFill rotWithShape="1">
          <a:blip r:embed="rId2">
            <a:alphaModFix/>
          </a:blip>
          <a:srcRect b="0" l="0" r="0" t="0"/>
          <a:stretch/>
        </p:blipFill>
        <p:spPr>
          <a:xfrm>
            <a:off x="20844713" y="11700945"/>
            <a:ext cx="1940676" cy="491055"/>
          </a:xfrm>
          <a:prstGeom prst="rect">
            <a:avLst/>
          </a:prstGeom>
          <a:noFill/>
          <a:ln>
            <a:noFill/>
          </a:ln>
        </p:spPr>
      </p:pic>
    </p:spTree>
  </p:cSld>
  <p:clrMapOvr>
    <a:masterClrMapping/>
  </p:clrMapOvr>
</p:sldLayout>
</file>

<file path=ppt/slideLayouts/slideLayout19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center">
  <p:cSld name="logo center">
    <p:bg>
      <p:bgPr>
        <a:solidFill>
          <a:srgbClr val="FDFAF5"/>
        </a:solidFill>
      </p:bgPr>
    </p:bg>
    <p:spTree>
      <p:nvGrpSpPr>
        <p:cNvPr id="1510" name="Shape 1510"/>
        <p:cNvGrpSpPr/>
        <p:nvPr/>
      </p:nvGrpSpPr>
      <p:grpSpPr>
        <a:xfrm>
          <a:off x="0" y="0"/>
          <a:ext cx="0" cy="0"/>
          <a:chOff x="0" y="0"/>
          <a:chExt cx="0" cy="0"/>
        </a:xfrm>
      </p:grpSpPr>
      <p:pic>
        <p:nvPicPr>
          <p:cNvPr id="1511" name="Google Shape;1511;p242"/>
          <p:cNvPicPr preferRelativeResize="0"/>
          <p:nvPr/>
        </p:nvPicPr>
        <p:blipFill rotWithShape="1">
          <a:blip r:embed="rId2">
            <a:alphaModFix/>
          </a:blip>
          <a:srcRect b="0" l="0" r="0" t="0"/>
          <a:stretch/>
        </p:blipFill>
        <p:spPr>
          <a:xfrm>
            <a:off x="8840788" y="6016343"/>
            <a:ext cx="6667500" cy="1683314"/>
          </a:xfrm>
          <a:prstGeom prst="rect">
            <a:avLst/>
          </a:prstGeom>
          <a:noFill/>
          <a:ln>
            <a:noFill/>
          </a:ln>
        </p:spPr>
      </p:pic>
    </p:spTree>
  </p:cSld>
  <p:clrMapOvr>
    <a:masterClrMapping/>
  </p:clrMapOvr>
</p:sldLayout>
</file>

<file path=ppt/slideLayouts/slideLayout19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left">
  <p:cSld name="logo left">
    <p:bg>
      <p:bgPr>
        <a:solidFill>
          <a:srgbClr val="FDFAF5"/>
        </a:solidFill>
      </p:bgPr>
    </p:bg>
    <p:spTree>
      <p:nvGrpSpPr>
        <p:cNvPr id="1512" name="Shape 1512"/>
        <p:cNvGrpSpPr/>
        <p:nvPr/>
      </p:nvGrpSpPr>
      <p:grpSpPr>
        <a:xfrm>
          <a:off x="0" y="0"/>
          <a:ext cx="0" cy="0"/>
          <a:chOff x="0" y="0"/>
          <a:chExt cx="0" cy="0"/>
        </a:xfrm>
      </p:grpSpPr>
      <p:pic>
        <p:nvPicPr>
          <p:cNvPr id="1513" name="Google Shape;1513;p243"/>
          <p:cNvPicPr preferRelativeResize="0"/>
          <p:nvPr/>
        </p:nvPicPr>
        <p:blipFill rotWithShape="1">
          <a:blip r:embed="rId2">
            <a:alphaModFix/>
          </a:blip>
          <a:srcRect b="0" l="0" r="0" t="0"/>
          <a:stretch/>
        </p:blipFill>
        <p:spPr>
          <a:xfrm>
            <a:off x="1525588" y="6016343"/>
            <a:ext cx="6667500" cy="1683314"/>
          </a:xfrm>
          <a:prstGeom prst="rect">
            <a:avLst/>
          </a:prstGeom>
          <a:noFill/>
          <a:ln>
            <a:noFill/>
          </a:ln>
        </p:spPr>
      </p:pic>
    </p:spTree>
  </p:cSld>
  <p:clrMapOvr>
    <a:masterClrMapping/>
  </p:clrMapOvr>
</p:sldLayout>
</file>

<file path=ppt/slideLayouts/slideLayout19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right">
  <p:cSld name="logo right">
    <p:bg>
      <p:bgPr>
        <a:solidFill>
          <a:srgbClr val="FDFAF5"/>
        </a:solidFill>
      </p:bgPr>
    </p:bg>
    <p:spTree>
      <p:nvGrpSpPr>
        <p:cNvPr id="1514" name="Shape 1514"/>
        <p:cNvGrpSpPr/>
        <p:nvPr/>
      </p:nvGrpSpPr>
      <p:grpSpPr>
        <a:xfrm>
          <a:off x="0" y="0"/>
          <a:ext cx="0" cy="0"/>
          <a:chOff x="0" y="0"/>
          <a:chExt cx="0" cy="0"/>
        </a:xfrm>
      </p:grpSpPr>
      <p:pic>
        <p:nvPicPr>
          <p:cNvPr id="1515" name="Google Shape;1515;p244"/>
          <p:cNvPicPr preferRelativeResize="0"/>
          <p:nvPr/>
        </p:nvPicPr>
        <p:blipFill rotWithShape="1">
          <a:blip r:embed="rId2">
            <a:alphaModFix/>
          </a:blip>
          <a:srcRect b="0" l="0" r="0" t="0"/>
          <a:stretch/>
        </p:blipFill>
        <p:spPr>
          <a:xfrm>
            <a:off x="16177850" y="6016343"/>
            <a:ext cx="6667500" cy="1683314"/>
          </a:xfrm>
          <a:prstGeom prst="rect">
            <a:avLst/>
          </a:prstGeom>
          <a:noFill/>
          <a:ln>
            <a:noFill/>
          </a:ln>
        </p:spPr>
      </p:pic>
    </p:spTree>
  </p:cSld>
  <p:clrMapOvr>
    <a:masterClrMapping/>
  </p:clrMapOvr>
</p:sldLayout>
</file>

<file path=ppt/slideLayouts/slideLayout19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id">
  <p:cSld name="grid">
    <p:bg>
      <p:bgPr>
        <a:solidFill>
          <a:schemeClr val="lt1">
            <a:alpha val="48235"/>
          </a:schemeClr>
        </a:solidFill>
      </p:bgPr>
    </p:bg>
    <p:spTree>
      <p:nvGrpSpPr>
        <p:cNvPr id="1516" name="Shape 1516"/>
        <p:cNvGrpSpPr/>
        <p:nvPr/>
      </p:nvGrpSpPr>
      <p:grpSpPr>
        <a:xfrm>
          <a:off x="0" y="0"/>
          <a:ext cx="0" cy="0"/>
          <a:chOff x="0" y="0"/>
          <a:chExt cx="0" cy="0"/>
        </a:xfrm>
      </p:grpSpPr>
      <p:sp>
        <p:nvSpPr>
          <p:cNvPr id="1517" name="Google Shape;1517;p245"/>
          <p:cNvSpPr/>
          <p:nvPr/>
        </p:nvSpPr>
        <p:spPr>
          <a:xfrm>
            <a:off x="1587" y="0"/>
            <a:ext cx="24384001" cy="13716000"/>
          </a:xfrm>
          <a:prstGeom prst="rect">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9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divider slide 1">
  <p:cSld name="1_divider slide 1">
    <p:bg>
      <p:bgPr>
        <a:solidFill>
          <a:srgbClr val="F2EDE6"/>
        </a:solidFill>
      </p:bgPr>
    </p:bg>
    <p:spTree>
      <p:nvGrpSpPr>
        <p:cNvPr id="1518" name="Shape 1518"/>
        <p:cNvGrpSpPr/>
        <p:nvPr/>
      </p:nvGrpSpPr>
      <p:grpSpPr>
        <a:xfrm>
          <a:off x="0" y="0"/>
          <a:ext cx="0" cy="0"/>
          <a:chOff x="0" y="0"/>
          <a:chExt cx="0" cy="0"/>
        </a:xfrm>
      </p:grpSpPr>
      <p:sp>
        <p:nvSpPr>
          <p:cNvPr id="1519" name="Google Shape;1519;p9"/>
          <p:cNvSpPr txBox="1"/>
          <p:nvPr>
            <p:ph idx="1" type="body"/>
          </p:nvPr>
        </p:nvSpPr>
        <p:spPr>
          <a:xfrm>
            <a:off x="1310699" y="5029200"/>
            <a:ext cx="17919412" cy="365760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SzPts val="5600"/>
              <a:buNone/>
              <a:defRPr b="0" i="0" sz="25000">
                <a:solidFill>
                  <a:schemeClr val="accent2"/>
                </a:solidFill>
                <a:latin typeface="Arial"/>
                <a:ea typeface="Arial"/>
                <a:cs typeface="Arial"/>
                <a:sym typeface="Arial"/>
              </a:defRPr>
            </a:lvl1pPr>
            <a:lvl2pPr indent="-228600" lvl="1" marL="914400" algn="l">
              <a:lnSpc>
                <a:spcPct val="90000"/>
              </a:lnSpc>
              <a:spcBef>
                <a:spcPts val="1000"/>
              </a:spcBef>
              <a:spcAft>
                <a:spcPts val="0"/>
              </a:spcAft>
              <a:buSzPts val="4800"/>
              <a:buNone/>
              <a:defRPr sz="25000">
                <a:solidFill>
                  <a:srgbClr val="43712E"/>
                </a:solidFill>
                <a:latin typeface="Arial"/>
                <a:ea typeface="Arial"/>
                <a:cs typeface="Arial"/>
                <a:sym typeface="Arial"/>
              </a:defRPr>
            </a:lvl2pPr>
            <a:lvl3pPr indent="-228600" lvl="2" marL="1371600" algn="l">
              <a:lnSpc>
                <a:spcPct val="90000"/>
              </a:lnSpc>
              <a:spcBef>
                <a:spcPts val="1000"/>
              </a:spcBef>
              <a:spcAft>
                <a:spcPts val="0"/>
              </a:spcAft>
              <a:buSzPts val="4000"/>
              <a:buNone/>
              <a:defRPr/>
            </a:lvl3pPr>
            <a:lvl4pPr indent="-228600" lvl="3" marL="1828800" algn="l">
              <a:lnSpc>
                <a:spcPct val="90000"/>
              </a:lnSpc>
              <a:spcBef>
                <a:spcPts val="1000"/>
              </a:spcBef>
              <a:spcAft>
                <a:spcPts val="0"/>
              </a:spcAft>
              <a:buSzPts val="3600"/>
              <a:buNone/>
              <a:defRPr/>
            </a:lvl4pPr>
            <a:lvl5pPr indent="-228600" lvl="4" marL="2286000" algn="l">
              <a:lnSpc>
                <a:spcPct val="90000"/>
              </a:lnSpc>
              <a:spcBef>
                <a:spcPts val="1000"/>
              </a:spcBef>
              <a:spcAft>
                <a:spcPts val="0"/>
              </a:spcAft>
              <a:buSzPts val="3600"/>
              <a:buNone/>
              <a:defRPr/>
            </a:lvl5pPr>
            <a:lvl6pPr indent="-457200" lvl="5" marL="2743200" algn="l">
              <a:lnSpc>
                <a:spcPct val="90000"/>
              </a:lnSpc>
              <a:spcBef>
                <a:spcPts val="1000"/>
              </a:spcBef>
              <a:spcAft>
                <a:spcPts val="0"/>
              </a:spcAft>
              <a:buSzPts val="3600"/>
              <a:buChar char="•"/>
              <a:defRPr/>
            </a:lvl6pPr>
            <a:lvl7pPr indent="-457200" lvl="6" marL="3200400" algn="l">
              <a:lnSpc>
                <a:spcPct val="90000"/>
              </a:lnSpc>
              <a:spcBef>
                <a:spcPts val="1000"/>
              </a:spcBef>
              <a:spcAft>
                <a:spcPts val="0"/>
              </a:spcAft>
              <a:buSzPts val="3600"/>
              <a:buChar char="•"/>
              <a:defRPr/>
            </a:lvl7pPr>
            <a:lvl8pPr indent="-457200" lvl="7" marL="3657600" algn="l">
              <a:lnSpc>
                <a:spcPct val="90000"/>
              </a:lnSpc>
              <a:spcBef>
                <a:spcPts val="1000"/>
              </a:spcBef>
              <a:spcAft>
                <a:spcPts val="0"/>
              </a:spcAft>
              <a:buSzPts val="3600"/>
              <a:buChar char="•"/>
              <a:defRPr/>
            </a:lvl8pPr>
            <a:lvl9pPr indent="-457200" lvl="8" marL="4114800" algn="l">
              <a:lnSpc>
                <a:spcPct val="90000"/>
              </a:lnSpc>
              <a:spcBef>
                <a:spcPts val="1000"/>
              </a:spcBef>
              <a:spcAft>
                <a:spcPts val="0"/>
              </a:spcAft>
              <a:buSzPts val="36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1">
  <p:cSld name="green_title 1">
    <p:bg>
      <p:bgPr>
        <a:solidFill>
          <a:srgbClr val="FDFAF5"/>
        </a:solidFill>
      </p:bgPr>
    </p:bg>
    <p:spTree>
      <p:nvGrpSpPr>
        <p:cNvPr id="16" name="Shape 16"/>
        <p:cNvGrpSpPr/>
        <p:nvPr/>
      </p:nvGrpSpPr>
      <p:grpSpPr>
        <a:xfrm>
          <a:off x="0" y="0"/>
          <a:ext cx="0" cy="0"/>
          <a:chOff x="0" y="0"/>
          <a:chExt cx="0" cy="0"/>
        </a:xfrm>
      </p:grpSpPr>
      <p:grpSp>
        <p:nvGrpSpPr>
          <p:cNvPr id="17" name="Google Shape;17;p50"/>
          <p:cNvGrpSpPr/>
          <p:nvPr/>
        </p:nvGrpSpPr>
        <p:grpSpPr>
          <a:xfrm>
            <a:off x="-2594138" y="-1792136"/>
            <a:ext cx="26981311" cy="15508135"/>
            <a:chOff x="-2594138" y="-1792136"/>
            <a:chExt cx="26981311" cy="15508135"/>
          </a:xfrm>
        </p:grpSpPr>
        <p:sp>
          <p:nvSpPr>
            <p:cNvPr id="18" name="Google Shape;18;p50"/>
            <p:cNvSpPr/>
            <p:nvPr/>
          </p:nvSpPr>
          <p:spPr>
            <a:xfrm>
              <a:off x="-1" y="9956800"/>
              <a:ext cx="24387174" cy="37591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19" name="Google Shape;19;p50"/>
            <p:cNvGrpSpPr/>
            <p:nvPr/>
          </p:nvGrpSpPr>
          <p:grpSpPr>
            <a:xfrm rot="-5400000">
              <a:off x="-2594138" y="-1792136"/>
              <a:ext cx="14664266" cy="14664266"/>
              <a:chOff x="6061747" y="1538838"/>
              <a:chExt cx="10553467" cy="10553467"/>
            </a:xfrm>
          </p:grpSpPr>
          <p:sp>
            <p:nvSpPr>
              <p:cNvPr id="20" name="Google Shape;20;p50"/>
              <p:cNvSpPr/>
              <p:nvPr/>
            </p:nvSpPr>
            <p:spPr>
              <a:xfrm>
                <a:off x="6061747"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1" name="Google Shape;21;p50"/>
              <p:cNvSpPr/>
              <p:nvPr/>
            </p:nvSpPr>
            <p:spPr>
              <a:xfrm>
                <a:off x="6061747"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grpSp>
      <p:pic>
        <p:nvPicPr>
          <p:cNvPr id="22" name="Google Shape;22;p50"/>
          <p:cNvPicPr preferRelativeResize="0"/>
          <p:nvPr/>
        </p:nvPicPr>
        <p:blipFill rotWithShape="1">
          <a:blip r:embed="rId2">
            <a:alphaModFix/>
          </a:blip>
          <a:srcRect b="0" l="0" r="0" t="0"/>
          <a:stretch/>
        </p:blipFill>
        <p:spPr>
          <a:xfrm>
            <a:off x="2051879" y="1524000"/>
            <a:ext cx="2182620" cy="552276"/>
          </a:xfrm>
          <a:prstGeom prst="rect">
            <a:avLst/>
          </a:prstGeom>
          <a:noFill/>
          <a:ln>
            <a:noFill/>
          </a:ln>
        </p:spPr>
      </p:pic>
      <p:sp>
        <p:nvSpPr>
          <p:cNvPr id="23" name="Google Shape;23;p50"/>
          <p:cNvSpPr txBox="1"/>
          <p:nvPr>
            <p:ph type="title"/>
          </p:nvPr>
        </p:nvSpPr>
        <p:spPr>
          <a:xfrm>
            <a:off x="1902960" y="3962400"/>
            <a:ext cx="13605327" cy="3352800"/>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11500"/>
              <a:buFont typeface="Arial"/>
              <a:buNone/>
              <a:defRPr sz="115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50"/>
          <p:cNvSpPr txBox="1"/>
          <p:nvPr>
            <p:ph idx="1" type="body"/>
          </p:nvPr>
        </p:nvSpPr>
        <p:spPr>
          <a:xfrm>
            <a:off x="1902961" y="7933764"/>
            <a:ext cx="6194790"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3600"/>
              <a:buNone/>
              <a:defRPr sz="36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5" name="Google Shape;25;p50"/>
          <p:cNvSpPr txBox="1"/>
          <p:nvPr>
            <p:ph idx="2" type="body"/>
          </p:nvPr>
        </p:nvSpPr>
        <p:spPr>
          <a:xfrm>
            <a:off x="1902961" y="10770110"/>
            <a:ext cx="6224770"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1"/>
              </a:buClr>
              <a:buSzPts val="2800"/>
              <a:buNone/>
              <a:defRPr sz="2800">
                <a:solidFill>
                  <a:schemeClr val="lt1"/>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2">
  <p:cSld name="blue_title and image 2">
    <p:spTree>
      <p:nvGrpSpPr>
        <p:cNvPr id="154" name="Shape 154"/>
        <p:cNvGrpSpPr/>
        <p:nvPr/>
      </p:nvGrpSpPr>
      <p:grpSpPr>
        <a:xfrm>
          <a:off x="0" y="0"/>
          <a:ext cx="0" cy="0"/>
          <a:chOff x="0" y="0"/>
          <a:chExt cx="0" cy="0"/>
        </a:xfrm>
      </p:grpSpPr>
      <p:sp>
        <p:nvSpPr>
          <p:cNvPr id="155" name="Google Shape;155;p68"/>
          <p:cNvSpPr/>
          <p:nvPr/>
        </p:nvSpPr>
        <p:spPr>
          <a:xfrm>
            <a:off x="10100138" y="1552906"/>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6" name="Google Shape;156;p68"/>
          <p:cNvSpPr txBox="1"/>
          <p:nvPr>
            <p:ph type="title"/>
          </p:nvPr>
        </p:nvSpPr>
        <p:spPr>
          <a:xfrm>
            <a:off x="13636752" y="3980454"/>
            <a:ext cx="9224836"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lt2"/>
              </a:buClr>
              <a:buSzPts val="9600"/>
              <a:buFont typeface="Arial"/>
              <a:buNone/>
              <a:defRPr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7" name="Google Shape;157;p68"/>
          <p:cNvSpPr txBox="1"/>
          <p:nvPr>
            <p:ph idx="1" type="body"/>
          </p:nvPr>
        </p:nvSpPr>
        <p:spPr>
          <a:xfrm>
            <a:off x="13661994" y="6761748"/>
            <a:ext cx="6515767" cy="220237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58" name="Google Shape;158;p68"/>
          <p:cNvSpPr/>
          <p:nvPr/>
        </p:nvSpPr>
        <p:spPr>
          <a:xfrm flipH="1" rot="10800000">
            <a:off x="1010013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9" name="Google Shape;159;p68"/>
          <p:cNvSpPr/>
          <p:nvPr>
            <p:ph idx="2" type="pic"/>
          </p:nvPr>
        </p:nvSpPr>
        <p:spPr>
          <a:xfrm>
            <a:off x="1587" y="0"/>
            <a:ext cx="12193587" cy="13716000"/>
          </a:xfrm>
          <a:prstGeom prst="rect">
            <a:avLst/>
          </a:prstGeom>
          <a:solidFill>
            <a:schemeClr val="lt1"/>
          </a:solidFill>
          <a:ln>
            <a:noFill/>
          </a:ln>
        </p:spPr>
      </p:sp>
      <p:pic>
        <p:nvPicPr>
          <p:cNvPr id="160" name="Google Shape;160;p68"/>
          <p:cNvPicPr preferRelativeResize="0"/>
          <p:nvPr/>
        </p:nvPicPr>
        <p:blipFill rotWithShape="1">
          <a:blip r:embed="rId2">
            <a:alphaModFix/>
          </a:blip>
          <a:srcRect b="0" l="0" r="0" t="0"/>
          <a:stretch/>
        </p:blipFill>
        <p:spPr>
          <a:xfrm>
            <a:off x="20597428" y="12219709"/>
            <a:ext cx="2182620" cy="552276"/>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2">
  <p:cSld name="darkamber_title and image 2">
    <p:spTree>
      <p:nvGrpSpPr>
        <p:cNvPr id="161" name="Shape 161"/>
        <p:cNvGrpSpPr/>
        <p:nvPr/>
      </p:nvGrpSpPr>
      <p:grpSpPr>
        <a:xfrm>
          <a:off x="0" y="0"/>
          <a:ext cx="0" cy="0"/>
          <a:chOff x="0" y="0"/>
          <a:chExt cx="0" cy="0"/>
        </a:xfrm>
      </p:grpSpPr>
      <p:sp>
        <p:nvSpPr>
          <p:cNvPr id="162" name="Google Shape;162;p69"/>
          <p:cNvSpPr/>
          <p:nvPr/>
        </p:nvSpPr>
        <p:spPr>
          <a:xfrm>
            <a:off x="10100138" y="1552906"/>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63" name="Google Shape;163;p69"/>
          <p:cNvSpPr txBox="1"/>
          <p:nvPr>
            <p:ph type="title"/>
          </p:nvPr>
        </p:nvSpPr>
        <p:spPr>
          <a:xfrm>
            <a:off x="13636752" y="3980454"/>
            <a:ext cx="9224836"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4" name="Google Shape;164;p69"/>
          <p:cNvSpPr txBox="1"/>
          <p:nvPr>
            <p:ph idx="1" type="body"/>
          </p:nvPr>
        </p:nvSpPr>
        <p:spPr>
          <a:xfrm>
            <a:off x="13661994" y="6761748"/>
            <a:ext cx="6494564" cy="220237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65" name="Google Shape;165;p69"/>
          <p:cNvSpPr/>
          <p:nvPr/>
        </p:nvSpPr>
        <p:spPr>
          <a:xfrm flipH="1" rot="10800000">
            <a:off x="1010013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66" name="Google Shape;166;p69"/>
          <p:cNvSpPr/>
          <p:nvPr>
            <p:ph idx="2" type="pic"/>
          </p:nvPr>
        </p:nvSpPr>
        <p:spPr>
          <a:xfrm>
            <a:off x="1587" y="0"/>
            <a:ext cx="12193587" cy="13716000"/>
          </a:xfrm>
          <a:prstGeom prst="rect">
            <a:avLst/>
          </a:prstGeom>
          <a:solidFill>
            <a:schemeClr val="lt1"/>
          </a:solidFill>
          <a:ln>
            <a:noFill/>
          </a:ln>
        </p:spPr>
      </p:sp>
      <p:pic>
        <p:nvPicPr>
          <p:cNvPr id="167" name="Google Shape;167;p69"/>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3">
  <p:cSld name="green_title and image 3">
    <p:bg>
      <p:bgPr>
        <a:solidFill>
          <a:srgbClr val="FCE2BA"/>
        </a:solidFill>
      </p:bgPr>
    </p:bg>
    <p:spTree>
      <p:nvGrpSpPr>
        <p:cNvPr id="168" name="Shape 168"/>
        <p:cNvGrpSpPr/>
        <p:nvPr/>
      </p:nvGrpSpPr>
      <p:grpSpPr>
        <a:xfrm>
          <a:off x="0" y="0"/>
          <a:ext cx="0" cy="0"/>
          <a:chOff x="0" y="0"/>
          <a:chExt cx="0" cy="0"/>
        </a:xfrm>
      </p:grpSpPr>
      <p:sp>
        <p:nvSpPr>
          <p:cNvPr id="169" name="Google Shape;169;p70"/>
          <p:cNvSpPr/>
          <p:nvPr/>
        </p:nvSpPr>
        <p:spPr>
          <a:xfrm rot="10800000">
            <a:off x="6745521" y="1524001"/>
            <a:ext cx="10553466" cy="10553468"/>
          </a:xfrm>
          <a:prstGeom prst="ellipse">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70" name="Google Shape;170;p70"/>
          <p:cNvSpPr txBox="1"/>
          <p:nvPr>
            <p:ph type="title"/>
          </p:nvPr>
        </p:nvSpPr>
        <p:spPr>
          <a:xfrm>
            <a:off x="10247437" y="3505201"/>
            <a:ext cx="9489949" cy="3638048"/>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1" name="Google Shape;171;p70"/>
          <p:cNvSpPr txBox="1"/>
          <p:nvPr>
            <p:ph idx="1" type="body"/>
          </p:nvPr>
        </p:nvSpPr>
        <p:spPr>
          <a:xfrm>
            <a:off x="10307403" y="7246430"/>
            <a:ext cx="6913797" cy="220237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72" name="Google Shape;172;p70"/>
          <p:cNvSpPr/>
          <p:nvPr/>
        </p:nvSpPr>
        <p:spPr>
          <a:xfrm flipH="1" rot="10800000">
            <a:off x="674554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73" name="Google Shape;173;p70"/>
          <p:cNvSpPr/>
          <p:nvPr>
            <p:ph idx="2" type="pic"/>
          </p:nvPr>
        </p:nvSpPr>
        <p:spPr>
          <a:xfrm>
            <a:off x="-83227" y="0"/>
            <a:ext cx="8925601" cy="13716000"/>
          </a:xfrm>
          <a:prstGeom prst="rect">
            <a:avLst/>
          </a:prstGeom>
          <a:solidFill>
            <a:schemeClr val="lt1"/>
          </a:solidFill>
          <a:ln>
            <a:noFill/>
          </a:ln>
        </p:spPr>
      </p:sp>
      <p:pic>
        <p:nvPicPr>
          <p:cNvPr id="174" name="Google Shape;174;p70"/>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3">
  <p:cSld name="amber_title and image 3">
    <p:bg>
      <p:bgPr>
        <a:solidFill>
          <a:srgbClr val="FCE2BA"/>
        </a:solidFill>
      </p:bgPr>
    </p:bg>
    <p:spTree>
      <p:nvGrpSpPr>
        <p:cNvPr id="175" name="Shape 175"/>
        <p:cNvGrpSpPr/>
        <p:nvPr/>
      </p:nvGrpSpPr>
      <p:grpSpPr>
        <a:xfrm>
          <a:off x="0" y="0"/>
          <a:ext cx="0" cy="0"/>
          <a:chOff x="0" y="0"/>
          <a:chExt cx="0" cy="0"/>
        </a:xfrm>
      </p:grpSpPr>
      <p:sp>
        <p:nvSpPr>
          <p:cNvPr id="176" name="Google Shape;176;p71"/>
          <p:cNvSpPr/>
          <p:nvPr/>
        </p:nvSpPr>
        <p:spPr>
          <a:xfrm rot="10800000">
            <a:off x="6745521" y="1524001"/>
            <a:ext cx="10553466" cy="10553468"/>
          </a:xfrm>
          <a:prstGeom prst="ellipse">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77" name="Google Shape;177;p71"/>
          <p:cNvSpPr txBox="1"/>
          <p:nvPr>
            <p:ph type="title"/>
          </p:nvPr>
        </p:nvSpPr>
        <p:spPr>
          <a:xfrm>
            <a:off x="10247437" y="4171949"/>
            <a:ext cx="9489949" cy="2971299"/>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8" name="Google Shape;178;p71"/>
          <p:cNvSpPr txBox="1"/>
          <p:nvPr>
            <p:ph idx="1" type="body"/>
          </p:nvPr>
        </p:nvSpPr>
        <p:spPr>
          <a:xfrm>
            <a:off x="10307403" y="7246430"/>
            <a:ext cx="6791877" cy="218332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79" name="Google Shape;179;p71"/>
          <p:cNvSpPr/>
          <p:nvPr/>
        </p:nvSpPr>
        <p:spPr>
          <a:xfrm flipH="1" rot="10800000">
            <a:off x="674554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80" name="Google Shape;180;p71"/>
          <p:cNvSpPr/>
          <p:nvPr>
            <p:ph idx="2" type="pic"/>
          </p:nvPr>
        </p:nvSpPr>
        <p:spPr>
          <a:xfrm>
            <a:off x="-83227" y="0"/>
            <a:ext cx="8925601" cy="13716000"/>
          </a:xfrm>
          <a:prstGeom prst="rect">
            <a:avLst/>
          </a:prstGeom>
          <a:solidFill>
            <a:schemeClr val="lt1"/>
          </a:solidFill>
          <a:ln>
            <a:noFill/>
          </a:ln>
        </p:spPr>
      </p:sp>
      <p:pic>
        <p:nvPicPr>
          <p:cNvPr id="181" name="Google Shape;181;p71"/>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3">
  <p:cSld name="red_title and image 3">
    <p:bg>
      <p:bgPr>
        <a:solidFill>
          <a:srgbClr val="FCE2BA"/>
        </a:solidFill>
      </p:bgPr>
    </p:bg>
    <p:spTree>
      <p:nvGrpSpPr>
        <p:cNvPr id="182" name="Shape 182"/>
        <p:cNvGrpSpPr/>
        <p:nvPr/>
      </p:nvGrpSpPr>
      <p:grpSpPr>
        <a:xfrm>
          <a:off x="0" y="0"/>
          <a:ext cx="0" cy="0"/>
          <a:chOff x="0" y="0"/>
          <a:chExt cx="0" cy="0"/>
        </a:xfrm>
      </p:grpSpPr>
      <p:sp>
        <p:nvSpPr>
          <p:cNvPr id="183" name="Google Shape;183;p72"/>
          <p:cNvSpPr/>
          <p:nvPr/>
        </p:nvSpPr>
        <p:spPr>
          <a:xfrm rot="10800000">
            <a:off x="6745521" y="1524001"/>
            <a:ext cx="10553466" cy="10553468"/>
          </a:xfrm>
          <a:prstGeom prst="ellipse">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84" name="Google Shape;184;p72"/>
          <p:cNvSpPr txBox="1"/>
          <p:nvPr>
            <p:ph type="title"/>
          </p:nvPr>
        </p:nvSpPr>
        <p:spPr>
          <a:xfrm>
            <a:off x="10247437" y="3505201"/>
            <a:ext cx="9489949" cy="3638048"/>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72"/>
          <p:cNvSpPr txBox="1"/>
          <p:nvPr>
            <p:ph idx="1" type="body"/>
          </p:nvPr>
        </p:nvSpPr>
        <p:spPr>
          <a:xfrm>
            <a:off x="10307403" y="7246430"/>
            <a:ext cx="6883317" cy="220237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86" name="Google Shape;186;p72"/>
          <p:cNvSpPr/>
          <p:nvPr/>
        </p:nvSpPr>
        <p:spPr>
          <a:xfrm flipH="1" rot="10800000">
            <a:off x="674554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87" name="Google Shape;187;p72"/>
          <p:cNvSpPr/>
          <p:nvPr>
            <p:ph idx="2" type="pic"/>
          </p:nvPr>
        </p:nvSpPr>
        <p:spPr>
          <a:xfrm>
            <a:off x="-83227" y="0"/>
            <a:ext cx="8925601" cy="13716000"/>
          </a:xfrm>
          <a:prstGeom prst="rect">
            <a:avLst/>
          </a:prstGeom>
          <a:solidFill>
            <a:schemeClr val="lt1"/>
          </a:solidFill>
          <a:ln>
            <a:noFill/>
          </a:ln>
        </p:spPr>
      </p:sp>
      <p:pic>
        <p:nvPicPr>
          <p:cNvPr id="188" name="Google Shape;188;p72"/>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3">
  <p:cSld name="blue_title and image 3">
    <p:bg>
      <p:bgPr>
        <a:solidFill>
          <a:srgbClr val="FCE2BA"/>
        </a:solidFill>
      </p:bgPr>
    </p:bg>
    <p:spTree>
      <p:nvGrpSpPr>
        <p:cNvPr id="189" name="Shape 189"/>
        <p:cNvGrpSpPr/>
        <p:nvPr/>
      </p:nvGrpSpPr>
      <p:grpSpPr>
        <a:xfrm>
          <a:off x="0" y="0"/>
          <a:ext cx="0" cy="0"/>
          <a:chOff x="0" y="0"/>
          <a:chExt cx="0" cy="0"/>
        </a:xfrm>
      </p:grpSpPr>
      <p:sp>
        <p:nvSpPr>
          <p:cNvPr id="190" name="Google Shape;190;p73"/>
          <p:cNvSpPr/>
          <p:nvPr/>
        </p:nvSpPr>
        <p:spPr>
          <a:xfrm rot="10800000">
            <a:off x="6745521" y="1524001"/>
            <a:ext cx="10553466" cy="105534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91" name="Google Shape;191;p73"/>
          <p:cNvSpPr txBox="1"/>
          <p:nvPr>
            <p:ph type="title"/>
          </p:nvPr>
        </p:nvSpPr>
        <p:spPr>
          <a:xfrm>
            <a:off x="10247437" y="3505201"/>
            <a:ext cx="9566149" cy="3638048"/>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3"/>
              </a:buClr>
              <a:buSzPts val="9600"/>
              <a:buFont typeface="Arial"/>
              <a:buNone/>
              <a:defRPr sz="96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2" name="Google Shape;192;p73"/>
          <p:cNvSpPr txBox="1"/>
          <p:nvPr>
            <p:ph idx="1" type="body"/>
          </p:nvPr>
        </p:nvSpPr>
        <p:spPr>
          <a:xfrm>
            <a:off x="10307403" y="7246430"/>
            <a:ext cx="6548037" cy="220237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93" name="Google Shape;193;p73"/>
          <p:cNvSpPr/>
          <p:nvPr/>
        </p:nvSpPr>
        <p:spPr>
          <a:xfrm flipH="1" rot="10800000">
            <a:off x="674554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94" name="Google Shape;194;p73"/>
          <p:cNvSpPr/>
          <p:nvPr>
            <p:ph idx="2" type="pic"/>
          </p:nvPr>
        </p:nvSpPr>
        <p:spPr>
          <a:xfrm>
            <a:off x="-83227" y="0"/>
            <a:ext cx="8925601" cy="13716000"/>
          </a:xfrm>
          <a:prstGeom prst="rect">
            <a:avLst/>
          </a:prstGeom>
          <a:solidFill>
            <a:schemeClr val="lt1"/>
          </a:solidFill>
          <a:ln>
            <a:noFill/>
          </a:ln>
        </p:spPr>
      </p:sp>
      <p:pic>
        <p:nvPicPr>
          <p:cNvPr id="195" name="Google Shape;195;p73"/>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3">
  <p:cSld name="darkamber_title and image 3">
    <p:bg>
      <p:bgPr>
        <a:solidFill>
          <a:srgbClr val="FCE2BA"/>
        </a:solidFill>
      </p:bgPr>
    </p:bg>
    <p:spTree>
      <p:nvGrpSpPr>
        <p:cNvPr id="196" name="Shape 196"/>
        <p:cNvGrpSpPr/>
        <p:nvPr/>
      </p:nvGrpSpPr>
      <p:grpSpPr>
        <a:xfrm>
          <a:off x="0" y="0"/>
          <a:ext cx="0" cy="0"/>
          <a:chOff x="0" y="0"/>
          <a:chExt cx="0" cy="0"/>
        </a:xfrm>
      </p:grpSpPr>
      <p:sp>
        <p:nvSpPr>
          <p:cNvPr id="197" name="Google Shape;197;p74"/>
          <p:cNvSpPr/>
          <p:nvPr/>
        </p:nvSpPr>
        <p:spPr>
          <a:xfrm rot="10800000">
            <a:off x="6745521" y="1524001"/>
            <a:ext cx="10553466" cy="10553468"/>
          </a:xfrm>
          <a:prstGeom prst="ellipse">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98" name="Google Shape;198;p74"/>
          <p:cNvSpPr txBox="1"/>
          <p:nvPr>
            <p:ph type="title"/>
          </p:nvPr>
        </p:nvSpPr>
        <p:spPr>
          <a:xfrm>
            <a:off x="10247437" y="3505201"/>
            <a:ext cx="9489949" cy="3638048"/>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9" name="Google Shape;199;p74"/>
          <p:cNvSpPr txBox="1"/>
          <p:nvPr>
            <p:ph idx="1" type="body"/>
          </p:nvPr>
        </p:nvSpPr>
        <p:spPr>
          <a:xfrm>
            <a:off x="10307403" y="7246430"/>
            <a:ext cx="6791877" cy="220237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00" name="Google Shape;200;p74"/>
          <p:cNvSpPr/>
          <p:nvPr/>
        </p:nvSpPr>
        <p:spPr>
          <a:xfrm flipH="1" rot="10800000">
            <a:off x="674554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01" name="Google Shape;201;p74"/>
          <p:cNvSpPr/>
          <p:nvPr>
            <p:ph idx="2" type="pic"/>
          </p:nvPr>
        </p:nvSpPr>
        <p:spPr>
          <a:xfrm>
            <a:off x="-83227" y="0"/>
            <a:ext cx="8925601" cy="13716000"/>
          </a:xfrm>
          <a:prstGeom prst="rect">
            <a:avLst/>
          </a:prstGeom>
          <a:solidFill>
            <a:schemeClr val="lt1"/>
          </a:solidFill>
          <a:ln>
            <a:noFill/>
          </a:ln>
        </p:spPr>
      </p:sp>
      <p:pic>
        <p:nvPicPr>
          <p:cNvPr id="202" name="Google Shape;202;p74"/>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4">
  <p:cSld name="green_title and image 4">
    <p:spTree>
      <p:nvGrpSpPr>
        <p:cNvPr id="203" name="Shape 203"/>
        <p:cNvGrpSpPr/>
        <p:nvPr/>
      </p:nvGrpSpPr>
      <p:grpSpPr>
        <a:xfrm>
          <a:off x="0" y="0"/>
          <a:ext cx="0" cy="0"/>
          <a:chOff x="0" y="0"/>
          <a:chExt cx="0" cy="0"/>
        </a:xfrm>
      </p:grpSpPr>
      <p:sp>
        <p:nvSpPr>
          <p:cNvPr id="204" name="Google Shape;204;p75"/>
          <p:cNvSpPr/>
          <p:nvPr/>
        </p:nvSpPr>
        <p:spPr>
          <a:xfrm>
            <a:off x="0"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05" name="Google Shape;205;p75"/>
          <p:cNvSpPr/>
          <p:nvPr>
            <p:ph idx="2" type="pic"/>
          </p:nvPr>
        </p:nvSpPr>
        <p:spPr>
          <a:xfrm>
            <a:off x="3768437" y="1575929"/>
            <a:ext cx="9045691" cy="10574308"/>
          </a:xfrm>
          <a:prstGeom prst="rect">
            <a:avLst/>
          </a:prstGeom>
          <a:solidFill>
            <a:schemeClr val="lt1"/>
          </a:solidFill>
          <a:ln>
            <a:noFill/>
          </a:ln>
        </p:spPr>
      </p:sp>
      <p:sp>
        <p:nvSpPr>
          <p:cNvPr id="206" name="Google Shape;206;p75"/>
          <p:cNvSpPr/>
          <p:nvPr/>
        </p:nvSpPr>
        <p:spPr>
          <a:xfrm>
            <a:off x="2261507" y="3141824"/>
            <a:ext cx="1506929" cy="7432353"/>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07" name="Google Shape;207;p75"/>
          <p:cNvSpPr txBox="1"/>
          <p:nvPr>
            <p:ph type="title"/>
          </p:nvPr>
        </p:nvSpPr>
        <p:spPr>
          <a:xfrm>
            <a:off x="14035409" y="4343400"/>
            <a:ext cx="8749979" cy="2773376"/>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8" name="Google Shape;208;p75"/>
          <p:cNvSpPr txBox="1"/>
          <p:nvPr>
            <p:ph idx="1" type="body"/>
          </p:nvPr>
        </p:nvSpPr>
        <p:spPr>
          <a:xfrm>
            <a:off x="14035409" y="7116776"/>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209" name="Google Shape;209;p75"/>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4">
  <p:cSld name="amber_title and image 4">
    <p:spTree>
      <p:nvGrpSpPr>
        <p:cNvPr id="210" name="Shape 210"/>
        <p:cNvGrpSpPr/>
        <p:nvPr/>
      </p:nvGrpSpPr>
      <p:grpSpPr>
        <a:xfrm>
          <a:off x="0" y="0"/>
          <a:ext cx="0" cy="0"/>
          <a:chOff x="0" y="0"/>
          <a:chExt cx="0" cy="0"/>
        </a:xfrm>
      </p:grpSpPr>
      <p:grpSp>
        <p:nvGrpSpPr>
          <p:cNvPr id="211" name="Google Shape;211;p76"/>
          <p:cNvGrpSpPr/>
          <p:nvPr/>
        </p:nvGrpSpPr>
        <p:grpSpPr>
          <a:xfrm>
            <a:off x="9236" y="0"/>
            <a:ext cx="3759200" cy="13715999"/>
            <a:chOff x="9236" y="0"/>
            <a:chExt cx="3759200" cy="13715999"/>
          </a:xfrm>
        </p:grpSpPr>
        <p:sp>
          <p:nvSpPr>
            <p:cNvPr id="212" name="Google Shape;212;p76"/>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13" name="Google Shape;213;p76"/>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214" name="Google Shape;214;p76"/>
          <p:cNvSpPr txBox="1"/>
          <p:nvPr>
            <p:ph type="title"/>
          </p:nvPr>
        </p:nvSpPr>
        <p:spPr>
          <a:xfrm>
            <a:off x="14035409" y="4343400"/>
            <a:ext cx="8749979" cy="2773376"/>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5" name="Google Shape;215;p76"/>
          <p:cNvSpPr txBox="1"/>
          <p:nvPr>
            <p:ph idx="1" type="body"/>
          </p:nvPr>
        </p:nvSpPr>
        <p:spPr>
          <a:xfrm>
            <a:off x="14035409" y="7116776"/>
            <a:ext cx="8749979" cy="2620699"/>
          </a:xfrm>
          <a:prstGeom prst="rect">
            <a:avLst/>
          </a:prstGeom>
          <a:noFill/>
          <a:ln>
            <a:noFill/>
          </a:ln>
        </p:spPr>
        <p:txBody>
          <a:bodyPr anchorCtr="0" anchor="t" bIns="45700" lIns="0" spcFirstLastPara="1" rIns="0" wrap="square" tIns="45700">
            <a:normAutofit/>
          </a:bodyPr>
          <a:lstStyle>
            <a:lvl1pPr indent="-228600" lvl="0" marL="457200" marR="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16" name="Google Shape;216;p76"/>
          <p:cNvSpPr/>
          <p:nvPr>
            <p:ph idx="2" type="pic"/>
          </p:nvPr>
        </p:nvSpPr>
        <p:spPr>
          <a:xfrm>
            <a:off x="3768437" y="1575929"/>
            <a:ext cx="9045691" cy="10574308"/>
          </a:xfrm>
          <a:prstGeom prst="rect">
            <a:avLst/>
          </a:prstGeom>
          <a:solidFill>
            <a:schemeClr val="lt1"/>
          </a:solidFill>
          <a:ln>
            <a:noFill/>
          </a:ln>
        </p:spPr>
      </p:sp>
      <p:pic>
        <p:nvPicPr>
          <p:cNvPr id="217" name="Google Shape;217;p76"/>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4">
  <p:cSld name="red_title and image 4">
    <p:spTree>
      <p:nvGrpSpPr>
        <p:cNvPr id="218" name="Shape 218"/>
        <p:cNvGrpSpPr/>
        <p:nvPr/>
      </p:nvGrpSpPr>
      <p:grpSpPr>
        <a:xfrm>
          <a:off x="0" y="0"/>
          <a:ext cx="0" cy="0"/>
          <a:chOff x="0" y="0"/>
          <a:chExt cx="0" cy="0"/>
        </a:xfrm>
      </p:grpSpPr>
      <p:grpSp>
        <p:nvGrpSpPr>
          <p:cNvPr id="219" name="Google Shape;219;p77"/>
          <p:cNvGrpSpPr/>
          <p:nvPr/>
        </p:nvGrpSpPr>
        <p:grpSpPr>
          <a:xfrm>
            <a:off x="9236" y="0"/>
            <a:ext cx="3759200" cy="13715999"/>
            <a:chOff x="9236" y="0"/>
            <a:chExt cx="3759200" cy="13715999"/>
          </a:xfrm>
        </p:grpSpPr>
        <p:sp>
          <p:nvSpPr>
            <p:cNvPr id="220" name="Google Shape;220;p77"/>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21" name="Google Shape;221;p77"/>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222" name="Google Shape;222;p77"/>
          <p:cNvSpPr txBox="1"/>
          <p:nvPr>
            <p:ph type="title"/>
          </p:nvPr>
        </p:nvSpPr>
        <p:spPr>
          <a:xfrm>
            <a:off x="14035409" y="4343400"/>
            <a:ext cx="8749979" cy="2773376"/>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3" name="Google Shape;223;p77"/>
          <p:cNvSpPr txBox="1"/>
          <p:nvPr>
            <p:ph idx="1" type="body"/>
          </p:nvPr>
        </p:nvSpPr>
        <p:spPr>
          <a:xfrm>
            <a:off x="14035409" y="7116776"/>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24" name="Google Shape;224;p77"/>
          <p:cNvSpPr/>
          <p:nvPr>
            <p:ph idx="2" type="pic"/>
          </p:nvPr>
        </p:nvSpPr>
        <p:spPr>
          <a:xfrm>
            <a:off x="3768437" y="1575929"/>
            <a:ext cx="9045691" cy="10574308"/>
          </a:xfrm>
          <a:prstGeom prst="rect">
            <a:avLst/>
          </a:prstGeom>
          <a:solidFill>
            <a:schemeClr val="lt1"/>
          </a:solidFill>
          <a:ln>
            <a:noFill/>
          </a:ln>
        </p:spPr>
      </p:sp>
      <p:pic>
        <p:nvPicPr>
          <p:cNvPr id="225" name="Google Shape;225;p77"/>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1">
  <p:cSld name="amber_title 1">
    <p:bg>
      <p:bgPr>
        <a:solidFill>
          <a:srgbClr val="FDFAF5"/>
        </a:solidFill>
      </p:bgPr>
    </p:bg>
    <p:spTree>
      <p:nvGrpSpPr>
        <p:cNvPr id="26" name="Shape 26"/>
        <p:cNvGrpSpPr/>
        <p:nvPr/>
      </p:nvGrpSpPr>
      <p:grpSpPr>
        <a:xfrm>
          <a:off x="0" y="0"/>
          <a:ext cx="0" cy="0"/>
          <a:chOff x="0" y="0"/>
          <a:chExt cx="0" cy="0"/>
        </a:xfrm>
      </p:grpSpPr>
      <p:grpSp>
        <p:nvGrpSpPr>
          <p:cNvPr id="27" name="Google Shape;27;p51"/>
          <p:cNvGrpSpPr/>
          <p:nvPr/>
        </p:nvGrpSpPr>
        <p:grpSpPr>
          <a:xfrm>
            <a:off x="-2594138" y="-1792136"/>
            <a:ext cx="26981311" cy="15508135"/>
            <a:chOff x="-2594138" y="-1792136"/>
            <a:chExt cx="26981311" cy="15508135"/>
          </a:xfrm>
        </p:grpSpPr>
        <p:sp>
          <p:nvSpPr>
            <p:cNvPr id="28" name="Google Shape;28;p51"/>
            <p:cNvSpPr/>
            <p:nvPr/>
          </p:nvSpPr>
          <p:spPr>
            <a:xfrm>
              <a:off x="-1" y="9956800"/>
              <a:ext cx="24387174" cy="37591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29" name="Google Shape;29;p51"/>
            <p:cNvGrpSpPr/>
            <p:nvPr/>
          </p:nvGrpSpPr>
          <p:grpSpPr>
            <a:xfrm rot="-5400000">
              <a:off x="-2594138" y="-1792136"/>
              <a:ext cx="14664266" cy="14664266"/>
              <a:chOff x="6061747" y="1538838"/>
              <a:chExt cx="10553467" cy="10553467"/>
            </a:xfrm>
          </p:grpSpPr>
          <p:sp>
            <p:nvSpPr>
              <p:cNvPr id="30" name="Google Shape;30;p51"/>
              <p:cNvSpPr/>
              <p:nvPr/>
            </p:nvSpPr>
            <p:spPr>
              <a:xfrm>
                <a:off x="6061747"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1" name="Google Shape;31;p51"/>
              <p:cNvSpPr/>
              <p:nvPr/>
            </p:nvSpPr>
            <p:spPr>
              <a:xfrm>
                <a:off x="6061747"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grpSp>
      <p:pic>
        <p:nvPicPr>
          <p:cNvPr id="32" name="Google Shape;32;p51"/>
          <p:cNvPicPr preferRelativeResize="0"/>
          <p:nvPr/>
        </p:nvPicPr>
        <p:blipFill rotWithShape="1">
          <a:blip r:embed="rId2">
            <a:alphaModFix/>
          </a:blip>
          <a:srcRect b="0" l="0" r="0" t="0"/>
          <a:stretch/>
        </p:blipFill>
        <p:spPr>
          <a:xfrm>
            <a:off x="2051879" y="1524000"/>
            <a:ext cx="2182620" cy="552276"/>
          </a:xfrm>
          <a:prstGeom prst="rect">
            <a:avLst/>
          </a:prstGeom>
          <a:noFill/>
          <a:ln>
            <a:noFill/>
          </a:ln>
        </p:spPr>
      </p:pic>
      <p:sp>
        <p:nvSpPr>
          <p:cNvPr id="33" name="Google Shape;33;p51"/>
          <p:cNvSpPr txBox="1"/>
          <p:nvPr>
            <p:ph type="title"/>
          </p:nvPr>
        </p:nvSpPr>
        <p:spPr>
          <a:xfrm>
            <a:off x="1902960" y="3962400"/>
            <a:ext cx="13605327" cy="3352800"/>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51"/>
          <p:cNvSpPr txBox="1"/>
          <p:nvPr>
            <p:ph idx="1" type="body"/>
          </p:nvPr>
        </p:nvSpPr>
        <p:spPr>
          <a:xfrm>
            <a:off x="1902961" y="7933764"/>
            <a:ext cx="6194790"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dk1"/>
              </a:buClr>
              <a:buSzPts val="3600"/>
              <a:buNone/>
              <a:defRPr sz="36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5" name="Google Shape;35;p51"/>
          <p:cNvSpPr txBox="1"/>
          <p:nvPr>
            <p:ph idx="2" type="body"/>
          </p:nvPr>
        </p:nvSpPr>
        <p:spPr>
          <a:xfrm>
            <a:off x="1902961" y="10770110"/>
            <a:ext cx="6224770"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1"/>
              </a:buClr>
              <a:buSzPts val="2800"/>
              <a:buNone/>
              <a:defRPr sz="2800">
                <a:solidFill>
                  <a:schemeClr val="lt1"/>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4">
  <p:cSld name="blue_title and image 4">
    <p:spTree>
      <p:nvGrpSpPr>
        <p:cNvPr id="226" name="Shape 226"/>
        <p:cNvGrpSpPr/>
        <p:nvPr/>
      </p:nvGrpSpPr>
      <p:grpSpPr>
        <a:xfrm>
          <a:off x="0" y="0"/>
          <a:ext cx="0" cy="0"/>
          <a:chOff x="0" y="0"/>
          <a:chExt cx="0" cy="0"/>
        </a:xfrm>
      </p:grpSpPr>
      <p:grpSp>
        <p:nvGrpSpPr>
          <p:cNvPr id="227" name="Google Shape;227;p78"/>
          <p:cNvGrpSpPr/>
          <p:nvPr/>
        </p:nvGrpSpPr>
        <p:grpSpPr>
          <a:xfrm>
            <a:off x="9236" y="0"/>
            <a:ext cx="3759200" cy="13715999"/>
            <a:chOff x="9236" y="0"/>
            <a:chExt cx="3759200" cy="13715999"/>
          </a:xfrm>
        </p:grpSpPr>
        <p:sp>
          <p:nvSpPr>
            <p:cNvPr id="228" name="Google Shape;228;p78"/>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2EDE6"/>
                </a:solidFill>
                <a:latin typeface="Arial"/>
                <a:ea typeface="Arial"/>
                <a:cs typeface="Arial"/>
                <a:sym typeface="Arial"/>
              </a:endParaRPr>
            </a:p>
          </p:txBody>
        </p:sp>
        <p:sp>
          <p:nvSpPr>
            <p:cNvPr id="229" name="Google Shape;229;p78"/>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2EDE6"/>
                </a:solidFill>
                <a:latin typeface="Arial"/>
                <a:ea typeface="Arial"/>
                <a:cs typeface="Arial"/>
                <a:sym typeface="Arial"/>
              </a:endParaRPr>
            </a:p>
          </p:txBody>
        </p:sp>
      </p:grpSp>
      <p:sp>
        <p:nvSpPr>
          <p:cNvPr id="230" name="Google Shape;230;p78"/>
          <p:cNvSpPr txBox="1"/>
          <p:nvPr>
            <p:ph type="title"/>
          </p:nvPr>
        </p:nvSpPr>
        <p:spPr>
          <a:xfrm>
            <a:off x="14035409" y="4343400"/>
            <a:ext cx="8749979" cy="2773376"/>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9600"/>
              <a:buFont typeface="Arial"/>
              <a:buNone/>
              <a:defRPr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1" name="Google Shape;231;p78"/>
          <p:cNvSpPr txBox="1"/>
          <p:nvPr>
            <p:ph idx="1" type="body"/>
          </p:nvPr>
        </p:nvSpPr>
        <p:spPr>
          <a:xfrm>
            <a:off x="14035409" y="7116776"/>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32" name="Google Shape;232;p78"/>
          <p:cNvSpPr txBox="1"/>
          <p:nvPr/>
        </p:nvSpPr>
        <p:spPr>
          <a:xfrm>
            <a:off x="34386253" y="-837397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3600"/>
              <a:buFont typeface="Arial"/>
              <a:buNone/>
            </a:pPr>
            <a:r>
              <a:t/>
            </a:r>
            <a:endParaRPr b="0" i="0" sz="3600" u="none" cap="none" strike="noStrike">
              <a:solidFill>
                <a:schemeClr val="dk1"/>
              </a:solidFill>
              <a:latin typeface="Arial"/>
              <a:ea typeface="Arial"/>
              <a:cs typeface="Arial"/>
              <a:sym typeface="Arial"/>
            </a:endParaRPr>
          </a:p>
        </p:txBody>
      </p:sp>
      <p:sp>
        <p:nvSpPr>
          <p:cNvPr id="233" name="Google Shape;233;p78"/>
          <p:cNvSpPr/>
          <p:nvPr>
            <p:ph idx="2" type="pic"/>
          </p:nvPr>
        </p:nvSpPr>
        <p:spPr>
          <a:xfrm>
            <a:off x="3768437" y="1575929"/>
            <a:ext cx="9045691" cy="10574308"/>
          </a:xfrm>
          <a:prstGeom prst="rect">
            <a:avLst/>
          </a:prstGeom>
          <a:solidFill>
            <a:schemeClr val="lt1"/>
          </a:solidFill>
          <a:ln>
            <a:noFill/>
          </a:ln>
        </p:spPr>
      </p:sp>
      <p:pic>
        <p:nvPicPr>
          <p:cNvPr id="234" name="Google Shape;234;p78"/>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4">
  <p:cSld name="darkamber_title and image 4">
    <p:spTree>
      <p:nvGrpSpPr>
        <p:cNvPr id="235" name="Shape 235"/>
        <p:cNvGrpSpPr/>
        <p:nvPr/>
      </p:nvGrpSpPr>
      <p:grpSpPr>
        <a:xfrm>
          <a:off x="0" y="0"/>
          <a:ext cx="0" cy="0"/>
          <a:chOff x="0" y="0"/>
          <a:chExt cx="0" cy="0"/>
        </a:xfrm>
      </p:grpSpPr>
      <p:grpSp>
        <p:nvGrpSpPr>
          <p:cNvPr id="236" name="Google Shape;236;p79"/>
          <p:cNvGrpSpPr/>
          <p:nvPr/>
        </p:nvGrpSpPr>
        <p:grpSpPr>
          <a:xfrm>
            <a:off x="9236" y="0"/>
            <a:ext cx="3759200" cy="13715999"/>
            <a:chOff x="9236" y="0"/>
            <a:chExt cx="3759200" cy="13715999"/>
          </a:xfrm>
        </p:grpSpPr>
        <p:sp>
          <p:nvSpPr>
            <p:cNvPr id="237" name="Google Shape;237;p79"/>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38" name="Google Shape;238;p79"/>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239" name="Google Shape;239;p79"/>
          <p:cNvSpPr txBox="1"/>
          <p:nvPr>
            <p:ph type="title"/>
          </p:nvPr>
        </p:nvSpPr>
        <p:spPr>
          <a:xfrm>
            <a:off x="14035409" y="4343400"/>
            <a:ext cx="8749979" cy="2773376"/>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0" name="Google Shape;240;p79"/>
          <p:cNvSpPr txBox="1"/>
          <p:nvPr>
            <p:ph idx="1" type="body"/>
          </p:nvPr>
        </p:nvSpPr>
        <p:spPr>
          <a:xfrm>
            <a:off x="14035409" y="7116776"/>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41" name="Google Shape;241;p79"/>
          <p:cNvSpPr/>
          <p:nvPr>
            <p:ph idx="2" type="pic"/>
          </p:nvPr>
        </p:nvSpPr>
        <p:spPr>
          <a:xfrm>
            <a:off x="3768437" y="1575929"/>
            <a:ext cx="9045691" cy="10574308"/>
          </a:xfrm>
          <a:prstGeom prst="rect">
            <a:avLst/>
          </a:prstGeom>
          <a:solidFill>
            <a:schemeClr val="lt1"/>
          </a:solidFill>
          <a:ln>
            <a:noFill/>
          </a:ln>
        </p:spPr>
      </p:sp>
      <p:pic>
        <p:nvPicPr>
          <p:cNvPr id="242" name="Google Shape;242;p79"/>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5">
  <p:cSld name="green_title and image 5">
    <p:spTree>
      <p:nvGrpSpPr>
        <p:cNvPr id="243" name="Shape 243"/>
        <p:cNvGrpSpPr/>
        <p:nvPr/>
      </p:nvGrpSpPr>
      <p:grpSpPr>
        <a:xfrm>
          <a:off x="0" y="0"/>
          <a:ext cx="0" cy="0"/>
          <a:chOff x="0" y="0"/>
          <a:chExt cx="0" cy="0"/>
        </a:xfrm>
      </p:grpSpPr>
      <p:sp>
        <p:nvSpPr>
          <p:cNvPr id="244" name="Google Shape;244;p80"/>
          <p:cNvSpPr/>
          <p:nvPr/>
        </p:nvSpPr>
        <p:spPr>
          <a:xfrm flipH="1">
            <a:off x="3743969" y="1538838"/>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45" name="Google Shape;245;p80"/>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9600"/>
              <a:buFont typeface="Arial"/>
              <a:buNone/>
              <a:defRPr b="0" i="0"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6" name="Google Shape;246;p80"/>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47" name="Google Shape;247;p80"/>
          <p:cNvSpPr/>
          <p:nvPr>
            <p:ph idx="2" type="pic"/>
          </p:nvPr>
        </p:nvSpPr>
        <p:spPr>
          <a:xfrm>
            <a:off x="12193588" y="0"/>
            <a:ext cx="12193590" cy="13716000"/>
          </a:xfrm>
          <a:prstGeom prst="rect">
            <a:avLst/>
          </a:prstGeom>
          <a:solidFill>
            <a:schemeClr val="lt1"/>
          </a:solidFill>
          <a:ln>
            <a:noFill/>
          </a:ln>
        </p:spPr>
      </p:sp>
      <p:sp>
        <p:nvSpPr>
          <p:cNvPr id="248" name="Google Shape;248;p80"/>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249" name="Google Shape;249;p80"/>
          <p:cNvPicPr preferRelativeResize="0"/>
          <p:nvPr/>
        </p:nvPicPr>
        <p:blipFill rotWithShape="1">
          <a:blip r:embed="rId2">
            <a:alphaModFix/>
          </a:blip>
          <a:srcRect b="0" l="0" r="0" t="0"/>
          <a:stretch/>
        </p:blipFill>
        <p:spPr>
          <a:xfrm>
            <a:off x="1525588" y="1524000"/>
            <a:ext cx="2182620" cy="552276"/>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5">
  <p:cSld name="amber_title and image 5">
    <p:spTree>
      <p:nvGrpSpPr>
        <p:cNvPr id="250" name="Shape 250"/>
        <p:cNvGrpSpPr/>
        <p:nvPr/>
      </p:nvGrpSpPr>
      <p:grpSpPr>
        <a:xfrm>
          <a:off x="0" y="0"/>
          <a:ext cx="0" cy="0"/>
          <a:chOff x="0" y="0"/>
          <a:chExt cx="0" cy="0"/>
        </a:xfrm>
      </p:grpSpPr>
      <p:sp>
        <p:nvSpPr>
          <p:cNvPr id="251" name="Google Shape;251;p81"/>
          <p:cNvSpPr/>
          <p:nvPr/>
        </p:nvSpPr>
        <p:spPr>
          <a:xfrm flipH="1">
            <a:off x="3740188" y="1538838"/>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dk1"/>
              </a:solidFill>
              <a:latin typeface="Arial"/>
              <a:ea typeface="Arial"/>
              <a:cs typeface="Arial"/>
              <a:sym typeface="Arial"/>
            </a:endParaRPr>
          </a:p>
        </p:txBody>
      </p:sp>
      <p:sp>
        <p:nvSpPr>
          <p:cNvPr id="252" name="Google Shape;252;p81"/>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b="0" i="0"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3" name="Google Shape;253;p81"/>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54" name="Google Shape;254;p81"/>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5400"/>
              <a:buFont typeface="Arial"/>
              <a:buNone/>
              <a:defRPr sz="54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55" name="Google Shape;255;p81"/>
          <p:cNvSpPr/>
          <p:nvPr>
            <p:ph idx="2" type="pic"/>
          </p:nvPr>
        </p:nvSpPr>
        <p:spPr>
          <a:xfrm>
            <a:off x="12193588" y="0"/>
            <a:ext cx="12193590" cy="13716000"/>
          </a:xfrm>
          <a:prstGeom prst="rect">
            <a:avLst/>
          </a:prstGeom>
          <a:solidFill>
            <a:schemeClr val="lt1"/>
          </a:solidFill>
          <a:ln>
            <a:noFill/>
          </a:ln>
        </p:spPr>
      </p:sp>
      <p:pic>
        <p:nvPicPr>
          <p:cNvPr id="256" name="Google Shape;256;p81"/>
          <p:cNvPicPr preferRelativeResize="0"/>
          <p:nvPr/>
        </p:nvPicPr>
        <p:blipFill rotWithShape="1">
          <a:blip r:embed="rId2">
            <a:alphaModFix/>
          </a:blip>
          <a:srcRect b="0" l="0" r="0" t="0"/>
          <a:stretch/>
        </p:blipFill>
        <p:spPr>
          <a:xfrm>
            <a:off x="1525588" y="1524000"/>
            <a:ext cx="2182620" cy="552276"/>
          </a:xfrm>
          <a:prstGeom prst="rect">
            <a:avLst/>
          </a:prstGeom>
          <a:noFill/>
          <a:ln>
            <a:noFill/>
          </a:ln>
        </p:spPr>
      </p:pic>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5">
  <p:cSld name="red_title and image 5">
    <p:spTree>
      <p:nvGrpSpPr>
        <p:cNvPr id="257" name="Shape 257"/>
        <p:cNvGrpSpPr/>
        <p:nvPr/>
      </p:nvGrpSpPr>
      <p:grpSpPr>
        <a:xfrm>
          <a:off x="0" y="0"/>
          <a:ext cx="0" cy="0"/>
          <a:chOff x="0" y="0"/>
          <a:chExt cx="0" cy="0"/>
        </a:xfrm>
      </p:grpSpPr>
      <p:sp>
        <p:nvSpPr>
          <p:cNvPr id="258" name="Google Shape;258;p82"/>
          <p:cNvSpPr/>
          <p:nvPr/>
        </p:nvSpPr>
        <p:spPr>
          <a:xfrm flipH="1">
            <a:off x="3718019"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2BA"/>
              </a:solidFill>
              <a:latin typeface="Arial"/>
              <a:ea typeface="Arial"/>
              <a:cs typeface="Arial"/>
              <a:sym typeface="Arial"/>
            </a:endParaRPr>
          </a:p>
        </p:txBody>
      </p:sp>
      <p:sp>
        <p:nvSpPr>
          <p:cNvPr id="259" name="Google Shape;259;p82"/>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9600"/>
              <a:buFont typeface="Arial"/>
              <a:buNone/>
              <a:defRPr b="0" i="0"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0" name="Google Shape;260;p82"/>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61" name="Google Shape;261;p82"/>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62" name="Google Shape;262;p82"/>
          <p:cNvSpPr/>
          <p:nvPr>
            <p:ph idx="2" type="pic"/>
          </p:nvPr>
        </p:nvSpPr>
        <p:spPr>
          <a:xfrm>
            <a:off x="12193588" y="0"/>
            <a:ext cx="12193590" cy="13716000"/>
          </a:xfrm>
          <a:prstGeom prst="rect">
            <a:avLst/>
          </a:prstGeom>
          <a:solidFill>
            <a:schemeClr val="lt1"/>
          </a:solidFill>
          <a:ln>
            <a:noFill/>
          </a:ln>
        </p:spPr>
      </p:sp>
      <p:sp>
        <p:nvSpPr>
          <p:cNvPr id="263" name="Google Shape;263;p82"/>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264" name="Google Shape;264;p82"/>
          <p:cNvPicPr preferRelativeResize="0"/>
          <p:nvPr/>
        </p:nvPicPr>
        <p:blipFill rotWithShape="1">
          <a:blip r:embed="rId2">
            <a:alphaModFix/>
          </a:blip>
          <a:srcRect b="0" l="0" r="0" t="0"/>
          <a:stretch/>
        </p:blipFill>
        <p:spPr>
          <a:xfrm>
            <a:off x="1525588" y="1524000"/>
            <a:ext cx="2182620" cy="552276"/>
          </a:xfrm>
          <a:prstGeom prst="rect">
            <a:avLst/>
          </a:prstGeom>
          <a:noFill/>
          <a:ln>
            <a:noFill/>
          </a:ln>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red_title and image 5">
  <p:cSld name="1_red_title and image 5">
    <p:spTree>
      <p:nvGrpSpPr>
        <p:cNvPr id="265" name="Shape 265"/>
        <p:cNvGrpSpPr/>
        <p:nvPr/>
      </p:nvGrpSpPr>
      <p:grpSpPr>
        <a:xfrm>
          <a:off x="0" y="0"/>
          <a:ext cx="0" cy="0"/>
          <a:chOff x="0" y="0"/>
          <a:chExt cx="0" cy="0"/>
        </a:xfrm>
      </p:grpSpPr>
      <p:sp>
        <p:nvSpPr>
          <p:cNvPr id="266" name="Google Shape;266;p83"/>
          <p:cNvSpPr/>
          <p:nvPr/>
        </p:nvSpPr>
        <p:spPr>
          <a:xfrm flipH="1">
            <a:off x="3718019"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2BA"/>
              </a:solidFill>
              <a:latin typeface="Arial"/>
              <a:ea typeface="Arial"/>
              <a:cs typeface="Arial"/>
              <a:sym typeface="Arial"/>
            </a:endParaRPr>
          </a:p>
        </p:txBody>
      </p:sp>
      <p:sp>
        <p:nvSpPr>
          <p:cNvPr id="267" name="Google Shape;267;p83"/>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9600"/>
              <a:buFont typeface="Arial"/>
              <a:buNone/>
              <a:defRPr b="0" i="0"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8" name="Google Shape;268;p83"/>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69" name="Google Shape;269;p83"/>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70" name="Google Shape;270;p83"/>
          <p:cNvSpPr/>
          <p:nvPr>
            <p:ph idx="2" type="pic"/>
          </p:nvPr>
        </p:nvSpPr>
        <p:spPr>
          <a:xfrm>
            <a:off x="12193588" y="0"/>
            <a:ext cx="12193590" cy="13716000"/>
          </a:xfrm>
          <a:prstGeom prst="rect">
            <a:avLst/>
          </a:prstGeom>
          <a:solidFill>
            <a:schemeClr val="lt1"/>
          </a:solidFill>
          <a:ln>
            <a:noFill/>
          </a:ln>
        </p:spPr>
      </p:sp>
      <p:sp>
        <p:nvSpPr>
          <p:cNvPr id="271" name="Google Shape;271;p83"/>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5">
  <p:cSld name="blue_title and image 5">
    <p:spTree>
      <p:nvGrpSpPr>
        <p:cNvPr id="272" name="Shape 272"/>
        <p:cNvGrpSpPr/>
        <p:nvPr/>
      </p:nvGrpSpPr>
      <p:grpSpPr>
        <a:xfrm>
          <a:off x="0" y="0"/>
          <a:ext cx="0" cy="0"/>
          <a:chOff x="0" y="0"/>
          <a:chExt cx="0" cy="0"/>
        </a:xfrm>
      </p:grpSpPr>
      <p:sp>
        <p:nvSpPr>
          <p:cNvPr id="273" name="Google Shape;273;p84"/>
          <p:cNvSpPr/>
          <p:nvPr/>
        </p:nvSpPr>
        <p:spPr>
          <a:xfrm flipH="1">
            <a:off x="3718019" y="1538838"/>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74" name="Google Shape;274;p84"/>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9600"/>
              <a:buFont typeface="Arial"/>
              <a:buNone/>
              <a:defRPr b="0" i="0"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5" name="Google Shape;275;p84"/>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76" name="Google Shape;276;p84"/>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77" name="Google Shape;277;p84"/>
          <p:cNvSpPr/>
          <p:nvPr>
            <p:ph idx="2" type="pic"/>
          </p:nvPr>
        </p:nvSpPr>
        <p:spPr>
          <a:xfrm>
            <a:off x="12193588" y="0"/>
            <a:ext cx="12193590" cy="13716000"/>
          </a:xfrm>
          <a:prstGeom prst="rect">
            <a:avLst/>
          </a:prstGeom>
          <a:solidFill>
            <a:schemeClr val="lt1"/>
          </a:solidFill>
          <a:ln>
            <a:noFill/>
          </a:ln>
        </p:spPr>
      </p:sp>
      <p:pic>
        <p:nvPicPr>
          <p:cNvPr id="278" name="Google Shape;278;p84"/>
          <p:cNvPicPr preferRelativeResize="0"/>
          <p:nvPr/>
        </p:nvPicPr>
        <p:blipFill rotWithShape="1">
          <a:blip r:embed="rId2">
            <a:alphaModFix/>
          </a:blip>
          <a:srcRect b="0" l="0" r="0" t="0"/>
          <a:stretch/>
        </p:blipFill>
        <p:spPr>
          <a:xfrm>
            <a:off x="1525588" y="1524000"/>
            <a:ext cx="2182620" cy="552276"/>
          </a:xfrm>
          <a:prstGeom prst="rect">
            <a:avLst/>
          </a:prstGeom>
          <a:noFill/>
          <a:ln>
            <a:noFill/>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5">
  <p:cSld name="darkamber_title and image 5">
    <p:spTree>
      <p:nvGrpSpPr>
        <p:cNvPr id="279" name="Shape 279"/>
        <p:cNvGrpSpPr/>
        <p:nvPr/>
      </p:nvGrpSpPr>
      <p:grpSpPr>
        <a:xfrm>
          <a:off x="0" y="0"/>
          <a:ext cx="0" cy="0"/>
          <a:chOff x="0" y="0"/>
          <a:chExt cx="0" cy="0"/>
        </a:xfrm>
      </p:grpSpPr>
      <p:sp>
        <p:nvSpPr>
          <p:cNvPr id="280" name="Google Shape;280;p85"/>
          <p:cNvSpPr/>
          <p:nvPr/>
        </p:nvSpPr>
        <p:spPr>
          <a:xfrm flipH="1">
            <a:off x="3718019" y="1538838"/>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81" name="Google Shape;281;p85"/>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b="0" i="0"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2" name="Google Shape;282;p85"/>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83" name="Google Shape;283;p85"/>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84" name="Google Shape;284;p85"/>
          <p:cNvSpPr/>
          <p:nvPr>
            <p:ph idx="2" type="pic"/>
          </p:nvPr>
        </p:nvSpPr>
        <p:spPr>
          <a:xfrm>
            <a:off x="12193588" y="0"/>
            <a:ext cx="12193590" cy="13716000"/>
          </a:xfrm>
          <a:prstGeom prst="rect">
            <a:avLst/>
          </a:prstGeom>
          <a:solidFill>
            <a:schemeClr val="lt1"/>
          </a:solidFill>
          <a:ln>
            <a:noFill/>
          </a:ln>
        </p:spPr>
      </p:sp>
      <p:pic>
        <p:nvPicPr>
          <p:cNvPr id="285" name="Google Shape;285;p85"/>
          <p:cNvPicPr preferRelativeResize="0"/>
          <p:nvPr/>
        </p:nvPicPr>
        <p:blipFill rotWithShape="1">
          <a:blip r:embed="rId2">
            <a:alphaModFix/>
          </a:blip>
          <a:srcRect b="0" l="0" r="0" t="0"/>
          <a:stretch/>
        </p:blipFill>
        <p:spPr>
          <a:xfrm>
            <a:off x="1525588" y="1524000"/>
            <a:ext cx="2182620" cy="552276"/>
          </a:xfrm>
          <a:prstGeom prst="rect">
            <a:avLst/>
          </a:prstGeom>
          <a:noFill/>
          <a:ln>
            <a:noFill/>
          </a:ln>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6">
  <p:cSld name="green_title and image 6">
    <p:spTree>
      <p:nvGrpSpPr>
        <p:cNvPr id="286" name="Shape 286"/>
        <p:cNvGrpSpPr/>
        <p:nvPr/>
      </p:nvGrpSpPr>
      <p:grpSpPr>
        <a:xfrm>
          <a:off x="0" y="0"/>
          <a:ext cx="0" cy="0"/>
          <a:chOff x="0" y="0"/>
          <a:chExt cx="0" cy="0"/>
        </a:xfrm>
      </p:grpSpPr>
      <p:sp>
        <p:nvSpPr>
          <p:cNvPr id="287" name="Google Shape;287;p86"/>
          <p:cNvSpPr txBox="1"/>
          <p:nvPr>
            <p:ph type="title"/>
          </p:nvPr>
        </p:nvSpPr>
        <p:spPr>
          <a:xfrm>
            <a:off x="15089188" y="4691855"/>
            <a:ext cx="7696201" cy="2560952"/>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8" name="Google Shape;288;p86"/>
          <p:cNvSpPr txBox="1"/>
          <p:nvPr>
            <p:ph idx="1" type="body"/>
          </p:nvPr>
        </p:nvSpPr>
        <p:spPr>
          <a:xfrm>
            <a:off x="15099323" y="7430079"/>
            <a:ext cx="7250365" cy="1502393"/>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89" name="Google Shape;289;p86"/>
          <p:cNvSpPr/>
          <p:nvPr>
            <p:ph idx="2" type="pic"/>
          </p:nvPr>
        </p:nvSpPr>
        <p:spPr>
          <a:xfrm>
            <a:off x="3776004" y="1499236"/>
            <a:ext cx="9140953" cy="10607484"/>
          </a:xfrm>
          <a:prstGeom prst="rect">
            <a:avLst/>
          </a:prstGeom>
          <a:solidFill>
            <a:schemeClr val="lt1"/>
          </a:solidFill>
          <a:ln>
            <a:noFill/>
          </a:ln>
        </p:spPr>
      </p:sp>
      <p:sp>
        <p:nvSpPr>
          <p:cNvPr id="290" name="Google Shape;290;p86"/>
          <p:cNvSpPr/>
          <p:nvPr/>
        </p:nvSpPr>
        <p:spPr>
          <a:xfrm>
            <a:off x="9236" y="0"/>
            <a:ext cx="3759200" cy="13715999"/>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91" name="Google Shape;291;p86"/>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292" name="Google Shape;292;p86"/>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6">
  <p:cSld name="amber_title and image 6">
    <p:spTree>
      <p:nvGrpSpPr>
        <p:cNvPr id="293" name="Shape 293"/>
        <p:cNvGrpSpPr/>
        <p:nvPr/>
      </p:nvGrpSpPr>
      <p:grpSpPr>
        <a:xfrm>
          <a:off x="0" y="0"/>
          <a:ext cx="0" cy="0"/>
          <a:chOff x="0" y="0"/>
          <a:chExt cx="0" cy="0"/>
        </a:xfrm>
      </p:grpSpPr>
      <p:sp>
        <p:nvSpPr>
          <p:cNvPr id="294" name="Google Shape;294;p87"/>
          <p:cNvSpPr txBox="1"/>
          <p:nvPr>
            <p:ph type="title"/>
          </p:nvPr>
        </p:nvSpPr>
        <p:spPr>
          <a:xfrm>
            <a:off x="15089188" y="4691855"/>
            <a:ext cx="7696201" cy="2560952"/>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5" name="Google Shape;295;p87"/>
          <p:cNvSpPr txBox="1"/>
          <p:nvPr>
            <p:ph idx="1" type="body"/>
          </p:nvPr>
        </p:nvSpPr>
        <p:spPr>
          <a:xfrm>
            <a:off x="15099323" y="7430079"/>
            <a:ext cx="7250365" cy="1502393"/>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96" name="Google Shape;296;p87"/>
          <p:cNvSpPr/>
          <p:nvPr>
            <p:ph idx="2" type="pic"/>
          </p:nvPr>
        </p:nvSpPr>
        <p:spPr>
          <a:xfrm>
            <a:off x="3776004" y="1499236"/>
            <a:ext cx="9140953" cy="10607484"/>
          </a:xfrm>
          <a:prstGeom prst="rect">
            <a:avLst/>
          </a:prstGeom>
          <a:solidFill>
            <a:schemeClr val="lt1"/>
          </a:solidFill>
          <a:ln>
            <a:noFill/>
          </a:ln>
        </p:spPr>
      </p:sp>
      <p:sp>
        <p:nvSpPr>
          <p:cNvPr id="297" name="Google Shape;297;p87"/>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98" name="Google Shape;298;p87"/>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299" name="Google Shape;299;p87"/>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1">
  <p:cSld name="red_title 1">
    <p:bg>
      <p:bgPr>
        <a:solidFill>
          <a:srgbClr val="FDFAF5"/>
        </a:solidFill>
      </p:bgPr>
    </p:bg>
    <p:spTree>
      <p:nvGrpSpPr>
        <p:cNvPr id="36" name="Shape 36"/>
        <p:cNvGrpSpPr/>
        <p:nvPr/>
      </p:nvGrpSpPr>
      <p:grpSpPr>
        <a:xfrm>
          <a:off x="0" y="0"/>
          <a:ext cx="0" cy="0"/>
          <a:chOff x="0" y="0"/>
          <a:chExt cx="0" cy="0"/>
        </a:xfrm>
      </p:grpSpPr>
      <p:grpSp>
        <p:nvGrpSpPr>
          <p:cNvPr id="37" name="Google Shape;37;p52"/>
          <p:cNvGrpSpPr/>
          <p:nvPr/>
        </p:nvGrpSpPr>
        <p:grpSpPr>
          <a:xfrm>
            <a:off x="-2594138" y="-1792136"/>
            <a:ext cx="26981311" cy="15508135"/>
            <a:chOff x="-2594138" y="-1792136"/>
            <a:chExt cx="26981311" cy="15508135"/>
          </a:xfrm>
        </p:grpSpPr>
        <p:sp>
          <p:nvSpPr>
            <p:cNvPr id="38" name="Google Shape;38;p52"/>
            <p:cNvSpPr/>
            <p:nvPr/>
          </p:nvSpPr>
          <p:spPr>
            <a:xfrm>
              <a:off x="-1" y="9956800"/>
              <a:ext cx="24387174" cy="37591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39" name="Google Shape;39;p52"/>
            <p:cNvGrpSpPr/>
            <p:nvPr/>
          </p:nvGrpSpPr>
          <p:grpSpPr>
            <a:xfrm rot="-5400000">
              <a:off x="-2594138" y="-1792136"/>
              <a:ext cx="14664266" cy="14664266"/>
              <a:chOff x="6061747" y="1538838"/>
              <a:chExt cx="10553467" cy="10553467"/>
            </a:xfrm>
          </p:grpSpPr>
          <p:sp>
            <p:nvSpPr>
              <p:cNvPr id="40" name="Google Shape;40;p52"/>
              <p:cNvSpPr/>
              <p:nvPr/>
            </p:nvSpPr>
            <p:spPr>
              <a:xfrm>
                <a:off x="6061747"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1" name="Google Shape;41;p52"/>
              <p:cNvSpPr/>
              <p:nvPr/>
            </p:nvSpPr>
            <p:spPr>
              <a:xfrm>
                <a:off x="6061747"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grpSp>
      <p:pic>
        <p:nvPicPr>
          <p:cNvPr id="42" name="Google Shape;42;p52"/>
          <p:cNvPicPr preferRelativeResize="0"/>
          <p:nvPr/>
        </p:nvPicPr>
        <p:blipFill rotWithShape="1">
          <a:blip r:embed="rId2">
            <a:alphaModFix/>
          </a:blip>
          <a:srcRect b="0" l="0" r="0" t="0"/>
          <a:stretch/>
        </p:blipFill>
        <p:spPr>
          <a:xfrm>
            <a:off x="2051879" y="1524000"/>
            <a:ext cx="2182620" cy="552276"/>
          </a:xfrm>
          <a:prstGeom prst="rect">
            <a:avLst/>
          </a:prstGeom>
          <a:noFill/>
          <a:ln>
            <a:noFill/>
          </a:ln>
        </p:spPr>
      </p:pic>
      <p:sp>
        <p:nvSpPr>
          <p:cNvPr id="43" name="Google Shape;43;p52"/>
          <p:cNvSpPr txBox="1"/>
          <p:nvPr>
            <p:ph type="title"/>
          </p:nvPr>
        </p:nvSpPr>
        <p:spPr>
          <a:xfrm>
            <a:off x="1902960" y="3962400"/>
            <a:ext cx="13605327" cy="3352800"/>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11500"/>
              <a:buFont typeface="Arial"/>
              <a:buNone/>
              <a:defRPr sz="115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52"/>
          <p:cNvSpPr txBox="1"/>
          <p:nvPr>
            <p:ph idx="1" type="body"/>
          </p:nvPr>
        </p:nvSpPr>
        <p:spPr>
          <a:xfrm>
            <a:off x="1902961" y="7933764"/>
            <a:ext cx="6194790"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3600"/>
              <a:buNone/>
              <a:defRPr sz="36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45" name="Google Shape;45;p52"/>
          <p:cNvSpPr txBox="1"/>
          <p:nvPr>
            <p:ph idx="2" type="body"/>
          </p:nvPr>
        </p:nvSpPr>
        <p:spPr>
          <a:xfrm>
            <a:off x="1902961" y="10770110"/>
            <a:ext cx="6224770"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1"/>
              </a:buClr>
              <a:buSzPts val="2800"/>
              <a:buNone/>
              <a:defRPr sz="2800">
                <a:solidFill>
                  <a:schemeClr val="lt1"/>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6">
  <p:cSld name="red_title and image 6">
    <p:spTree>
      <p:nvGrpSpPr>
        <p:cNvPr id="300" name="Shape 300"/>
        <p:cNvGrpSpPr/>
        <p:nvPr/>
      </p:nvGrpSpPr>
      <p:grpSpPr>
        <a:xfrm>
          <a:off x="0" y="0"/>
          <a:ext cx="0" cy="0"/>
          <a:chOff x="0" y="0"/>
          <a:chExt cx="0" cy="0"/>
        </a:xfrm>
      </p:grpSpPr>
      <p:sp>
        <p:nvSpPr>
          <p:cNvPr id="301" name="Google Shape;301;p88"/>
          <p:cNvSpPr txBox="1"/>
          <p:nvPr>
            <p:ph type="title"/>
          </p:nvPr>
        </p:nvSpPr>
        <p:spPr>
          <a:xfrm>
            <a:off x="15089188" y="4691855"/>
            <a:ext cx="7696201" cy="2560952"/>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2" name="Google Shape;302;p88"/>
          <p:cNvSpPr txBox="1"/>
          <p:nvPr>
            <p:ph idx="1" type="body"/>
          </p:nvPr>
        </p:nvSpPr>
        <p:spPr>
          <a:xfrm>
            <a:off x="15099323" y="7430079"/>
            <a:ext cx="7250365" cy="1502393"/>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03" name="Google Shape;303;p88"/>
          <p:cNvSpPr/>
          <p:nvPr>
            <p:ph idx="2" type="pic"/>
          </p:nvPr>
        </p:nvSpPr>
        <p:spPr>
          <a:xfrm>
            <a:off x="3776004" y="1499236"/>
            <a:ext cx="9140953" cy="10607484"/>
          </a:xfrm>
          <a:prstGeom prst="rect">
            <a:avLst/>
          </a:prstGeom>
          <a:solidFill>
            <a:schemeClr val="lt1"/>
          </a:solidFill>
          <a:ln>
            <a:noFill/>
          </a:ln>
        </p:spPr>
      </p:sp>
      <p:sp>
        <p:nvSpPr>
          <p:cNvPr id="304" name="Google Shape;304;p88"/>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05" name="Google Shape;305;p88"/>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306" name="Google Shape;306;p88"/>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6">
  <p:cSld name="blue_title and image 6">
    <p:spTree>
      <p:nvGrpSpPr>
        <p:cNvPr id="307" name="Shape 307"/>
        <p:cNvGrpSpPr/>
        <p:nvPr/>
      </p:nvGrpSpPr>
      <p:grpSpPr>
        <a:xfrm>
          <a:off x="0" y="0"/>
          <a:ext cx="0" cy="0"/>
          <a:chOff x="0" y="0"/>
          <a:chExt cx="0" cy="0"/>
        </a:xfrm>
      </p:grpSpPr>
      <p:sp>
        <p:nvSpPr>
          <p:cNvPr id="308" name="Google Shape;308;p89"/>
          <p:cNvSpPr txBox="1"/>
          <p:nvPr>
            <p:ph type="title"/>
          </p:nvPr>
        </p:nvSpPr>
        <p:spPr>
          <a:xfrm>
            <a:off x="15089188" y="4691855"/>
            <a:ext cx="7696201" cy="2560952"/>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9600"/>
              <a:buFont typeface="Arial"/>
              <a:buNone/>
              <a:defRPr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9" name="Google Shape;309;p89"/>
          <p:cNvSpPr txBox="1"/>
          <p:nvPr>
            <p:ph idx="1" type="body"/>
          </p:nvPr>
        </p:nvSpPr>
        <p:spPr>
          <a:xfrm>
            <a:off x="15099323" y="7430079"/>
            <a:ext cx="7250365" cy="1502393"/>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10" name="Google Shape;310;p89"/>
          <p:cNvSpPr/>
          <p:nvPr>
            <p:ph idx="2" type="pic"/>
          </p:nvPr>
        </p:nvSpPr>
        <p:spPr>
          <a:xfrm>
            <a:off x="3776004" y="1499236"/>
            <a:ext cx="9140953" cy="10607484"/>
          </a:xfrm>
          <a:prstGeom prst="rect">
            <a:avLst/>
          </a:prstGeom>
          <a:solidFill>
            <a:schemeClr val="lt1"/>
          </a:solidFill>
          <a:ln>
            <a:noFill/>
          </a:ln>
        </p:spPr>
      </p:sp>
      <p:sp>
        <p:nvSpPr>
          <p:cNvPr id="311" name="Google Shape;311;p89"/>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12" name="Google Shape;312;p89"/>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313" name="Google Shape;313;p89"/>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6">
  <p:cSld name="darkamber_title and image 6">
    <p:spTree>
      <p:nvGrpSpPr>
        <p:cNvPr id="314" name="Shape 314"/>
        <p:cNvGrpSpPr/>
        <p:nvPr/>
      </p:nvGrpSpPr>
      <p:grpSpPr>
        <a:xfrm>
          <a:off x="0" y="0"/>
          <a:ext cx="0" cy="0"/>
          <a:chOff x="0" y="0"/>
          <a:chExt cx="0" cy="0"/>
        </a:xfrm>
      </p:grpSpPr>
      <p:sp>
        <p:nvSpPr>
          <p:cNvPr id="315" name="Google Shape;315;p90"/>
          <p:cNvSpPr txBox="1"/>
          <p:nvPr>
            <p:ph type="title"/>
          </p:nvPr>
        </p:nvSpPr>
        <p:spPr>
          <a:xfrm>
            <a:off x="15089188" y="4691855"/>
            <a:ext cx="7696201" cy="2560952"/>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6" name="Google Shape;316;p90"/>
          <p:cNvSpPr txBox="1"/>
          <p:nvPr>
            <p:ph idx="1" type="body"/>
          </p:nvPr>
        </p:nvSpPr>
        <p:spPr>
          <a:xfrm>
            <a:off x="15099323" y="7430079"/>
            <a:ext cx="7250365" cy="1502393"/>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17" name="Google Shape;317;p90"/>
          <p:cNvSpPr/>
          <p:nvPr>
            <p:ph idx="2" type="pic"/>
          </p:nvPr>
        </p:nvSpPr>
        <p:spPr>
          <a:xfrm>
            <a:off x="3776004" y="1499236"/>
            <a:ext cx="9140953" cy="10607484"/>
          </a:xfrm>
          <a:prstGeom prst="rect">
            <a:avLst/>
          </a:prstGeom>
          <a:solidFill>
            <a:schemeClr val="lt1"/>
          </a:solidFill>
          <a:ln>
            <a:noFill/>
          </a:ln>
        </p:spPr>
      </p:sp>
      <p:sp>
        <p:nvSpPr>
          <p:cNvPr id="318" name="Google Shape;318;p90"/>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19" name="Google Shape;319;p90"/>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320" name="Google Shape;320;p90"/>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list image 6">
  <p:cSld name="green_title list image 6">
    <p:spTree>
      <p:nvGrpSpPr>
        <p:cNvPr id="321" name="Shape 321"/>
        <p:cNvGrpSpPr/>
        <p:nvPr/>
      </p:nvGrpSpPr>
      <p:grpSpPr>
        <a:xfrm>
          <a:off x="0" y="0"/>
          <a:ext cx="0" cy="0"/>
          <a:chOff x="0" y="0"/>
          <a:chExt cx="0" cy="0"/>
        </a:xfrm>
      </p:grpSpPr>
      <p:sp>
        <p:nvSpPr>
          <p:cNvPr id="322" name="Google Shape;322;p91"/>
          <p:cNvSpPr txBox="1"/>
          <p:nvPr>
            <p:ph type="title"/>
          </p:nvPr>
        </p:nvSpPr>
        <p:spPr>
          <a:xfrm>
            <a:off x="1525588" y="1524000"/>
            <a:ext cx="19113726" cy="917134"/>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rgbClr val="91590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3" name="Google Shape;323;p91"/>
          <p:cNvSpPr txBox="1"/>
          <p:nvPr>
            <p:ph idx="1" type="body"/>
          </p:nvPr>
        </p:nvSpPr>
        <p:spPr>
          <a:xfrm>
            <a:off x="1525588" y="2429313"/>
            <a:ext cx="10611728" cy="1371600"/>
          </a:xfrm>
          <a:prstGeom prst="rect">
            <a:avLst/>
          </a:prstGeom>
          <a:noFill/>
          <a:ln>
            <a:noFill/>
          </a:ln>
        </p:spPr>
        <p:txBody>
          <a:bodyPr anchorCtr="0" anchor="t" bIns="0" lIns="0" spcFirstLastPara="1" rIns="0" wrap="square" tIns="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24" name="Google Shape;324;p91"/>
          <p:cNvSpPr txBox="1"/>
          <p:nvPr>
            <p:ph idx="2" type="body"/>
          </p:nvPr>
        </p:nvSpPr>
        <p:spPr>
          <a:xfrm>
            <a:off x="1378831" y="5026472"/>
            <a:ext cx="10814756" cy="6661150"/>
          </a:xfrm>
          <a:prstGeom prst="rect">
            <a:avLst/>
          </a:prstGeom>
          <a:noFill/>
          <a:ln>
            <a:noFill/>
          </a:ln>
        </p:spPr>
        <p:txBody>
          <a:bodyPr anchorCtr="0" anchor="t" bIns="45700" lIns="0" spcFirstLastPara="1" rIns="0" wrap="square" tIns="45700">
            <a:normAutofit/>
          </a:bodyPr>
          <a:lstStyle>
            <a:lvl1pPr indent="-508000" lvl="0" marL="457200" algn="l">
              <a:lnSpc>
                <a:spcPct val="90000"/>
              </a:lnSpc>
              <a:spcBef>
                <a:spcPts val="2000"/>
              </a:spcBef>
              <a:spcAft>
                <a:spcPts val="0"/>
              </a:spcAft>
              <a:buClr>
                <a:srgbClr val="56687A"/>
              </a:buClr>
              <a:buSzPts val="4400"/>
              <a:buFont typeface="Arial"/>
              <a:buChar char="•"/>
              <a:defRPr sz="4400"/>
            </a:lvl1pPr>
            <a:lvl2pPr indent="-508000" lvl="1" marL="914400" algn="l">
              <a:lnSpc>
                <a:spcPct val="90000"/>
              </a:lnSpc>
              <a:spcBef>
                <a:spcPts val="1000"/>
              </a:spcBef>
              <a:spcAft>
                <a:spcPts val="0"/>
              </a:spcAft>
              <a:buClr>
                <a:srgbClr val="56687A"/>
              </a:buClr>
              <a:buSzPts val="4400"/>
              <a:buFont typeface="Arial"/>
              <a:buChar char="•"/>
              <a:defRPr sz="4400"/>
            </a:lvl2pPr>
            <a:lvl3pPr indent="-508000" lvl="2" marL="1371600" algn="l">
              <a:lnSpc>
                <a:spcPct val="90000"/>
              </a:lnSpc>
              <a:spcBef>
                <a:spcPts val="1000"/>
              </a:spcBef>
              <a:spcAft>
                <a:spcPts val="0"/>
              </a:spcAft>
              <a:buClr>
                <a:srgbClr val="56687A"/>
              </a:buClr>
              <a:buSzPts val="4400"/>
              <a:buFont typeface="Arial"/>
              <a:buChar char="•"/>
              <a:defRPr sz="4400"/>
            </a:lvl3pPr>
            <a:lvl4pPr indent="-508000" lvl="3" marL="1828800" algn="l">
              <a:lnSpc>
                <a:spcPct val="90000"/>
              </a:lnSpc>
              <a:spcBef>
                <a:spcPts val="1000"/>
              </a:spcBef>
              <a:spcAft>
                <a:spcPts val="0"/>
              </a:spcAft>
              <a:buClr>
                <a:srgbClr val="56687A"/>
              </a:buClr>
              <a:buSzPts val="4400"/>
              <a:buFont typeface="Arial"/>
              <a:buChar char="•"/>
              <a:defRPr sz="4400"/>
            </a:lvl4pPr>
            <a:lvl5pPr indent="-508000" lvl="4" marL="2286000" algn="l">
              <a:lnSpc>
                <a:spcPct val="90000"/>
              </a:lnSpc>
              <a:spcBef>
                <a:spcPts val="1000"/>
              </a:spcBef>
              <a:spcAft>
                <a:spcPts val="0"/>
              </a:spcAft>
              <a:buClr>
                <a:srgbClr val="56687A"/>
              </a:buClr>
              <a:buSzPts val="4400"/>
              <a:buFont typeface="Arial"/>
              <a:buChar char="•"/>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25" name="Google Shape;325;p91"/>
          <p:cNvSpPr/>
          <p:nvPr/>
        </p:nvSpPr>
        <p:spPr>
          <a:xfrm>
            <a:off x="20607270" y="1"/>
            <a:ext cx="3779905"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26" name="Google Shape;326;p91"/>
          <p:cNvSpPr/>
          <p:nvPr>
            <p:ph idx="3" type="pic"/>
          </p:nvPr>
        </p:nvSpPr>
        <p:spPr>
          <a:xfrm>
            <a:off x="13333069" y="3030614"/>
            <a:ext cx="7274202" cy="8455292"/>
          </a:xfrm>
          <a:prstGeom prst="rect">
            <a:avLst/>
          </a:prstGeom>
          <a:solidFill>
            <a:schemeClr val="lt1"/>
          </a:solidFill>
          <a:ln>
            <a:noFill/>
          </a:ln>
        </p:spPr>
      </p:sp>
      <p:sp>
        <p:nvSpPr>
          <p:cNvPr id="327" name="Google Shape;327;p91"/>
          <p:cNvSpPr/>
          <p:nvPr/>
        </p:nvSpPr>
        <p:spPr>
          <a:xfrm flipH="1">
            <a:off x="20607271" y="4337181"/>
            <a:ext cx="1187206" cy="5841140"/>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list image 6">
  <p:cSld name="amber_title list image 6">
    <p:spTree>
      <p:nvGrpSpPr>
        <p:cNvPr id="328" name="Shape 328"/>
        <p:cNvGrpSpPr/>
        <p:nvPr/>
      </p:nvGrpSpPr>
      <p:grpSpPr>
        <a:xfrm>
          <a:off x="0" y="0"/>
          <a:ext cx="0" cy="0"/>
          <a:chOff x="0" y="0"/>
          <a:chExt cx="0" cy="0"/>
        </a:xfrm>
      </p:grpSpPr>
      <p:sp>
        <p:nvSpPr>
          <p:cNvPr id="329" name="Google Shape;329;p92"/>
          <p:cNvSpPr txBox="1"/>
          <p:nvPr>
            <p:ph type="title"/>
          </p:nvPr>
        </p:nvSpPr>
        <p:spPr>
          <a:xfrm>
            <a:off x="1525588" y="1524000"/>
            <a:ext cx="19113726" cy="917134"/>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rgbClr val="915907"/>
              </a:buClr>
              <a:buSzPts val="66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0" name="Google Shape;330;p92"/>
          <p:cNvSpPr txBox="1"/>
          <p:nvPr>
            <p:ph idx="1" type="body"/>
          </p:nvPr>
        </p:nvSpPr>
        <p:spPr>
          <a:xfrm>
            <a:off x="1525588" y="2429313"/>
            <a:ext cx="10611728" cy="1371600"/>
          </a:xfrm>
          <a:prstGeom prst="rect">
            <a:avLst/>
          </a:prstGeom>
          <a:noFill/>
          <a:ln>
            <a:noFill/>
          </a:ln>
        </p:spPr>
        <p:txBody>
          <a:bodyPr anchorCtr="0" anchor="t" bIns="0" lIns="0" spcFirstLastPara="1" rIns="0" wrap="square" tIns="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31" name="Google Shape;331;p92"/>
          <p:cNvSpPr txBox="1"/>
          <p:nvPr>
            <p:ph idx="2" type="body"/>
          </p:nvPr>
        </p:nvSpPr>
        <p:spPr>
          <a:xfrm>
            <a:off x="1378831" y="5026472"/>
            <a:ext cx="10814756" cy="6661150"/>
          </a:xfrm>
          <a:prstGeom prst="rect">
            <a:avLst/>
          </a:prstGeom>
          <a:noFill/>
          <a:ln>
            <a:noFill/>
          </a:ln>
        </p:spPr>
        <p:txBody>
          <a:bodyPr anchorCtr="0" anchor="t" bIns="45700" lIns="0" spcFirstLastPara="1" rIns="0" wrap="square" tIns="45700">
            <a:normAutofit/>
          </a:bodyPr>
          <a:lstStyle>
            <a:lvl1pPr indent="-508000" lvl="0" marL="457200" algn="l">
              <a:lnSpc>
                <a:spcPct val="90000"/>
              </a:lnSpc>
              <a:spcBef>
                <a:spcPts val="2000"/>
              </a:spcBef>
              <a:spcAft>
                <a:spcPts val="0"/>
              </a:spcAft>
              <a:buClr>
                <a:srgbClr val="56687A"/>
              </a:buClr>
              <a:buSzPts val="4400"/>
              <a:buFont typeface="Arial"/>
              <a:buChar char="•"/>
              <a:defRPr sz="4400"/>
            </a:lvl1pPr>
            <a:lvl2pPr indent="-508000" lvl="1" marL="914400" algn="l">
              <a:lnSpc>
                <a:spcPct val="90000"/>
              </a:lnSpc>
              <a:spcBef>
                <a:spcPts val="1000"/>
              </a:spcBef>
              <a:spcAft>
                <a:spcPts val="0"/>
              </a:spcAft>
              <a:buClr>
                <a:srgbClr val="56687A"/>
              </a:buClr>
              <a:buSzPts val="4400"/>
              <a:buFont typeface="Arial"/>
              <a:buChar char="•"/>
              <a:defRPr sz="4400"/>
            </a:lvl2pPr>
            <a:lvl3pPr indent="-508000" lvl="2" marL="1371600" algn="l">
              <a:lnSpc>
                <a:spcPct val="90000"/>
              </a:lnSpc>
              <a:spcBef>
                <a:spcPts val="1000"/>
              </a:spcBef>
              <a:spcAft>
                <a:spcPts val="0"/>
              </a:spcAft>
              <a:buClr>
                <a:srgbClr val="56687A"/>
              </a:buClr>
              <a:buSzPts val="4400"/>
              <a:buFont typeface="Arial"/>
              <a:buChar char="•"/>
              <a:defRPr sz="4400"/>
            </a:lvl3pPr>
            <a:lvl4pPr indent="-508000" lvl="3" marL="1828800" algn="l">
              <a:lnSpc>
                <a:spcPct val="90000"/>
              </a:lnSpc>
              <a:spcBef>
                <a:spcPts val="1000"/>
              </a:spcBef>
              <a:spcAft>
                <a:spcPts val="0"/>
              </a:spcAft>
              <a:buClr>
                <a:srgbClr val="56687A"/>
              </a:buClr>
              <a:buSzPts val="4400"/>
              <a:buFont typeface="Arial"/>
              <a:buChar char="•"/>
              <a:defRPr sz="4400"/>
            </a:lvl4pPr>
            <a:lvl5pPr indent="-508000" lvl="4" marL="2286000" algn="l">
              <a:lnSpc>
                <a:spcPct val="90000"/>
              </a:lnSpc>
              <a:spcBef>
                <a:spcPts val="1000"/>
              </a:spcBef>
              <a:spcAft>
                <a:spcPts val="0"/>
              </a:spcAft>
              <a:buClr>
                <a:srgbClr val="56687A"/>
              </a:buClr>
              <a:buSzPts val="4400"/>
              <a:buFont typeface="Arial"/>
              <a:buChar char="•"/>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32" name="Google Shape;332;p92"/>
          <p:cNvSpPr/>
          <p:nvPr/>
        </p:nvSpPr>
        <p:spPr>
          <a:xfrm>
            <a:off x="20607270" y="1"/>
            <a:ext cx="3779905"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33" name="Google Shape;333;p92"/>
          <p:cNvSpPr/>
          <p:nvPr>
            <p:ph idx="3" type="pic"/>
          </p:nvPr>
        </p:nvSpPr>
        <p:spPr>
          <a:xfrm>
            <a:off x="13333069" y="3030614"/>
            <a:ext cx="7274202" cy="8455292"/>
          </a:xfrm>
          <a:prstGeom prst="rect">
            <a:avLst/>
          </a:prstGeom>
          <a:solidFill>
            <a:schemeClr val="lt1"/>
          </a:solidFill>
          <a:ln>
            <a:noFill/>
          </a:ln>
        </p:spPr>
      </p:sp>
      <p:sp>
        <p:nvSpPr>
          <p:cNvPr id="334" name="Google Shape;334;p92"/>
          <p:cNvSpPr/>
          <p:nvPr/>
        </p:nvSpPr>
        <p:spPr>
          <a:xfrm flipH="1">
            <a:off x="20607271" y="4337181"/>
            <a:ext cx="1187206" cy="5841140"/>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list image 6">
  <p:cSld name="red_title list image 6">
    <p:spTree>
      <p:nvGrpSpPr>
        <p:cNvPr id="335" name="Shape 335"/>
        <p:cNvGrpSpPr/>
        <p:nvPr/>
      </p:nvGrpSpPr>
      <p:grpSpPr>
        <a:xfrm>
          <a:off x="0" y="0"/>
          <a:ext cx="0" cy="0"/>
          <a:chOff x="0" y="0"/>
          <a:chExt cx="0" cy="0"/>
        </a:xfrm>
      </p:grpSpPr>
      <p:sp>
        <p:nvSpPr>
          <p:cNvPr id="336" name="Google Shape;336;p93"/>
          <p:cNvSpPr txBox="1"/>
          <p:nvPr>
            <p:ph type="title"/>
          </p:nvPr>
        </p:nvSpPr>
        <p:spPr>
          <a:xfrm>
            <a:off x="1525588" y="1524000"/>
            <a:ext cx="19113726" cy="917134"/>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rgbClr val="915907"/>
              </a:buClr>
              <a:buSzPts val="66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7" name="Google Shape;337;p93"/>
          <p:cNvSpPr txBox="1"/>
          <p:nvPr>
            <p:ph idx="1" type="body"/>
          </p:nvPr>
        </p:nvSpPr>
        <p:spPr>
          <a:xfrm>
            <a:off x="1525588" y="2429313"/>
            <a:ext cx="10611728" cy="1371600"/>
          </a:xfrm>
          <a:prstGeom prst="rect">
            <a:avLst/>
          </a:prstGeom>
          <a:noFill/>
          <a:ln>
            <a:noFill/>
          </a:ln>
        </p:spPr>
        <p:txBody>
          <a:bodyPr anchorCtr="0" anchor="t" bIns="0" lIns="0" spcFirstLastPara="1" rIns="0" wrap="square" tIns="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38" name="Google Shape;338;p93"/>
          <p:cNvSpPr txBox="1"/>
          <p:nvPr>
            <p:ph idx="2" type="body"/>
          </p:nvPr>
        </p:nvSpPr>
        <p:spPr>
          <a:xfrm>
            <a:off x="1378831" y="5026472"/>
            <a:ext cx="10814756" cy="6661150"/>
          </a:xfrm>
          <a:prstGeom prst="rect">
            <a:avLst/>
          </a:prstGeom>
          <a:noFill/>
          <a:ln>
            <a:noFill/>
          </a:ln>
        </p:spPr>
        <p:txBody>
          <a:bodyPr anchorCtr="0" anchor="t" bIns="45700" lIns="0" spcFirstLastPara="1" rIns="0" wrap="square" tIns="45700">
            <a:normAutofit/>
          </a:bodyPr>
          <a:lstStyle>
            <a:lvl1pPr indent="-508000" lvl="0" marL="457200" algn="l">
              <a:lnSpc>
                <a:spcPct val="90000"/>
              </a:lnSpc>
              <a:spcBef>
                <a:spcPts val="2000"/>
              </a:spcBef>
              <a:spcAft>
                <a:spcPts val="0"/>
              </a:spcAft>
              <a:buClr>
                <a:srgbClr val="56687A"/>
              </a:buClr>
              <a:buSzPts val="4400"/>
              <a:buFont typeface="Arial"/>
              <a:buChar char="•"/>
              <a:defRPr sz="4400"/>
            </a:lvl1pPr>
            <a:lvl2pPr indent="-508000" lvl="1" marL="914400" algn="l">
              <a:lnSpc>
                <a:spcPct val="90000"/>
              </a:lnSpc>
              <a:spcBef>
                <a:spcPts val="1000"/>
              </a:spcBef>
              <a:spcAft>
                <a:spcPts val="0"/>
              </a:spcAft>
              <a:buClr>
                <a:srgbClr val="56687A"/>
              </a:buClr>
              <a:buSzPts val="4400"/>
              <a:buFont typeface="Arial"/>
              <a:buChar char="•"/>
              <a:defRPr sz="4400"/>
            </a:lvl2pPr>
            <a:lvl3pPr indent="-508000" lvl="2" marL="1371600" algn="l">
              <a:lnSpc>
                <a:spcPct val="90000"/>
              </a:lnSpc>
              <a:spcBef>
                <a:spcPts val="1000"/>
              </a:spcBef>
              <a:spcAft>
                <a:spcPts val="0"/>
              </a:spcAft>
              <a:buClr>
                <a:srgbClr val="56687A"/>
              </a:buClr>
              <a:buSzPts val="4400"/>
              <a:buFont typeface="Arial"/>
              <a:buChar char="•"/>
              <a:defRPr sz="4400"/>
            </a:lvl3pPr>
            <a:lvl4pPr indent="-508000" lvl="3" marL="1828800" algn="l">
              <a:lnSpc>
                <a:spcPct val="90000"/>
              </a:lnSpc>
              <a:spcBef>
                <a:spcPts val="1000"/>
              </a:spcBef>
              <a:spcAft>
                <a:spcPts val="0"/>
              </a:spcAft>
              <a:buClr>
                <a:srgbClr val="56687A"/>
              </a:buClr>
              <a:buSzPts val="4400"/>
              <a:buFont typeface="Arial"/>
              <a:buChar char="•"/>
              <a:defRPr sz="4400"/>
            </a:lvl4pPr>
            <a:lvl5pPr indent="-508000" lvl="4" marL="2286000" algn="l">
              <a:lnSpc>
                <a:spcPct val="90000"/>
              </a:lnSpc>
              <a:spcBef>
                <a:spcPts val="1000"/>
              </a:spcBef>
              <a:spcAft>
                <a:spcPts val="0"/>
              </a:spcAft>
              <a:buClr>
                <a:srgbClr val="56687A"/>
              </a:buClr>
              <a:buSzPts val="4400"/>
              <a:buFont typeface="Arial"/>
              <a:buChar char="•"/>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39" name="Google Shape;339;p93"/>
          <p:cNvSpPr/>
          <p:nvPr/>
        </p:nvSpPr>
        <p:spPr>
          <a:xfrm>
            <a:off x="20607270" y="1"/>
            <a:ext cx="3779905"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40" name="Google Shape;340;p93"/>
          <p:cNvSpPr/>
          <p:nvPr>
            <p:ph idx="3" type="pic"/>
          </p:nvPr>
        </p:nvSpPr>
        <p:spPr>
          <a:xfrm>
            <a:off x="13333069" y="3030614"/>
            <a:ext cx="7274202" cy="8455292"/>
          </a:xfrm>
          <a:prstGeom prst="rect">
            <a:avLst/>
          </a:prstGeom>
          <a:solidFill>
            <a:schemeClr val="lt1"/>
          </a:solidFill>
          <a:ln>
            <a:noFill/>
          </a:ln>
        </p:spPr>
      </p:sp>
      <p:sp>
        <p:nvSpPr>
          <p:cNvPr id="341" name="Google Shape;341;p93"/>
          <p:cNvSpPr/>
          <p:nvPr/>
        </p:nvSpPr>
        <p:spPr>
          <a:xfrm flipH="1">
            <a:off x="20607271" y="4337181"/>
            <a:ext cx="1187206" cy="5841140"/>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list image 6">
  <p:cSld name="blue_title list image 6">
    <p:spTree>
      <p:nvGrpSpPr>
        <p:cNvPr id="342" name="Shape 342"/>
        <p:cNvGrpSpPr/>
        <p:nvPr/>
      </p:nvGrpSpPr>
      <p:grpSpPr>
        <a:xfrm>
          <a:off x="0" y="0"/>
          <a:ext cx="0" cy="0"/>
          <a:chOff x="0" y="0"/>
          <a:chExt cx="0" cy="0"/>
        </a:xfrm>
      </p:grpSpPr>
      <p:sp>
        <p:nvSpPr>
          <p:cNvPr id="343" name="Google Shape;343;p94"/>
          <p:cNvSpPr txBox="1"/>
          <p:nvPr>
            <p:ph type="title"/>
          </p:nvPr>
        </p:nvSpPr>
        <p:spPr>
          <a:xfrm>
            <a:off x="1525588" y="1524000"/>
            <a:ext cx="19113726" cy="917134"/>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rgbClr val="915907"/>
              </a:buClr>
              <a:buSzPts val="66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4" name="Google Shape;344;p94"/>
          <p:cNvSpPr txBox="1"/>
          <p:nvPr>
            <p:ph idx="1" type="body"/>
          </p:nvPr>
        </p:nvSpPr>
        <p:spPr>
          <a:xfrm>
            <a:off x="1525588" y="2429313"/>
            <a:ext cx="10611728" cy="1371600"/>
          </a:xfrm>
          <a:prstGeom prst="rect">
            <a:avLst/>
          </a:prstGeom>
          <a:noFill/>
          <a:ln>
            <a:noFill/>
          </a:ln>
        </p:spPr>
        <p:txBody>
          <a:bodyPr anchorCtr="0" anchor="t" bIns="0" lIns="0" spcFirstLastPara="1" rIns="0" wrap="square" tIns="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45" name="Google Shape;345;p94"/>
          <p:cNvSpPr txBox="1"/>
          <p:nvPr>
            <p:ph idx="2" type="body"/>
          </p:nvPr>
        </p:nvSpPr>
        <p:spPr>
          <a:xfrm>
            <a:off x="1378831" y="5026472"/>
            <a:ext cx="10814756" cy="6661150"/>
          </a:xfrm>
          <a:prstGeom prst="rect">
            <a:avLst/>
          </a:prstGeom>
          <a:noFill/>
          <a:ln>
            <a:noFill/>
          </a:ln>
        </p:spPr>
        <p:txBody>
          <a:bodyPr anchorCtr="0" anchor="t" bIns="45700" lIns="0" spcFirstLastPara="1" rIns="0" wrap="square" tIns="45700">
            <a:normAutofit/>
          </a:bodyPr>
          <a:lstStyle>
            <a:lvl1pPr indent="-508000" lvl="0" marL="457200" algn="l">
              <a:lnSpc>
                <a:spcPct val="90000"/>
              </a:lnSpc>
              <a:spcBef>
                <a:spcPts val="2000"/>
              </a:spcBef>
              <a:spcAft>
                <a:spcPts val="0"/>
              </a:spcAft>
              <a:buClr>
                <a:srgbClr val="56687A"/>
              </a:buClr>
              <a:buSzPts val="4400"/>
              <a:buFont typeface="Arial"/>
              <a:buChar char="•"/>
              <a:defRPr sz="4400"/>
            </a:lvl1pPr>
            <a:lvl2pPr indent="-508000" lvl="1" marL="914400" algn="l">
              <a:lnSpc>
                <a:spcPct val="90000"/>
              </a:lnSpc>
              <a:spcBef>
                <a:spcPts val="1000"/>
              </a:spcBef>
              <a:spcAft>
                <a:spcPts val="0"/>
              </a:spcAft>
              <a:buClr>
                <a:srgbClr val="56687A"/>
              </a:buClr>
              <a:buSzPts val="4400"/>
              <a:buFont typeface="Arial"/>
              <a:buChar char="•"/>
              <a:defRPr sz="4400"/>
            </a:lvl2pPr>
            <a:lvl3pPr indent="-508000" lvl="2" marL="1371600" algn="l">
              <a:lnSpc>
                <a:spcPct val="90000"/>
              </a:lnSpc>
              <a:spcBef>
                <a:spcPts val="1000"/>
              </a:spcBef>
              <a:spcAft>
                <a:spcPts val="0"/>
              </a:spcAft>
              <a:buClr>
                <a:srgbClr val="56687A"/>
              </a:buClr>
              <a:buSzPts val="4400"/>
              <a:buFont typeface="Arial"/>
              <a:buChar char="•"/>
              <a:defRPr sz="4400"/>
            </a:lvl3pPr>
            <a:lvl4pPr indent="-508000" lvl="3" marL="1828800" algn="l">
              <a:lnSpc>
                <a:spcPct val="90000"/>
              </a:lnSpc>
              <a:spcBef>
                <a:spcPts val="1000"/>
              </a:spcBef>
              <a:spcAft>
                <a:spcPts val="0"/>
              </a:spcAft>
              <a:buClr>
                <a:srgbClr val="56687A"/>
              </a:buClr>
              <a:buSzPts val="4400"/>
              <a:buFont typeface="Arial"/>
              <a:buChar char="•"/>
              <a:defRPr sz="4400"/>
            </a:lvl4pPr>
            <a:lvl5pPr indent="-508000" lvl="4" marL="2286000" algn="l">
              <a:lnSpc>
                <a:spcPct val="90000"/>
              </a:lnSpc>
              <a:spcBef>
                <a:spcPts val="1000"/>
              </a:spcBef>
              <a:spcAft>
                <a:spcPts val="0"/>
              </a:spcAft>
              <a:buClr>
                <a:srgbClr val="56687A"/>
              </a:buClr>
              <a:buSzPts val="4400"/>
              <a:buFont typeface="Arial"/>
              <a:buChar char="•"/>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46" name="Google Shape;346;p94"/>
          <p:cNvSpPr/>
          <p:nvPr/>
        </p:nvSpPr>
        <p:spPr>
          <a:xfrm>
            <a:off x="20607270" y="1"/>
            <a:ext cx="3779905" cy="13715999"/>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47" name="Google Shape;347;p94"/>
          <p:cNvSpPr/>
          <p:nvPr>
            <p:ph idx="3" type="pic"/>
          </p:nvPr>
        </p:nvSpPr>
        <p:spPr>
          <a:xfrm>
            <a:off x="13333069" y="3030614"/>
            <a:ext cx="7274202" cy="8455292"/>
          </a:xfrm>
          <a:prstGeom prst="rect">
            <a:avLst/>
          </a:prstGeom>
          <a:solidFill>
            <a:schemeClr val="lt1"/>
          </a:solidFill>
          <a:ln>
            <a:noFill/>
          </a:ln>
        </p:spPr>
      </p:sp>
      <p:sp>
        <p:nvSpPr>
          <p:cNvPr id="348" name="Google Shape;348;p94"/>
          <p:cNvSpPr/>
          <p:nvPr/>
        </p:nvSpPr>
        <p:spPr>
          <a:xfrm flipH="1">
            <a:off x="20607271" y="4337181"/>
            <a:ext cx="1187206" cy="5841140"/>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list image 6">
  <p:cSld name="darkamber_title list image 6">
    <p:spTree>
      <p:nvGrpSpPr>
        <p:cNvPr id="349" name="Shape 349"/>
        <p:cNvGrpSpPr/>
        <p:nvPr/>
      </p:nvGrpSpPr>
      <p:grpSpPr>
        <a:xfrm>
          <a:off x="0" y="0"/>
          <a:ext cx="0" cy="0"/>
          <a:chOff x="0" y="0"/>
          <a:chExt cx="0" cy="0"/>
        </a:xfrm>
      </p:grpSpPr>
      <p:sp>
        <p:nvSpPr>
          <p:cNvPr id="350" name="Google Shape;350;p95"/>
          <p:cNvSpPr txBox="1"/>
          <p:nvPr>
            <p:ph type="title"/>
          </p:nvPr>
        </p:nvSpPr>
        <p:spPr>
          <a:xfrm>
            <a:off x="1525588" y="1524000"/>
            <a:ext cx="19113726" cy="917134"/>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rgbClr val="915907"/>
              </a:buClr>
              <a:buSzPts val="66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1" name="Google Shape;351;p95"/>
          <p:cNvSpPr txBox="1"/>
          <p:nvPr>
            <p:ph idx="1" type="body"/>
          </p:nvPr>
        </p:nvSpPr>
        <p:spPr>
          <a:xfrm>
            <a:off x="1525588" y="2429313"/>
            <a:ext cx="10611728" cy="1371600"/>
          </a:xfrm>
          <a:prstGeom prst="rect">
            <a:avLst/>
          </a:prstGeom>
          <a:noFill/>
          <a:ln>
            <a:noFill/>
          </a:ln>
        </p:spPr>
        <p:txBody>
          <a:bodyPr anchorCtr="0" anchor="t" bIns="0" lIns="0" spcFirstLastPara="1" rIns="0" wrap="square" tIns="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52" name="Google Shape;352;p95"/>
          <p:cNvSpPr txBox="1"/>
          <p:nvPr>
            <p:ph idx="2" type="body"/>
          </p:nvPr>
        </p:nvSpPr>
        <p:spPr>
          <a:xfrm>
            <a:off x="1378831" y="5026472"/>
            <a:ext cx="10814756" cy="6661150"/>
          </a:xfrm>
          <a:prstGeom prst="rect">
            <a:avLst/>
          </a:prstGeom>
          <a:noFill/>
          <a:ln>
            <a:noFill/>
          </a:ln>
        </p:spPr>
        <p:txBody>
          <a:bodyPr anchorCtr="0" anchor="t" bIns="45700" lIns="0" spcFirstLastPara="1" rIns="0" wrap="square" tIns="45700">
            <a:normAutofit/>
          </a:bodyPr>
          <a:lstStyle>
            <a:lvl1pPr indent="-508000" lvl="0" marL="457200" algn="l">
              <a:lnSpc>
                <a:spcPct val="90000"/>
              </a:lnSpc>
              <a:spcBef>
                <a:spcPts val="2000"/>
              </a:spcBef>
              <a:spcAft>
                <a:spcPts val="0"/>
              </a:spcAft>
              <a:buClr>
                <a:srgbClr val="56687A"/>
              </a:buClr>
              <a:buSzPts val="4400"/>
              <a:buFont typeface="Arial"/>
              <a:buChar char="•"/>
              <a:defRPr sz="4400"/>
            </a:lvl1pPr>
            <a:lvl2pPr indent="-508000" lvl="1" marL="914400" algn="l">
              <a:lnSpc>
                <a:spcPct val="90000"/>
              </a:lnSpc>
              <a:spcBef>
                <a:spcPts val="1000"/>
              </a:spcBef>
              <a:spcAft>
                <a:spcPts val="0"/>
              </a:spcAft>
              <a:buClr>
                <a:srgbClr val="56687A"/>
              </a:buClr>
              <a:buSzPts val="4400"/>
              <a:buFont typeface="Arial"/>
              <a:buChar char="•"/>
              <a:defRPr sz="4400"/>
            </a:lvl2pPr>
            <a:lvl3pPr indent="-508000" lvl="2" marL="1371600" algn="l">
              <a:lnSpc>
                <a:spcPct val="90000"/>
              </a:lnSpc>
              <a:spcBef>
                <a:spcPts val="1000"/>
              </a:spcBef>
              <a:spcAft>
                <a:spcPts val="0"/>
              </a:spcAft>
              <a:buClr>
                <a:srgbClr val="56687A"/>
              </a:buClr>
              <a:buSzPts val="4400"/>
              <a:buFont typeface="Arial"/>
              <a:buChar char="•"/>
              <a:defRPr sz="4400"/>
            </a:lvl3pPr>
            <a:lvl4pPr indent="-508000" lvl="3" marL="1828800" algn="l">
              <a:lnSpc>
                <a:spcPct val="90000"/>
              </a:lnSpc>
              <a:spcBef>
                <a:spcPts val="1000"/>
              </a:spcBef>
              <a:spcAft>
                <a:spcPts val="0"/>
              </a:spcAft>
              <a:buClr>
                <a:srgbClr val="56687A"/>
              </a:buClr>
              <a:buSzPts val="4400"/>
              <a:buFont typeface="Arial"/>
              <a:buChar char="•"/>
              <a:defRPr sz="4400"/>
            </a:lvl4pPr>
            <a:lvl5pPr indent="-508000" lvl="4" marL="2286000" algn="l">
              <a:lnSpc>
                <a:spcPct val="90000"/>
              </a:lnSpc>
              <a:spcBef>
                <a:spcPts val="1000"/>
              </a:spcBef>
              <a:spcAft>
                <a:spcPts val="0"/>
              </a:spcAft>
              <a:buClr>
                <a:srgbClr val="56687A"/>
              </a:buClr>
              <a:buSzPts val="4400"/>
              <a:buFont typeface="Arial"/>
              <a:buChar char="•"/>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53" name="Google Shape;353;p95"/>
          <p:cNvSpPr/>
          <p:nvPr/>
        </p:nvSpPr>
        <p:spPr>
          <a:xfrm>
            <a:off x="20607270" y="1"/>
            <a:ext cx="3779905"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54" name="Google Shape;354;p95"/>
          <p:cNvSpPr/>
          <p:nvPr>
            <p:ph idx="3" type="pic"/>
          </p:nvPr>
        </p:nvSpPr>
        <p:spPr>
          <a:xfrm>
            <a:off x="13333069" y="3030614"/>
            <a:ext cx="7274202" cy="8455292"/>
          </a:xfrm>
          <a:prstGeom prst="rect">
            <a:avLst/>
          </a:prstGeom>
          <a:solidFill>
            <a:schemeClr val="lt1"/>
          </a:solidFill>
          <a:ln>
            <a:noFill/>
          </a:ln>
        </p:spPr>
      </p:sp>
      <p:sp>
        <p:nvSpPr>
          <p:cNvPr id="355" name="Google Shape;355;p95"/>
          <p:cNvSpPr/>
          <p:nvPr/>
        </p:nvSpPr>
        <p:spPr>
          <a:xfrm flipH="1">
            <a:off x="20607271" y="4337181"/>
            <a:ext cx="1187206" cy="5841140"/>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image title speaker 1">
  <p:cSld name="green_image title speaker 1">
    <p:spTree>
      <p:nvGrpSpPr>
        <p:cNvPr id="356" name="Shape 356"/>
        <p:cNvGrpSpPr/>
        <p:nvPr/>
      </p:nvGrpSpPr>
      <p:grpSpPr>
        <a:xfrm>
          <a:off x="0" y="0"/>
          <a:ext cx="0" cy="0"/>
          <a:chOff x="0" y="0"/>
          <a:chExt cx="0" cy="0"/>
        </a:xfrm>
      </p:grpSpPr>
      <p:grpSp>
        <p:nvGrpSpPr>
          <p:cNvPr id="357" name="Google Shape;357;p96"/>
          <p:cNvGrpSpPr/>
          <p:nvPr/>
        </p:nvGrpSpPr>
        <p:grpSpPr>
          <a:xfrm>
            <a:off x="0" y="0"/>
            <a:ext cx="9090027" cy="13716000"/>
            <a:chOff x="0" y="0"/>
            <a:chExt cx="9090027" cy="13716000"/>
          </a:xfrm>
        </p:grpSpPr>
        <p:sp>
          <p:nvSpPr>
            <p:cNvPr id="358" name="Google Shape;358;p96"/>
            <p:cNvSpPr/>
            <p:nvPr/>
          </p:nvSpPr>
          <p:spPr>
            <a:xfrm>
              <a:off x="0" y="0"/>
              <a:ext cx="7123712"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59" name="Google Shape;359;p96"/>
            <p:cNvSpPr/>
            <p:nvPr/>
          </p:nvSpPr>
          <p:spPr>
            <a:xfrm>
              <a:off x="7123712" y="3065279"/>
              <a:ext cx="1966315" cy="7877254"/>
            </a:xfrm>
            <a:custGeom>
              <a:rect b="b" l="l" r="r" t="t"/>
              <a:pathLst>
                <a:path extrusionOk="0" h="7877254" w="1966315">
                  <a:moveTo>
                    <a:pt x="0" y="0"/>
                  </a:moveTo>
                  <a:lnTo>
                    <a:pt x="173492" y="136362"/>
                  </a:lnTo>
                  <a:cubicBezTo>
                    <a:pt x="1268414" y="1040130"/>
                    <a:pt x="1966315" y="2407863"/>
                    <a:pt x="1966315" y="3938627"/>
                  </a:cubicBezTo>
                  <a:cubicBezTo>
                    <a:pt x="1966315" y="5469391"/>
                    <a:pt x="1268414" y="6837124"/>
                    <a:pt x="173492" y="7740892"/>
                  </a:cubicBezTo>
                  <a:lnTo>
                    <a:pt x="0" y="7877254"/>
                  </a:lnTo>
                  <a:lnTo>
                    <a:pt x="0" y="0"/>
                  </a:lnTo>
                  <a:close/>
                </a:path>
              </a:pathLst>
            </a:custGeom>
            <a:solidFill>
              <a:schemeClr val="accent1"/>
            </a:solidFill>
            <a:ln>
              <a:noFill/>
            </a:ln>
          </p:spPr>
          <p:txBody>
            <a:bodyPr anchorCtr="0" anchor="t" bIns="45700" lIns="0" spcFirstLastPara="1" rIns="0" wrap="square" tIns="45700">
              <a:noAutofit/>
            </a:bodyPr>
            <a:lstStyle/>
            <a:p>
              <a:pPr indent="0" lvl="0" marL="0" marR="0" rtl="0" algn="l">
                <a:lnSpc>
                  <a:spcPct val="90000"/>
                </a:lnSpc>
                <a:spcBef>
                  <a:spcPts val="0"/>
                </a:spcBef>
                <a:spcAft>
                  <a:spcPts val="0"/>
                </a:spcAft>
                <a:buClr>
                  <a:srgbClr val="56687A"/>
                </a:buClr>
                <a:buSzPts val="5600"/>
                <a:buFont typeface="Arial"/>
                <a:buNone/>
              </a:pPr>
              <a:r>
                <a:t/>
              </a:r>
              <a:endParaRPr b="0" i="0" sz="5600" u="none" cap="none" strike="noStrike">
                <a:solidFill>
                  <a:srgbClr val="56687A"/>
                </a:solidFill>
                <a:latin typeface="Arial"/>
                <a:ea typeface="Arial"/>
                <a:cs typeface="Arial"/>
                <a:sym typeface="Arial"/>
              </a:endParaRPr>
            </a:p>
          </p:txBody>
        </p:sp>
      </p:grpSp>
      <p:sp>
        <p:nvSpPr>
          <p:cNvPr id="360" name="Google Shape;360;p96"/>
          <p:cNvSpPr/>
          <p:nvPr>
            <p:ph idx="2" type="pic"/>
          </p:nvPr>
        </p:nvSpPr>
        <p:spPr>
          <a:xfrm>
            <a:off x="-763744" y="2076448"/>
            <a:ext cx="7887456" cy="9854914"/>
          </a:xfrm>
          <a:prstGeom prst="rect">
            <a:avLst/>
          </a:prstGeom>
          <a:solidFill>
            <a:schemeClr val="lt1"/>
          </a:solidFill>
          <a:ln>
            <a:noFill/>
          </a:ln>
        </p:spPr>
      </p:sp>
      <p:sp>
        <p:nvSpPr>
          <p:cNvPr id="361" name="Google Shape;361;p96"/>
          <p:cNvSpPr txBox="1"/>
          <p:nvPr>
            <p:ph type="title"/>
          </p:nvPr>
        </p:nvSpPr>
        <p:spPr>
          <a:xfrm>
            <a:off x="10502434" y="3429000"/>
            <a:ext cx="12282954" cy="3869781"/>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1"/>
              </a:buClr>
              <a:buSzPts val="8800"/>
              <a:buFont typeface="Arial"/>
              <a:buNone/>
              <a:defRPr sz="88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2" name="Google Shape;362;p96"/>
          <p:cNvSpPr txBox="1"/>
          <p:nvPr>
            <p:ph idx="1" type="body"/>
          </p:nvPr>
        </p:nvSpPr>
        <p:spPr>
          <a:xfrm>
            <a:off x="10502434" y="7814582"/>
            <a:ext cx="5633398"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400"/>
              <a:buNone/>
              <a:defRPr sz="44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63" name="Google Shape;363;p96"/>
          <p:cNvSpPr txBox="1"/>
          <p:nvPr>
            <p:ph idx="3" type="body"/>
          </p:nvPr>
        </p:nvSpPr>
        <p:spPr>
          <a:xfrm>
            <a:off x="10472454" y="10019080"/>
            <a:ext cx="5660661"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364" name="Google Shape;364;p96"/>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image title speaker 1">
  <p:cSld name="amber_image title speaker 1">
    <p:spTree>
      <p:nvGrpSpPr>
        <p:cNvPr id="365" name="Shape 365"/>
        <p:cNvGrpSpPr/>
        <p:nvPr/>
      </p:nvGrpSpPr>
      <p:grpSpPr>
        <a:xfrm>
          <a:off x="0" y="0"/>
          <a:ext cx="0" cy="0"/>
          <a:chOff x="0" y="0"/>
          <a:chExt cx="0" cy="0"/>
        </a:xfrm>
      </p:grpSpPr>
      <p:grpSp>
        <p:nvGrpSpPr>
          <p:cNvPr id="366" name="Google Shape;366;p97"/>
          <p:cNvGrpSpPr/>
          <p:nvPr/>
        </p:nvGrpSpPr>
        <p:grpSpPr>
          <a:xfrm>
            <a:off x="0" y="0"/>
            <a:ext cx="9090027" cy="13716000"/>
            <a:chOff x="0" y="0"/>
            <a:chExt cx="9090027" cy="13716000"/>
          </a:xfrm>
        </p:grpSpPr>
        <p:sp>
          <p:nvSpPr>
            <p:cNvPr id="367" name="Google Shape;367;p97"/>
            <p:cNvSpPr/>
            <p:nvPr/>
          </p:nvSpPr>
          <p:spPr>
            <a:xfrm>
              <a:off x="0" y="0"/>
              <a:ext cx="7123712" cy="13716000"/>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68" name="Google Shape;368;p97"/>
            <p:cNvSpPr/>
            <p:nvPr/>
          </p:nvSpPr>
          <p:spPr>
            <a:xfrm>
              <a:off x="7123712" y="3065279"/>
              <a:ext cx="1966315" cy="7877254"/>
            </a:xfrm>
            <a:custGeom>
              <a:rect b="b" l="l" r="r" t="t"/>
              <a:pathLst>
                <a:path extrusionOk="0" h="7877254" w="1966315">
                  <a:moveTo>
                    <a:pt x="0" y="0"/>
                  </a:moveTo>
                  <a:lnTo>
                    <a:pt x="173492" y="136362"/>
                  </a:lnTo>
                  <a:cubicBezTo>
                    <a:pt x="1268414" y="1040130"/>
                    <a:pt x="1966315" y="2407863"/>
                    <a:pt x="1966315" y="3938627"/>
                  </a:cubicBezTo>
                  <a:cubicBezTo>
                    <a:pt x="1966315" y="5469391"/>
                    <a:pt x="1268414" y="6837124"/>
                    <a:pt x="173492" y="7740892"/>
                  </a:cubicBezTo>
                  <a:lnTo>
                    <a:pt x="0" y="7877254"/>
                  </a:lnTo>
                  <a:lnTo>
                    <a:pt x="0" y="0"/>
                  </a:lnTo>
                  <a:close/>
                </a:path>
              </a:pathLst>
            </a:custGeom>
            <a:solidFill>
              <a:schemeClr val="accent4"/>
            </a:solidFill>
            <a:ln>
              <a:noFill/>
            </a:ln>
          </p:spPr>
          <p:txBody>
            <a:bodyPr anchorCtr="0" anchor="t" bIns="45700" lIns="0" spcFirstLastPara="1" rIns="0" wrap="square" tIns="45700">
              <a:noAutofit/>
            </a:bodyPr>
            <a:lstStyle/>
            <a:p>
              <a:pPr indent="0" lvl="0" marL="0" marR="0" rtl="0" algn="l">
                <a:lnSpc>
                  <a:spcPct val="90000"/>
                </a:lnSpc>
                <a:spcBef>
                  <a:spcPts val="0"/>
                </a:spcBef>
                <a:spcAft>
                  <a:spcPts val="0"/>
                </a:spcAft>
                <a:buClr>
                  <a:srgbClr val="56687A"/>
                </a:buClr>
                <a:buSzPts val="5600"/>
                <a:buFont typeface="Arial"/>
                <a:buNone/>
              </a:pPr>
              <a:r>
                <a:t/>
              </a:r>
              <a:endParaRPr b="0" i="0" sz="5600" u="none" cap="none" strike="noStrike">
                <a:solidFill>
                  <a:srgbClr val="56687A"/>
                </a:solidFill>
                <a:latin typeface="Arial"/>
                <a:ea typeface="Arial"/>
                <a:cs typeface="Arial"/>
                <a:sym typeface="Arial"/>
              </a:endParaRPr>
            </a:p>
          </p:txBody>
        </p:sp>
      </p:grpSp>
      <p:sp>
        <p:nvSpPr>
          <p:cNvPr id="369" name="Google Shape;369;p97"/>
          <p:cNvSpPr/>
          <p:nvPr>
            <p:ph idx="2" type="pic"/>
          </p:nvPr>
        </p:nvSpPr>
        <p:spPr>
          <a:xfrm>
            <a:off x="-763744" y="2076448"/>
            <a:ext cx="7887456" cy="9854914"/>
          </a:xfrm>
          <a:prstGeom prst="rect">
            <a:avLst/>
          </a:prstGeom>
          <a:solidFill>
            <a:schemeClr val="lt1"/>
          </a:solidFill>
          <a:ln>
            <a:noFill/>
          </a:ln>
        </p:spPr>
      </p:sp>
      <p:sp>
        <p:nvSpPr>
          <p:cNvPr id="370" name="Google Shape;370;p97"/>
          <p:cNvSpPr txBox="1"/>
          <p:nvPr>
            <p:ph type="title"/>
          </p:nvPr>
        </p:nvSpPr>
        <p:spPr>
          <a:xfrm>
            <a:off x="10502434" y="3429000"/>
            <a:ext cx="12282954" cy="3869781"/>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1" name="Google Shape;371;p97"/>
          <p:cNvSpPr txBox="1"/>
          <p:nvPr>
            <p:ph idx="1" type="body"/>
          </p:nvPr>
        </p:nvSpPr>
        <p:spPr>
          <a:xfrm>
            <a:off x="10502434" y="7814582"/>
            <a:ext cx="5633398"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400"/>
              <a:buNone/>
              <a:defRPr sz="44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72" name="Google Shape;372;p97"/>
          <p:cNvSpPr txBox="1"/>
          <p:nvPr>
            <p:ph idx="3" type="body"/>
          </p:nvPr>
        </p:nvSpPr>
        <p:spPr>
          <a:xfrm>
            <a:off x="10472454" y="10019080"/>
            <a:ext cx="5660661"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373" name="Google Shape;373;p97"/>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1">
  <p:cSld name="blue_title 1">
    <p:bg>
      <p:bgPr>
        <a:solidFill>
          <a:srgbClr val="FDFAF5"/>
        </a:solidFill>
      </p:bgPr>
    </p:bg>
    <p:spTree>
      <p:nvGrpSpPr>
        <p:cNvPr id="46" name="Shape 46"/>
        <p:cNvGrpSpPr/>
        <p:nvPr/>
      </p:nvGrpSpPr>
      <p:grpSpPr>
        <a:xfrm>
          <a:off x="0" y="0"/>
          <a:ext cx="0" cy="0"/>
          <a:chOff x="0" y="0"/>
          <a:chExt cx="0" cy="0"/>
        </a:xfrm>
      </p:grpSpPr>
      <p:grpSp>
        <p:nvGrpSpPr>
          <p:cNvPr id="47" name="Google Shape;47;p53"/>
          <p:cNvGrpSpPr/>
          <p:nvPr/>
        </p:nvGrpSpPr>
        <p:grpSpPr>
          <a:xfrm>
            <a:off x="-2594138" y="-1792136"/>
            <a:ext cx="26981311" cy="15508135"/>
            <a:chOff x="-2594138" y="-1792136"/>
            <a:chExt cx="26981311" cy="15508135"/>
          </a:xfrm>
        </p:grpSpPr>
        <p:sp>
          <p:nvSpPr>
            <p:cNvPr id="48" name="Google Shape;48;p53"/>
            <p:cNvSpPr/>
            <p:nvPr/>
          </p:nvSpPr>
          <p:spPr>
            <a:xfrm>
              <a:off x="-1" y="9956800"/>
              <a:ext cx="24387174" cy="37591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49" name="Google Shape;49;p53"/>
            <p:cNvGrpSpPr/>
            <p:nvPr/>
          </p:nvGrpSpPr>
          <p:grpSpPr>
            <a:xfrm rot="-5400000">
              <a:off x="-2594138" y="-1792136"/>
              <a:ext cx="14664266" cy="14664266"/>
              <a:chOff x="6061747" y="1538838"/>
              <a:chExt cx="10553467" cy="10553467"/>
            </a:xfrm>
          </p:grpSpPr>
          <p:sp>
            <p:nvSpPr>
              <p:cNvPr id="50" name="Google Shape;50;p53"/>
              <p:cNvSpPr/>
              <p:nvPr/>
            </p:nvSpPr>
            <p:spPr>
              <a:xfrm>
                <a:off x="6061747"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1" name="Google Shape;51;p53"/>
              <p:cNvSpPr/>
              <p:nvPr/>
            </p:nvSpPr>
            <p:spPr>
              <a:xfrm>
                <a:off x="6061747"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grpSp>
      <p:pic>
        <p:nvPicPr>
          <p:cNvPr id="52" name="Google Shape;52;p53"/>
          <p:cNvPicPr preferRelativeResize="0"/>
          <p:nvPr/>
        </p:nvPicPr>
        <p:blipFill rotWithShape="1">
          <a:blip r:embed="rId2">
            <a:alphaModFix/>
          </a:blip>
          <a:srcRect b="0" l="0" r="0" t="0"/>
          <a:stretch/>
        </p:blipFill>
        <p:spPr>
          <a:xfrm>
            <a:off x="2051879" y="1524000"/>
            <a:ext cx="2182620" cy="552276"/>
          </a:xfrm>
          <a:prstGeom prst="rect">
            <a:avLst/>
          </a:prstGeom>
          <a:noFill/>
          <a:ln>
            <a:noFill/>
          </a:ln>
        </p:spPr>
      </p:pic>
      <p:sp>
        <p:nvSpPr>
          <p:cNvPr id="53" name="Google Shape;53;p53"/>
          <p:cNvSpPr txBox="1"/>
          <p:nvPr>
            <p:ph type="title"/>
          </p:nvPr>
        </p:nvSpPr>
        <p:spPr>
          <a:xfrm>
            <a:off x="1902960" y="3962400"/>
            <a:ext cx="13605327" cy="3352800"/>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11500"/>
              <a:buFont typeface="Arial"/>
              <a:buNone/>
              <a:defRPr sz="115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53"/>
          <p:cNvSpPr txBox="1"/>
          <p:nvPr>
            <p:ph idx="1" type="body"/>
          </p:nvPr>
        </p:nvSpPr>
        <p:spPr>
          <a:xfrm>
            <a:off x="1902961" y="7933764"/>
            <a:ext cx="6194790"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3600"/>
              <a:buNone/>
              <a:defRPr sz="36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5" name="Google Shape;55;p53"/>
          <p:cNvSpPr txBox="1"/>
          <p:nvPr>
            <p:ph idx="2" type="body"/>
          </p:nvPr>
        </p:nvSpPr>
        <p:spPr>
          <a:xfrm>
            <a:off x="1902961" y="10770110"/>
            <a:ext cx="6224770"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1"/>
              </a:buClr>
              <a:buSzPts val="2800"/>
              <a:buNone/>
              <a:defRPr sz="2800">
                <a:solidFill>
                  <a:schemeClr val="lt1"/>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image title speaker 1">
  <p:cSld name="red_image title speaker 1">
    <p:spTree>
      <p:nvGrpSpPr>
        <p:cNvPr id="374" name="Shape 374"/>
        <p:cNvGrpSpPr/>
        <p:nvPr/>
      </p:nvGrpSpPr>
      <p:grpSpPr>
        <a:xfrm>
          <a:off x="0" y="0"/>
          <a:ext cx="0" cy="0"/>
          <a:chOff x="0" y="0"/>
          <a:chExt cx="0" cy="0"/>
        </a:xfrm>
      </p:grpSpPr>
      <p:grpSp>
        <p:nvGrpSpPr>
          <p:cNvPr id="375" name="Google Shape;375;p98"/>
          <p:cNvGrpSpPr/>
          <p:nvPr/>
        </p:nvGrpSpPr>
        <p:grpSpPr>
          <a:xfrm>
            <a:off x="0" y="0"/>
            <a:ext cx="9090027" cy="13716000"/>
            <a:chOff x="0" y="0"/>
            <a:chExt cx="9090027" cy="13716000"/>
          </a:xfrm>
        </p:grpSpPr>
        <p:sp>
          <p:nvSpPr>
            <p:cNvPr id="376" name="Google Shape;376;p98"/>
            <p:cNvSpPr/>
            <p:nvPr/>
          </p:nvSpPr>
          <p:spPr>
            <a:xfrm>
              <a:off x="0" y="0"/>
              <a:ext cx="7123712" cy="13716000"/>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77" name="Google Shape;377;p98"/>
            <p:cNvSpPr/>
            <p:nvPr/>
          </p:nvSpPr>
          <p:spPr>
            <a:xfrm>
              <a:off x="7123712" y="3065279"/>
              <a:ext cx="1966315" cy="7877254"/>
            </a:xfrm>
            <a:custGeom>
              <a:rect b="b" l="l" r="r" t="t"/>
              <a:pathLst>
                <a:path extrusionOk="0" h="7877254" w="1966315">
                  <a:moveTo>
                    <a:pt x="0" y="0"/>
                  </a:moveTo>
                  <a:lnTo>
                    <a:pt x="173492" y="136362"/>
                  </a:lnTo>
                  <a:cubicBezTo>
                    <a:pt x="1268414" y="1040130"/>
                    <a:pt x="1966315" y="2407863"/>
                    <a:pt x="1966315" y="3938627"/>
                  </a:cubicBezTo>
                  <a:cubicBezTo>
                    <a:pt x="1966315" y="5469391"/>
                    <a:pt x="1268414" y="6837124"/>
                    <a:pt x="173492" y="7740892"/>
                  </a:cubicBezTo>
                  <a:lnTo>
                    <a:pt x="0" y="7877254"/>
                  </a:lnTo>
                  <a:lnTo>
                    <a:pt x="0" y="0"/>
                  </a:lnTo>
                  <a:close/>
                </a:path>
              </a:pathLst>
            </a:custGeom>
            <a:solidFill>
              <a:schemeClr val="dk2"/>
            </a:solidFill>
            <a:ln>
              <a:noFill/>
            </a:ln>
          </p:spPr>
          <p:txBody>
            <a:bodyPr anchorCtr="0" anchor="t" bIns="45700" lIns="0" spcFirstLastPara="1" rIns="0" wrap="square" tIns="45700">
              <a:noAutofit/>
            </a:bodyPr>
            <a:lstStyle/>
            <a:p>
              <a:pPr indent="0" lvl="0" marL="0" marR="0" rtl="0" algn="l">
                <a:lnSpc>
                  <a:spcPct val="90000"/>
                </a:lnSpc>
                <a:spcBef>
                  <a:spcPts val="0"/>
                </a:spcBef>
                <a:spcAft>
                  <a:spcPts val="0"/>
                </a:spcAft>
                <a:buClr>
                  <a:srgbClr val="56687A"/>
                </a:buClr>
                <a:buSzPts val="5600"/>
                <a:buFont typeface="Arial"/>
                <a:buNone/>
              </a:pPr>
              <a:r>
                <a:t/>
              </a:r>
              <a:endParaRPr b="0" i="0" sz="5600" u="none" cap="none" strike="noStrike">
                <a:solidFill>
                  <a:srgbClr val="56687A"/>
                </a:solidFill>
                <a:latin typeface="Arial"/>
                <a:ea typeface="Arial"/>
                <a:cs typeface="Arial"/>
                <a:sym typeface="Arial"/>
              </a:endParaRPr>
            </a:p>
          </p:txBody>
        </p:sp>
      </p:grpSp>
      <p:sp>
        <p:nvSpPr>
          <p:cNvPr id="378" name="Google Shape;378;p98"/>
          <p:cNvSpPr/>
          <p:nvPr>
            <p:ph idx="2" type="pic"/>
          </p:nvPr>
        </p:nvSpPr>
        <p:spPr>
          <a:xfrm>
            <a:off x="-763744" y="2076448"/>
            <a:ext cx="7887456" cy="9854914"/>
          </a:xfrm>
          <a:prstGeom prst="rect">
            <a:avLst/>
          </a:prstGeom>
          <a:solidFill>
            <a:schemeClr val="lt1"/>
          </a:solidFill>
          <a:ln>
            <a:noFill/>
          </a:ln>
        </p:spPr>
      </p:sp>
      <p:sp>
        <p:nvSpPr>
          <p:cNvPr id="379" name="Google Shape;379;p98"/>
          <p:cNvSpPr txBox="1"/>
          <p:nvPr>
            <p:ph type="title"/>
          </p:nvPr>
        </p:nvSpPr>
        <p:spPr>
          <a:xfrm>
            <a:off x="10502434" y="3429000"/>
            <a:ext cx="12282954" cy="3869781"/>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dk2"/>
              </a:buClr>
              <a:buSzPts val="8800"/>
              <a:buFont typeface="Arial"/>
              <a:buNone/>
              <a:defRPr sz="88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0" name="Google Shape;380;p98"/>
          <p:cNvSpPr txBox="1"/>
          <p:nvPr>
            <p:ph idx="1" type="body"/>
          </p:nvPr>
        </p:nvSpPr>
        <p:spPr>
          <a:xfrm>
            <a:off x="10502434" y="7814582"/>
            <a:ext cx="5633398"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400"/>
              <a:buNone/>
              <a:defRPr sz="44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81" name="Google Shape;381;p98"/>
          <p:cNvSpPr txBox="1"/>
          <p:nvPr>
            <p:ph idx="3" type="body"/>
          </p:nvPr>
        </p:nvSpPr>
        <p:spPr>
          <a:xfrm>
            <a:off x="10472454" y="10019080"/>
            <a:ext cx="5660661"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382" name="Google Shape;382;p98"/>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image title speaker 1">
  <p:cSld name="blue_image title speaker 1">
    <p:spTree>
      <p:nvGrpSpPr>
        <p:cNvPr id="383" name="Shape 383"/>
        <p:cNvGrpSpPr/>
        <p:nvPr/>
      </p:nvGrpSpPr>
      <p:grpSpPr>
        <a:xfrm>
          <a:off x="0" y="0"/>
          <a:ext cx="0" cy="0"/>
          <a:chOff x="0" y="0"/>
          <a:chExt cx="0" cy="0"/>
        </a:xfrm>
      </p:grpSpPr>
      <p:sp>
        <p:nvSpPr>
          <p:cNvPr id="384" name="Google Shape;384;p99"/>
          <p:cNvSpPr/>
          <p:nvPr/>
        </p:nvSpPr>
        <p:spPr>
          <a:xfrm>
            <a:off x="0" y="0"/>
            <a:ext cx="7123712"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385" name="Google Shape;385;p99"/>
          <p:cNvGrpSpPr/>
          <p:nvPr/>
        </p:nvGrpSpPr>
        <p:grpSpPr>
          <a:xfrm>
            <a:off x="7123711" y="0"/>
            <a:ext cx="17263464" cy="13716000"/>
            <a:chOff x="7123711" y="0"/>
            <a:chExt cx="17263464" cy="13716000"/>
          </a:xfrm>
        </p:grpSpPr>
        <p:sp>
          <p:nvSpPr>
            <p:cNvPr id="386" name="Google Shape;386;p99"/>
            <p:cNvSpPr/>
            <p:nvPr/>
          </p:nvSpPr>
          <p:spPr>
            <a:xfrm>
              <a:off x="7123711" y="0"/>
              <a:ext cx="17263464" cy="13716000"/>
            </a:xfrm>
            <a:prstGeom prst="rect">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87" name="Google Shape;387;p99"/>
            <p:cNvSpPr/>
            <p:nvPr/>
          </p:nvSpPr>
          <p:spPr>
            <a:xfrm>
              <a:off x="7123712" y="3065279"/>
              <a:ext cx="1966315" cy="7877254"/>
            </a:xfrm>
            <a:custGeom>
              <a:rect b="b" l="l" r="r" t="t"/>
              <a:pathLst>
                <a:path extrusionOk="0" h="7877254" w="1966315">
                  <a:moveTo>
                    <a:pt x="0" y="0"/>
                  </a:moveTo>
                  <a:lnTo>
                    <a:pt x="173492" y="136362"/>
                  </a:lnTo>
                  <a:cubicBezTo>
                    <a:pt x="1268414" y="1040130"/>
                    <a:pt x="1966315" y="2407863"/>
                    <a:pt x="1966315" y="3938627"/>
                  </a:cubicBezTo>
                  <a:cubicBezTo>
                    <a:pt x="1966315" y="5469391"/>
                    <a:pt x="1268414" y="6837124"/>
                    <a:pt x="173492" y="7740892"/>
                  </a:cubicBezTo>
                  <a:lnTo>
                    <a:pt x="0" y="7877254"/>
                  </a:lnTo>
                  <a:lnTo>
                    <a:pt x="0" y="0"/>
                  </a:lnTo>
                  <a:close/>
                </a:path>
              </a:pathLst>
            </a:custGeom>
            <a:solidFill>
              <a:schemeClr val="lt2"/>
            </a:solidFill>
            <a:ln>
              <a:noFill/>
            </a:ln>
          </p:spPr>
          <p:txBody>
            <a:bodyPr anchorCtr="0" anchor="t" bIns="45700" lIns="0" spcFirstLastPara="1" rIns="0" wrap="square" tIns="45700">
              <a:noAutofit/>
            </a:bodyPr>
            <a:lstStyle/>
            <a:p>
              <a:pPr indent="0" lvl="0" marL="0" marR="0" rtl="0" algn="l">
                <a:lnSpc>
                  <a:spcPct val="90000"/>
                </a:lnSpc>
                <a:spcBef>
                  <a:spcPts val="0"/>
                </a:spcBef>
                <a:spcAft>
                  <a:spcPts val="0"/>
                </a:spcAft>
                <a:buClr>
                  <a:srgbClr val="56687A"/>
                </a:buClr>
                <a:buSzPts val="5600"/>
                <a:buFont typeface="Arial"/>
                <a:buNone/>
              </a:pPr>
              <a:r>
                <a:t/>
              </a:r>
              <a:endParaRPr b="0" i="0" sz="5600" u="none" cap="none" strike="noStrike">
                <a:solidFill>
                  <a:srgbClr val="56687A"/>
                </a:solidFill>
                <a:latin typeface="Arial"/>
                <a:ea typeface="Arial"/>
                <a:cs typeface="Arial"/>
                <a:sym typeface="Arial"/>
              </a:endParaRPr>
            </a:p>
          </p:txBody>
        </p:sp>
      </p:grpSp>
      <p:sp>
        <p:nvSpPr>
          <p:cNvPr id="388" name="Google Shape;388;p99"/>
          <p:cNvSpPr/>
          <p:nvPr>
            <p:ph idx="2" type="pic"/>
          </p:nvPr>
        </p:nvSpPr>
        <p:spPr>
          <a:xfrm>
            <a:off x="-763744" y="2076448"/>
            <a:ext cx="7887456" cy="9854914"/>
          </a:xfrm>
          <a:prstGeom prst="rect">
            <a:avLst/>
          </a:prstGeom>
          <a:solidFill>
            <a:schemeClr val="lt1"/>
          </a:solidFill>
          <a:ln>
            <a:noFill/>
          </a:ln>
        </p:spPr>
      </p:sp>
      <p:sp>
        <p:nvSpPr>
          <p:cNvPr id="389" name="Google Shape;389;p99"/>
          <p:cNvSpPr txBox="1"/>
          <p:nvPr>
            <p:ph type="title"/>
          </p:nvPr>
        </p:nvSpPr>
        <p:spPr>
          <a:xfrm>
            <a:off x="10502434" y="3429000"/>
            <a:ext cx="12282954" cy="3869781"/>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lt2"/>
              </a:buClr>
              <a:buSzPts val="8800"/>
              <a:buFont typeface="Arial"/>
              <a:buNone/>
              <a:defRPr sz="88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0" name="Google Shape;390;p99"/>
          <p:cNvSpPr txBox="1"/>
          <p:nvPr>
            <p:ph idx="1" type="body"/>
          </p:nvPr>
        </p:nvSpPr>
        <p:spPr>
          <a:xfrm>
            <a:off x="10502434" y="7814582"/>
            <a:ext cx="5633398"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400"/>
              <a:buNone/>
              <a:defRPr sz="44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91" name="Google Shape;391;p99"/>
          <p:cNvSpPr txBox="1"/>
          <p:nvPr>
            <p:ph idx="3" type="body"/>
          </p:nvPr>
        </p:nvSpPr>
        <p:spPr>
          <a:xfrm>
            <a:off x="10472454" y="10019080"/>
            <a:ext cx="5660661"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92" name="Google Shape;392;p99"/>
          <p:cNvSpPr txBox="1"/>
          <p:nvPr/>
        </p:nvSpPr>
        <p:spPr>
          <a:xfrm>
            <a:off x="2165684" y="1275347"/>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3600"/>
              <a:buFont typeface="Arial"/>
              <a:buNone/>
            </a:pPr>
            <a:r>
              <a:t/>
            </a:r>
            <a:endParaRPr b="0" i="0" sz="3600" u="none" cap="none" strike="noStrike">
              <a:solidFill>
                <a:schemeClr val="dk1"/>
              </a:solidFill>
              <a:latin typeface="Arial"/>
              <a:ea typeface="Arial"/>
              <a:cs typeface="Arial"/>
              <a:sym typeface="Arial"/>
            </a:endParaRPr>
          </a:p>
        </p:txBody>
      </p:sp>
      <p:pic>
        <p:nvPicPr>
          <p:cNvPr id="393" name="Google Shape;393;p99"/>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image title speaker 1">
  <p:cSld name="darkamber_image title speaker 1">
    <p:spTree>
      <p:nvGrpSpPr>
        <p:cNvPr id="394" name="Shape 394"/>
        <p:cNvGrpSpPr/>
        <p:nvPr/>
      </p:nvGrpSpPr>
      <p:grpSpPr>
        <a:xfrm>
          <a:off x="0" y="0"/>
          <a:ext cx="0" cy="0"/>
          <a:chOff x="0" y="0"/>
          <a:chExt cx="0" cy="0"/>
        </a:xfrm>
      </p:grpSpPr>
      <p:grpSp>
        <p:nvGrpSpPr>
          <p:cNvPr id="395" name="Google Shape;395;p100"/>
          <p:cNvGrpSpPr/>
          <p:nvPr/>
        </p:nvGrpSpPr>
        <p:grpSpPr>
          <a:xfrm>
            <a:off x="0" y="0"/>
            <a:ext cx="9090027" cy="13716000"/>
            <a:chOff x="0" y="0"/>
            <a:chExt cx="9090027" cy="13716000"/>
          </a:xfrm>
        </p:grpSpPr>
        <p:sp>
          <p:nvSpPr>
            <p:cNvPr id="396" name="Google Shape;396;p100"/>
            <p:cNvSpPr/>
            <p:nvPr/>
          </p:nvSpPr>
          <p:spPr>
            <a:xfrm>
              <a:off x="0" y="0"/>
              <a:ext cx="7123712"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97" name="Google Shape;397;p100"/>
            <p:cNvSpPr/>
            <p:nvPr/>
          </p:nvSpPr>
          <p:spPr>
            <a:xfrm>
              <a:off x="7123712" y="3065279"/>
              <a:ext cx="1966315" cy="7877254"/>
            </a:xfrm>
            <a:custGeom>
              <a:rect b="b" l="l" r="r" t="t"/>
              <a:pathLst>
                <a:path extrusionOk="0" h="7877254" w="1966315">
                  <a:moveTo>
                    <a:pt x="0" y="0"/>
                  </a:moveTo>
                  <a:lnTo>
                    <a:pt x="173492" y="136362"/>
                  </a:lnTo>
                  <a:cubicBezTo>
                    <a:pt x="1268414" y="1040130"/>
                    <a:pt x="1966315" y="2407863"/>
                    <a:pt x="1966315" y="3938627"/>
                  </a:cubicBezTo>
                  <a:cubicBezTo>
                    <a:pt x="1966315" y="5469391"/>
                    <a:pt x="1268414" y="6837124"/>
                    <a:pt x="173492" y="7740892"/>
                  </a:cubicBezTo>
                  <a:lnTo>
                    <a:pt x="0" y="7877254"/>
                  </a:lnTo>
                  <a:lnTo>
                    <a:pt x="0" y="0"/>
                  </a:lnTo>
                  <a:close/>
                </a:path>
              </a:pathLst>
            </a:custGeom>
            <a:solidFill>
              <a:schemeClr val="accent2"/>
            </a:solidFill>
            <a:ln>
              <a:noFill/>
            </a:ln>
          </p:spPr>
          <p:txBody>
            <a:bodyPr anchorCtr="0" anchor="t" bIns="45700" lIns="0" spcFirstLastPara="1" rIns="0" wrap="square" tIns="45700">
              <a:noAutofit/>
            </a:bodyPr>
            <a:lstStyle/>
            <a:p>
              <a:pPr indent="0" lvl="0" marL="0" marR="0" rtl="0" algn="l">
                <a:lnSpc>
                  <a:spcPct val="90000"/>
                </a:lnSpc>
                <a:spcBef>
                  <a:spcPts val="0"/>
                </a:spcBef>
                <a:spcAft>
                  <a:spcPts val="0"/>
                </a:spcAft>
                <a:buClr>
                  <a:srgbClr val="56687A"/>
                </a:buClr>
                <a:buSzPts val="5600"/>
                <a:buFont typeface="Arial"/>
                <a:buNone/>
              </a:pPr>
              <a:r>
                <a:t/>
              </a:r>
              <a:endParaRPr b="0" i="0" sz="5600" u="none" cap="none" strike="noStrike">
                <a:solidFill>
                  <a:srgbClr val="56687A"/>
                </a:solidFill>
                <a:latin typeface="Arial"/>
                <a:ea typeface="Arial"/>
                <a:cs typeface="Arial"/>
                <a:sym typeface="Arial"/>
              </a:endParaRPr>
            </a:p>
          </p:txBody>
        </p:sp>
      </p:grpSp>
      <p:sp>
        <p:nvSpPr>
          <p:cNvPr id="398" name="Google Shape;398;p100"/>
          <p:cNvSpPr/>
          <p:nvPr>
            <p:ph idx="2" type="pic"/>
          </p:nvPr>
        </p:nvSpPr>
        <p:spPr>
          <a:xfrm>
            <a:off x="-763744" y="2076448"/>
            <a:ext cx="7887456" cy="9854914"/>
          </a:xfrm>
          <a:prstGeom prst="rect">
            <a:avLst/>
          </a:prstGeom>
          <a:solidFill>
            <a:schemeClr val="lt1"/>
          </a:solidFill>
          <a:ln>
            <a:noFill/>
          </a:ln>
        </p:spPr>
      </p:sp>
      <p:sp>
        <p:nvSpPr>
          <p:cNvPr id="399" name="Google Shape;399;p100"/>
          <p:cNvSpPr txBox="1"/>
          <p:nvPr>
            <p:ph type="title"/>
          </p:nvPr>
        </p:nvSpPr>
        <p:spPr>
          <a:xfrm>
            <a:off x="10502434" y="3429000"/>
            <a:ext cx="12282954" cy="3869781"/>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0" name="Google Shape;400;p100"/>
          <p:cNvSpPr txBox="1"/>
          <p:nvPr>
            <p:ph idx="1" type="body"/>
          </p:nvPr>
        </p:nvSpPr>
        <p:spPr>
          <a:xfrm>
            <a:off x="10502434" y="7814582"/>
            <a:ext cx="5633398"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400"/>
              <a:buNone/>
              <a:defRPr sz="44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401" name="Google Shape;401;p100"/>
          <p:cNvSpPr txBox="1"/>
          <p:nvPr>
            <p:ph idx="3" type="body"/>
          </p:nvPr>
        </p:nvSpPr>
        <p:spPr>
          <a:xfrm>
            <a:off x="10472454" y="10019080"/>
            <a:ext cx="5660661"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402" name="Google Shape;402;p100"/>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big quote 1">
  <p:cSld name="green_big quote 1">
    <p:spTree>
      <p:nvGrpSpPr>
        <p:cNvPr id="403" name="Shape 403"/>
        <p:cNvGrpSpPr/>
        <p:nvPr/>
      </p:nvGrpSpPr>
      <p:grpSpPr>
        <a:xfrm>
          <a:off x="0" y="0"/>
          <a:ext cx="0" cy="0"/>
          <a:chOff x="0" y="0"/>
          <a:chExt cx="0" cy="0"/>
        </a:xfrm>
      </p:grpSpPr>
      <p:grpSp>
        <p:nvGrpSpPr>
          <p:cNvPr id="404" name="Google Shape;404;p101"/>
          <p:cNvGrpSpPr/>
          <p:nvPr/>
        </p:nvGrpSpPr>
        <p:grpSpPr>
          <a:xfrm>
            <a:off x="-1" y="0"/>
            <a:ext cx="24387177" cy="13729448"/>
            <a:chOff x="-1" y="0"/>
            <a:chExt cx="24387177" cy="13729448"/>
          </a:xfrm>
        </p:grpSpPr>
        <p:sp>
          <p:nvSpPr>
            <p:cNvPr id="405" name="Google Shape;405;p101"/>
            <p:cNvSpPr/>
            <p:nvPr/>
          </p:nvSpPr>
          <p:spPr>
            <a:xfrm rot="10800000">
              <a:off x="1" y="0"/>
              <a:ext cx="24387175" cy="13716000"/>
            </a:xfrm>
            <a:custGeom>
              <a:rect b="b" l="l" r="r" t="t"/>
              <a:pathLst>
                <a:path extrusionOk="0" h="13716000" w="24387176">
                  <a:moveTo>
                    <a:pt x="24387176" y="13716000"/>
                  </a:moveTo>
                  <a:lnTo>
                    <a:pt x="21569290" y="13716000"/>
                  </a:lnTo>
                  <a:lnTo>
                    <a:pt x="21702721" y="13246121"/>
                  </a:lnTo>
                  <a:cubicBezTo>
                    <a:pt x="21907855" y="12448830"/>
                    <a:pt x="22016954" y="11612993"/>
                    <a:pt x="22016954" y="10751674"/>
                  </a:cubicBezTo>
                  <a:cubicBezTo>
                    <a:pt x="22016954" y="5239233"/>
                    <a:pt x="17548238" y="770517"/>
                    <a:pt x="12035797" y="770517"/>
                  </a:cubicBezTo>
                  <a:cubicBezTo>
                    <a:pt x="6523356" y="770517"/>
                    <a:pt x="2054640" y="5239233"/>
                    <a:pt x="2054640" y="10751674"/>
                  </a:cubicBezTo>
                  <a:cubicBezTo>
                    <a:pt x="2054640" y="11612993"/>
                    <a:pt x="2163740" y="12448830"/>
                    <a:pt x="2368872" y="13246121"/>
                  </a:cubicBezTo>
                  <a:lnTo>
                    <a:pt x="2502304" y="13716000"/>
                  </a:lnTo>
                  <a:lnTo>
                    <a:pt x="0" y="13716000"/>
                  </a:lnTo>
                  <a:lnTo>
                    <a:pt x="0" y="0"/>
                  </a:lnTo>
                  <a:lnTo>
                    <a:pt x="24387176" y="0"/>
                  </a:lnTo>
                  <a:lnTo>
                    <a:pt x="24387176" y="13716000"/>
                  </a:lnTo>
                  <a:close/>
                </a:path>
              </a:pathLst>
            </a:cu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EFBF5"/>
                </a:solidFill>
                <a:latin typeface="Arial"/>
                <a:ea typeface="Arial"/>
                <a:cs typeface="Arial"/>
                <a:sym typeface="Arial"/>
              </a:endParaRPr>
            </a:p>
          </p:txBody>
        </p:sp>
        <p:sp>
          <p:nvSpPr>
            <p:cNvPr id="406" name="Google Shape;406;p101"/>
            <p:cNvSpPr/>
            <p:nvPr/>
          </p:nvSpPr>
          <p:spPr>
            <a:xfrm rot="5400000">
              <a:off x="10421936" y="-235789"/>
              <a:ext cx="3543301" cy="24387174"/>
            </a:xfrm>
            <a:prstGeom prst="rect">
              <a:avLst/>
            </a:prstGeom>
            <a:solidFill>
              <a:srgbClr val="D7EBC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07" name="Google Shape;407;p101"/>
            <p:cNvSpPr/>
            <p:nvPr/>
          </p:nvSpPr>
          <p:spPr>
            <a:xfrm rot="-5400000">
              <a:off x="10963520" y="4657970"/>
              <a:ext cx="2804964" cy="13834424"/>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08" name="Google Shape;408;p101"/>
            <p:cNvSpPr/>
            <p:nvPr/>
          </p:nvSpPr>
          <p:spPr>
            <a:xfrm>
              <a:off x="11576365" y="7690654"/>
              <a:ext cx="1234440" cy="75463"/>
            </a:xfrm>
            <a:prstGeom prst="rect">
              <a:avLst/>
            </a:prstGeom>
            <a:solidFill>
              <a:srgbClr val="F3AE9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3AE9E"/>
                </a:solidFill>
                <a:latin typeface="Arial"/>
                <a:ea typeface="Arial"/>
                <a:cs typeface="Arial"/>
                <a:sym typeface="Arial"/>
              </a:endParaRPr>
            </a:p>
          </p:txBody>
        </p:sp>
      </p:grpSp>
      <p:sp>
        <p:nvSpPr>
          <p:cNvPr id="409" name="Google Shape;409;p101"/>
          <p:cNvSpPr txBox="1"/>
          <p:nvPr>
            <p:ph type="title"/>
          </p:nvPr>
        </p:nvSpPr>
        <p:spPr>
          <a:xfrm>
            <a:off x="5115697" y="1359243"/>
            <a:ext cx="14160843" cy="5881815"/>
          </a:xfrm>
          <a:prstGeom prst="rect">
            <a:avLst/>
          </a:prstGeom>
          <a:noFill/>
          <a:ln>
            <a:noFill/>
          </a:ln>
        </p:spPr>
        <p:txBody>
          <a:bodyPr anchorCtr="0" anchor="ctr" bIns="45700" lIns="0" spcFirstLastPara="1" rIns="0" wrap="square" tIns="45700">
            <a:noAutofit/>
          </a:bodyPr>
          <a:lstStyle>
            <a:lvl1pPr lvl="0" algn="ctr">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0" name="Google Shape;410;p101"/>
          <p:cNvSpPr txBox="1"/>
          <p:nvPr>
            <p:ph idx="1" type="body"/>
          </p:nvPr>
        </p:nvSpPr>
        <p:spPr>
          <a:xfrm>
            <a:off x="5178915" y="8214834"/>
            <a:ext cx="14104300" cy="958999"/>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None/>
              <a:defRPr b="1"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13800"/>
              <a:buNone/>
              <a:defRPr sz="13800">
                <a:solidFill>
                  <a:schemeClr val="accent2"/>
                </a:solidFill>
              </a:defRPr>
            </a:lvl2pPr>
            <a:lvl3pPr indent="-228600" lvl="2" marL="1371600" algn="l">
              <a:lnSpc>
                <a:spcPct val="90000"/>
              </a:lnSpc>
              <a:spcBef>
                <a:spcPts val="1000"/>
              </a:spcBef>
              <a:spcAft>
                <a:spcPts val="0"/>
              </a:spcAft>
              <a:buClr>
                <a:schemeClr val="accent2"/>
              </a:buClr>
              <a:buSzPts val="13800"/>
              <a:buNone/>
              <a:defRPr sz="13800">
                <a:solidFill>
                  <a:schemeClr val="accent2"/>
                </a:solidFill>
              </a:defRPr>
            </a:lvl3pPr>
            <a:lvl4pPr indent="-228600" lvl="3" marL="1828800" algn="l">
              <a:lnSpc>
                <a:spcPct val="90000"/>
              </a:lnSpc>
              <a:spcBef>
                <a:spcPts val="1000"/>
              </a:spcBef>
              <a:spcAft>
                <a:spcPts val="0"/>
              </a:spcAft>
              <a:buClr>
                <a:schemeClr val="accent2"/>
              </a:buClr>
              <a:buSzPts val="13800"/>
              <a:buNone/>
              <a:defRPr sz="13800">
                <a:solidFill>
                  <a:schemeClr val="accent2"/>
                </a:solidFill>
              </a:defRPr>
            </a:lvl4pPr>
            <a:lvl5pPr indent="-228600" lvl="4" marL="2286000" algn="l">
              <a:lnSpc>
                <a:spcPct val="90000"/>
              </a:lnSpc>
              <a:spcBef>
                <a:spcPts val="1000"/>
              </a:spcBef>
              <a:spcAft>
                <a:spcPts val="0"/>
              </a:spcAft>
              <a:buClr>
                <a:schemeClr val="accent2"/>
              </a:buClr>
              <a:buSzPts val="13800"/>
              <a:buNone/>
              <a:defRPr sz="138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big quote 1">
  <p:cSld name="amber_big quote 1">
    <p:spTree>
      <p:nvGrpSpPr>
        <p:cNvPr id="411" name="Shape 411"/>
        <p:cNvGrpSpPr/>
        <p:nvPr/>
      </p:nvGrpSpPr>
      <p:grpSpPr>
        <a:xfrm>
          <a:off x="0" y="0"/>
          <a:ext cx="0" cy="0"/>
          <a:chOff x="0" y="0"/>
          <a:chExt cx="0" cy="0"/>
        </a:xfrm>
      </p:grpSpPr>
      <p:grpSp>
        <p:nvGrpSpPr>
          <p:cNvPr id="412" name="Google Shape;412;p102"/>
          <p:cNvGrpSpPr/>
          <p:nvPr/>
        </p:nvGrpSpPr>
        <p:grpSpPr>
          <a:xfrm>
            <a:off x="-1" y="0"/>
            <a:ext cx="24387177" cy="13729448"/>
            <a:chOff x="-1" y="0"/>
            <a:chExt cx="24387177" cy="13729448"/>
          </a:xfrm>
        </p:grpSpPr>
        <p:sp>
          <p:nvSpPr>
            <p:cNvPr id="413" name="Google Shape;413;p102"/>
            <p:cNvSpPr/>
            <p:nvPr/>
          </p:nvSpPr>
          <p:spPr>
            <a:xfrm rot="10800000">
              <a:off x="1" y="0"/>
              <a:ext cx="24387175" cy="13716000"/>
            </a:xfrm>
            <a:custGeom>
              <a:rect b="b" l="l" r="r" t="t"/>
              <a:pathLst>
                <a:path extrusionOk="0" h="13716000" w="24387176">
                  <a:moveTo>
                    <a:pt x="24387176" y="13716000"/>
                  </a:moveTo>
                  <a:lnTo>
                    <a:pt x="21569290" y="13716000"/>
                  </a:lnTo>
                  <a:lnTo>
                    <a:pt x="21702721" y="13246121"/>
                  </a:lnTo>
                  <a:cubicBezTo>
                    <a:pt x="21907855" y="12448830"/>
                    <a:pt x="22016954" y="11612993"/>
                    <a:pt x="22016954" y="10751674"/>
                  </a:cubicBezTo>
                  <a:cubicBezTo>
                    <a:pt x="22016954" y="5239233"/>
                    <a:pt x="17548238" y="770517"/>
                    <a:pt x="12035797" y="770517"/>
                  </a:cubicBezTo>
                  <a:cubicBezTo>
                    <a:pt x="6523356" y="770517"/>
                    <a:pt x="2054640" y="5239233"/>
                    <a:pt x="2054640" y="10751674"/>
                  </a:cubicBezTo>
                  <a:cubicBezTo>
                    <a:pt x="2054640" y="11612993"/>
                    <a:pt x="2163740" y="12448830"/>
                    <a:pt x="2368872" y="13246121"/>
                  </a:cubicBezTo>
                  <a:lnTo>
                    <a:pt x="2502304" y="13716000"/>
                  </a:lnTo>
                  <a:lnTo>
                    <a:pt x="0" y="13716000"/>
                  </a:lnTo>
                  <a:lnTo>
                    <a:pt x="0" y="0"/>
                  </a:lnTo>
                  <a:lnTo>
                    <a:pt x="24387176" y="0"/>
                  </a:lnTo>
                  <a:lnTo>
                    <a:pt x="24387176" y="13716000"/>
                  </a:lnTo>
                  <a:close/>
                </a:path>
              </a:pathLst>
            </a:cu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EFBF5"/>
                </a:solidFill>
                <a:latin typeface="Arial"/>
                <a:ea typeface="Arial"/>
                <a:cs typeface="Arial"/>
                <a:sym typeface="Arial"/>
              </a:endParaRPr>
            </a:p>
          </p:txBody>
        </p:sp>
        <p:sp>
          <p:nvSpPr>
            <p:cNvPr id="414" name="Google Shape;414;p102"/>
            <p:cNvSpPr/>
            <p:nvPr/>
          </p:nvSpPr>
          <p:spPr>
            <a:xfrm rot="5400000">
              <a:off x="10421936" y="-235789"/>
              <a:ext cx="3543301" cy="24387174"/>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15" name="Google Shape;415;p102"/>
            <p:cNvSpPr/>
            <p:nvPr/>
          </p:nvSpPr>
          <p:spPr>
            <a:xfrm rot="-5400000">
              <a:off x="10963520" y="4657970"/>
              <a:ext cx="2804964" cy="13834424"/>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16" name="Google Shape;416;p102"/>
            <p:cNvSpPr/>
            <p:nvPr/>
          </p:nvSpPr>
          <p:spPr>
            <a:xfrm>
              <a:off x="11576365" y="7690654"/>
              <a:ext cx="1234440" cy="75463"/>
            </a:xfrm>
            <a:prstGeom prst="rect">
              <a:avLst/>
            </a:prstGeom>
            <a:solidFill>
              <a:srgbClr val="F3AE9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3AE9E"/>
                </a:solidFill>
                <a:latin typeface="Arial"/>
                <a:ea typeface="Arial"/>
                <a:cs typeface="Arial"/>
                <a:sym typeface="Arial"/>
              </a:endParaRPr>
            </a:p>
          </p:txBody>
        </p:sp>
      </p:grpSp>
      <p:sp>
        <p:nvSpPr>
          <p:cNvPr id="417" name="Google Shape;417;p102"/>
          <p:cNvSpPr txBox="1"/>
          <p:nvPr>
            <p:ph type="title"/>
          </p:nvPr>
        </p:nvSpPr>
        <p:spPr>
          <a:xfrm>
            <a:off x="5115697" y="1359243"/>
            <a:ext cx="14160843" cy="5881815"/>
          </a:xfrm>
          <a:prstGeom prst="rect">
            <a:avLst/>
          </a:prstGeom>
          <a:noFill/>
          <a:ln>
            <a:noFill/>
          </a:ln>
        </p:spPr>
        <p:txBody>
          <a:bodyPr anchorCtr="0" anchor="ctr" bIns="45700" lIns="0" spcFirstLastPara="1" rIns="0" wrap="square" tIns="45700">
            <a:noAutofit/>
          </a:bodyPr>
          <a:lstStyle>
            <a:lvl1pPr lvl="0" algn="ctr">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8" name="Google Shape;418;p102"/>
          <p:cNvSpPr txBox="1"/>
          <p:nvPr>
            <p:ph idx="1" type="body"/>
          </p:nvPr>
        </p:nvSpPr>
        <p:spPr>
          <a:xfrm>
            <a:off x="5178915" y="8214834"/>
            <a:ext cx="14104300" cy="958999"/>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None/>
              <a:defRPr b="1"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13800"/>
              <a:buNone/>
              <a:defRPr sz="13800">
                <a:solidFill>
                  <a:schemeClr val="accent2"/>
                </a:solidFill>
              </a:defRPr>
            </a:lvl2pPr>
            <a:lvl3pPr indent="-228600" lvl="2" marL="1371600" algn="l">
              <a:lnSpc>
                <a:spcPct val="90000"/>
              </a:lnSpc>
              <a:spcBef>
                <a:spcPts val="1000"/>
              </a:spcBef>
              <a:spcAft>
                <a:spcPts val="0"/>
              </a:spcAft>
              <a:buClr>
                <a:schemeClr val="accent2"/>
              </a:buClr>
              <a:buSzPts val="13800"/>
              <a:buNone/>
              <a:defRPr sz="13800">
                <a:solidFill>
                  <a:schemeClr val="accent2"/>
                </a:solidFill>
              </a:defRPr>
            </a:lvl3pPr>
            <a:lvl4pPr indent="-228600" lvl="3" marL="1828800" algn="l">
              <a:lnSpc>
                <a:spcPct val="90000"/>
              </a:lnSpc>
              <a:spcBef>
                <a:spcPts val="1000"/>
              </a:spcBef>
              <a:spcAft>
                <a:spcPts val="0"/>
              </a:spcAft>
              <a:buClr>
                <a:schemeClr val="accent2"/>
              </a:buClr>
              <a:buSzPts val="13800"/>
              <a:buNone/>
              <a:defRPr sz="13800">
                <a:solidFill>
                  <a:schemeClr val="accent2"/>
                </a:solidFill>
              </a:defRPr>
            </a:lvl4pPr>
            <a:lvl5pPr indent="-228600" lvl="4" marL="2286000" algn="l">
              <a:lnSpc>
                <a:spcPct val="90000"/>
              </a:lnSpc>
              <a:spcBef>
                <a:spcPts val="1000"/>
              </a:spcBef>
              <a:spcAft>
                <a:spcPts val="0"/>
              </a:spcAft>
              <a:buClr>
                <a:schemeClr val="accent2"/>
              </a:buClr>
              <a:buSzPts val="13800"/>
              <a:buNone/>
              <a:defRPr sz="138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big quote 1">
  <p:cSld name="red_big quote 1">
    <p:spTree>
      <p:nvGrpSpPr>
        <p:cNvPr id="419" name="Shape 419"/>
        <p:cNvGrpSpPr/>
        <p:nvPr/>
      </p:nvGrpSpPr>
      <p:grpSpPr>
        <a:xfrm>
          <a:off x="0" y="0"/>
          <a:ext cx="0" cy="0"/>
          <a:chOff x="0" y="0"/>
          <a:chExt cx="0" cy="0"/>
        </a:xfrm>
      </p:grpSpPr>
      <p:grpSp>
        <p:nvGrpSpPr>
          <p:cNvPr id="420" name="Google Shape;420;p103"/>
          <p:cNvGrpSpPr/>
          <p:nvPr/>
        </p:nvGrpSpPr>
        <p:grpSpPr>
          <a:xfrm>
            <a:off x="-1" y="0"/>
            <a:ext cx="24387177" cy="13729448"/>
            <a:chOff x="-1" y="0"/>
            <a:chExt cx="24387177" cy="13729448"/>
          </a:xfrm>
        </p:grpSpPr>
        <p:sp>
          <p:nvSpPr>
            <p:cNvPr id="421" name="Google Shape;421;p103"/>
            <p:cNvSpPr/>
            <p:nvPr/>
          </p:nvSpPr>
          <p:spPr>
            <a:xfrm rot="10800000">
              <a:off x="1" y="0"/>
              <a:ext cx="24387175" cy="13716000"/>
            </a:xfrm>
            <a:custGeom>
              <a:rect b="b" l="l" r="r" t="t"/>
              <a:pathLst>
                <a:path extrusionOk="0" h="13716000" w="24387176">
                  <a:moveTo>
                    <a:pt x="24387176" y="13716000"/>
                  </a:moveTo>
                  <a:lnTo>
                    <a:pt x="21569290" y="13716000"/>
                  </a:lnTo>
                  <a:lnTo>
                    <a:pt x="21702721" y="13246121"/>
                  </a:lnTo>
                  <a:cubicBezTo>
                    <a:pt x="21907855" y="12448830"/>
                    <a:pt x="22016954" y="11612993"/>
                    <a:pt x="22016954" y="10751674"/>
                  </a:cubicBezTo>
                  <a:cubicBezTo>
                    <a:pt x="22016954" y="5239233"/>
                    <a:pt x="17548238" y="770517"/>
                    <a:pt x="12035797" y="770517"/>
                  </a:cubicBezTo>
                  <a:cubicBezTo>
                    <a:pt x="6523356" y="770517"/>
                    <a:pt x="2054640" y="5239233"/>
                    <a:pt x="2054640" y="10751674"/>
                  </a:cubicBezTo>
                  <a:cubicBezTo>
                    <a:pt x="2054640" y="11612993"/>
                    <a:pt x="2163740" y="12448830"/>
                    <a:pt x="2368872" y="13246121"/>
                  </a:cubicBezTo>
                  <a:lnTo>
                    <a:pt x="2502304" y="13716000"/>
                  </a:lnTo>
                  <a:lnTo>
                    <a:pt x="0" y="13716000"/>
                  </a:lnTo>
                  <a:lnTo>
                    <a:pt x="0" y="0"/>
                  </a:lnTo>
                  <a:lnTo>
                    <a:pt x="24387176" y="0"/>
                  </a:lnTo>
                  <a:lnTo>
                    <a:pt x="24387176" y="13716000"/>
                  </a:lnTo>
                  <a:close/>
                </a:path>
              </a:pathLst>
            </a:cu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EFBF5"/>
                </a:solidFill>
                <a:latin typeface="Arial"/>
                <a:ea typeface="Arial"/>
                <a:cs typeface="Arial"/>
                <a:sym typeface="Arial"/>
              </a:endParaRPr>
            </a:p>
          </p:txBody>
        </p:sp>
        <p:sp>
          <p:nvSpPr>
            <p:cNvPr id="422" name="Google Shape;422;p103"/>
            <p:cNvSpPr/>
            <p:nvPr/>
          </p:nvSpPr>
          <p:spPr>
            <a:xfrm rot="5400000">
              <a:off x="10421936" y="-235789"/>
              <a:ext cx="3543301" cy="24387174"/>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23" name="Google Shape;423;p103"/>
            <p:cNvSpPr/>
            <p:nvPr/>
          </p:nvSpPr>
          <p:spPr>
            <a:xfrm rot="-5400000">
              <a:off x="10963520" y="4657970"/>
              <a:ext cx="2804964" cy="13834424"/>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24" name="Google Shape;424;p103"/>
            <p:cNvSpPr/>
            <p:nvPr/>
          </p:nvSpPr>
          <p:spPr>
            <a:xfrm>
              <a:off x="11576365" y="7690654"/>
              <a:ext cx="1234440" cy="75463"/>
            </a:xfrm>
            <a:prstGeom prst="rect">
              <a:avLst/>
            </a:prstGeom>
            <a:solidFill>
              <a:srgbClr val="F3AE9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3AE9E"/>
                </a:solidFill>
                <a:latin typeface="Arial"/>
                <a:ea typeface="Arial"/>
                <a:cs typeface="Arial"/>
                <a:sym typeface="Arial"/>
              </a:endParaRPr>
            </a:p>
          </p:txBody>
        </p:sp>
      </p:grpSp>
      <p:sp>
        <p:nvSpPr>
          <p:cNvPr id="425" name="Google Shape;425;p103"/>
          <p:cNvSpPr txBox="1"/>
          <p:nvPr>
            <p:ph type="title"/>
          </p:nvPr>
        </p:nvSpPr>
        <p:spPr>
          <a:xfrm>
            <a:off x="5115697" y="1359243"/>
            <a:ext cx="14160843" cy="5881815"/>
          </a:xfrm>
          <a:prstGeom prst="rect">
            <a:avLst/>
          </a:prstGeom>
          <a:noFill/>
          <a:ln>
            <a:noFill/>
          </a:ln>
        </p:spPr>
        <p:txBody>
          <a:bodyPr anchorCtr="0" anchor="ctr" bIns="45700" lIns="0" spcFirstLastPara="1" rIns="0" wrap="square" tIns="45700">
            <a:noAutofit/>
          </a:bodyPr>
          <a:lstStyle>
            <a:lvl1pPr lvl="0" algn="ctr">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6" name="Google Shape;426;p103"/>
          <p:cNvSpPr txBox="1"/>
          <p:nvPr>
            <p:ph idx="1" type="body"/>
          </p:nvPr>
        </p:nvSpPr>
        <p:spPr>
          <a:xfrm>
            <a:off x="5178915" y="8214834"/>
            <a:ext cx="14104300" cy="958999"/>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None/>
              <a:defRPr b="1"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13800"/>
              <a:buNone/>
              <a:defRPr sz="13800">
                <a:solidFill>
                  <a:schemeClr val="accent2"/>
                </a:solidFill>
              </a:defRPr>
            </a:lvl2pPr>
            <a:lvl3pPr indent="-228600" lvl="2" marL="1371600" algn="l">
              <a:lnSpc>
                <a:spcPct val="90000"/>
              </a:lnSpc>
              <a:spcBef>
                <a:spcPts val="1000"/>
              </a:spcBef>
              <a:spcAft>
                <a:spcPts val="0"/>
              </a:spcAft>
              <a:buClr>
                <a:schemeClr val="accent2"/>
              </a:buClr>
              <a:buSzPts val="13800"/>
              <a:buNone/>
              <a:defRPr sz="13800">
                <a:solidFill>
                  <a:schemeClr val="accent2"/>
                </a:solidFill>
              </a:defRPr>
            </a:lvl3pPr>
            <a:lvl4pPr indent="-228600" lvl="3" marL="1828800" algn="l">
              <a:lnSpc>
                <a:spcPct val="90000"/>
              </a:lnSpc>
              <a:spcBef>
                <a:spcPts val="1000"/>
              </a:spcBef>
              <a:spcAft>
                <a:spcPts val="0"/>
              </a:spcAft>
              <a:buClr>
                <a:schemeClr val="accent2"/>
              </a:buClr>
              <a:buSzPts val="13800"/>
              <a:buNone/>
              <a:defRPr sz="13800">
                <a:solidFill>
                  <a:schemeClr val="accent2"/>
                </a:solidFill>
              </a:defRPr>
            </a:lvl4pPr>
            <a:lvl5pPr indent="-228600" lvl="4" marL="2286000" algn="l">
              <a:lnSpc>
                <a:spcPct val="90000"/>
              </a:lnSpc>
              <a:spcBef>
                <a:spcPts val="1000"/>
              </a:spcBef>
              <a:spcAft>
                <a:spcPts val="0"/>
              </a:spcAft>
              <a:buClr>
                <a:schemeClr val="accent2"/>
              </a:buClr>
              <a:buSzPts val="13800"/>
              <a:buNone/>
              <a:defRPr sz="138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big quote 1">
  <p:cSld name="blue_big quote 1">
    <p:spTree>
      <p:nvGrpSpPr>
        <p:cNvPr id="427" name="Shape 427"/>
        <p:cNvGrpSpPr/>
        <p:nvPr/>
      </p:nvGrpSpPr>
      <p:grpSpPr>
        <a:xfrm>
          <a:off x="0" y="0"/>
          <a:ext cx="0" cy="0"/>
          <a:chOff x="0" y="0"/>
          <a:chExt cx="0" cy="0"/>
        </a:xfrm>
      </p:grpSpPr>
      <p:grpSp>
        <p:nvGrpSpPr>
          <p:cNvPr id="428" name="Google Shape;428;p104"/>
          <p:cNvGrpSpPr/>
          <p:nvPr/>
        </p:nvGrpSpPr>
        <p:grpSpPr>
          <a:xfrm>
            <a:off x="-1" y="0"/>
            <a:ext cx="24387177" cy="13729448"/>
            <a:chOff x="-1" y="0"/>
            <a:chExt cx="24387177" cy="13729448"/>
          </a:xfrm>
        </p:grpSpPr>
        <p:sp>
          <p:nvSpPr>
            <p:cNvPr id="429" name="Google Shape;429;p104"/>
            <p:cNvSpPr/>
            <p:nvPr/>
          </p:nvSpPr>
          <p:spPr>
            <a:xfrm rot="10800000">
              <a:off x="1" y="0"/>
              <a:ext cx="24387175" cy="13716000"/>
            </a:xfrm>
            <a:custGeom>
              <a:rect b="b" l="l" r="r" t="t"/>
              <a:pathLst>
                <a:path extrusionOk="0" h="13716000" w="24387176">
                  <a:moveTo>
                    <a:pt x="24387176" y="13716000"/>
                  </a:moveTo>
                  <a:lnTo>
                    <a:pt x="21569290" y="13716000"/>
                  </a:lnTo>
                  <a:lnTo>
                    <a:pt x="21702721" y="13246121"/>
                  </a:lnTo>
                  <a:cubicBezTo>
                    <a:pt x="21907855" y="12448830"/>
                    <a:pt x="22016954" y="11612993"/>
                    <a:pt x="22016954" y="10751674"/>
                  </a:cubicBezTo>
                  <a:cubicBezTo>
                    <a:pt x="22016954" y="5239233"/>
                    <a:pt x="17548238" y="770517"/>
                    <a:pt x="12035797" y="770517"/>
                  </a:cubicBezTo>
                  <a:cubicBezTo>
                    <a:pt x="6523356" y="770517"/>
                    <a:pt x="2054640" y="5239233"/>
                    <a:pt x="2054640" y="10751674"/>
                  </a:cubicBezTo>
                  <a:cubicBezTo>
                    <a:pt x="2054640" y="11612993"/>
                    <a:pt x="2163740" y="12448830"/>
                    <a:pt x="2368872" y="13246121"/>
                  </a:cubicBezTo>
                  <a:lnTo>
                    <a:pt x="2502304" y="13716000"/>
                  </a:lnTo>
                  <a:lnTo>
                    <a:pt x="0" y="13716000"/>
                  </a:lnTo>
                  <a:lnTo>
                    <a:pt x="0" y="0"/>
                  </a:lnTo>
                  <a:lnTo>
                    <a:pt x="24387176" y="0"/>
                  </a:lnTo>
                  <a:lnTo>
                    <a:pt x="24387176" y="13716000"/>
                  </a:lnTo>
                  <a:close/>
                </a:path>
              </a:pathLst>
            </a:cu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EFBF5"/>
                </a:solidFill>
                <a:latin typeface="Arial"/>
                <a:ea typeface="Arial"/>
                <a:cs typeface="Arial"/>
                <a:sym typeface="Arial"/>
              </a:endParaRPr>
            </a:p>
          </p:txBody>
        </p:sp>
        <p:sp>
          <p:nvSpPr>
            <p:cNvPr id="430" name="Google Shape;430;p104"/>
            <p:cNvSpPr/>
            <p:nvPr/>
          </p:nvSpPr>
          <p:spPr>
            <a:xfrm rot="5400000">
              <a:off x="10421936" y="-235789"/>
              <a:ext cx="3543301" cy="24387174"/>
            </a:xfrm>
            <a:prstGeom prst="rect">
              <a:avLst/>
            </a:prstGeom>
            <a:solidFill>
              <a:srgbClr val="DCE6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31" name="Google Shape;431;p104"/>
            <p:cNvSpPr/>
            <p:nvPr/>
          </p:nvSpPr>
          <p:spPr>
            <a:xfrm rot="-5400000">
              <a:off x="10963520" y="4657970"/>
              <a:ext cx="2804964" cy="13834424"/>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32" name="Google Shape;432;p104"/>
            <p:cNvSpPr/>
            <p:nvPr/>
          </p:nvSpPr>
          <p:spPr>
            <a:xfrm>
              <a:off x="11576365" y="7690654"/>
              <a:ext cx="1234440" cy="75463"/>
            </a:xfrm>
            <a:prstGeom prst="rect">
              <a:avLst/>
            </a:prstGeom>
            <a:solidFill>
              <a:srgbClr val="F3AE9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3AE9E"/>
                </a:solidFill>
                <a:latin typeface="Arial"/>
                <a:ea typeface="Arial"/>
                <a:cs typeface="Arial"/>
                <a:sym typeface="Arial"/>
              </a:endParaRPr>
            </a:p>
          </p:txBody>
        </p:sp>
      </p:grpSp>
      <p:sp>
        <p:nvSpPr>
          <p:cNvPr id="433" name="Google Shape;433;p104"/>
          <p:cNvSpPr txBox="1"/>
          <p:nvPr>
            <p:ph type="title"/>
          </p:nvPr>
        </p:nvSpPr>
        <p:spPr>
          <a:xfrm>
            <a:off x="5115697" y="1359243"/>
            <a:ext cx="14160843" cy="5881815"/>
          </a:xfrm>
          <a:prstGeom prst="rect">
            <a:avLst/>
          </a:prstGeom>
          <a:noFill/>
          <a:ln>
            <a:noFill/>
          </a:ln>
        </p:spPr>
        <p:txBody>
          <a:bodyPr anchorCtr="0" anchor="ctr" bIns="45700" lIns="0" spcFirstLastPara="1" rIns="0" wrap="square" tIns="45700">
            <a:noAutofit/>
          </a:bodyPr>
          <a:lstStyle>
            <a:lvl1pPr lvl="0" algn="ctr">
              <a:lnSpc>
                <a:spcPct val="90000"/>
              </a:lnSpc>
              <a:spcBef>
                <a:spcPts val="0"/>
              </a:spcBef>
              <a:spcAft>
                <a:spcPts val="0"/>
              </a:spcAft>
              <a:buClr>
                <a:schemeClr val="lt2"/>
              </a:buClr>
              <a:buSzPts val="9600"/>
              <a:buFont typeface="Arial"/>
              <a:buNone/>
              <a:defRPr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4" name="Google Shape;434;p104"/>
          <p:cNvSpPr txBox="1"/>
          <p:nvPr>
            <p:ph idx="1" type="body"/>
          </p:nvPr>
        </p:nvSpPr>
        <p:spPr>
          <a:xfrm>
            <a:off x="5178915" y="8214834"/>
            <a:ext cx="14104300" cy="958999"/>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None/>
              <a:defRPr b="1"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13800"/>
              <a:buNone/>
              <a:defRPr sz="13800">
                <a:solidFill>
                  <a:schemeClr val="accent2"/>
                </a:solidFill>
              </a:defRPr>
            </a:lvl2pPr>
            <a:lvl3pPr indent="-228600" lvl="2" marL="1371600" algn="l">
              <a:lnSpc>
                <a:spcPct val="90000"/>
              </a:lnSpc>
              <a:spcBef>
                <a:spcPts val="1000"/>
              </a:spcBef>
              <a:spcAft>
                <a:spcPts val="0"/>
              </a:spcAft>
              <a:buClr>
                <a:schemeClr val="accent2"/>
              </a:buClr>
              <a:buSzPts val="13800"/>
              <a:buNone/>
              <a:defRPr sz="13800">
                <a:solidFill>
                  <a:schemeClr val="accent2"/>
                </a:solidFill>
              </a:defRPr>
            </a:lvl3pPr>
            <a:lvl4pPr indent="-228600" lvl="3" marL="1828800" algn="l">
              <a:lnSpc>
                <a:spcPct val="90000"/>
              </a:lnSpc>
              <a:spcBef>
                <a:spcPts val="1000"/>
              </a:spcBef>
              <a:spcAft>
                <a:spcPts val="0"/>
              </a:spcAft>
              <a:buClr>
                <a:schemeClr val="accent2"/>
              </a:buClr>
              <a:buSzPts val="13800"/>
              <a:buNone/>
              <a:defRPr sz="13800">
                <a:solidFill>
                  <a:schemeClr val="accent2"/>
                </a:solidFill>
              </a:defRPr>
            </a:lvl4pPr>
            <a:lvl5pPr indent="-228600" lvl="4" marL="2286000" algn="l">
              <a:lnSpc>
                <a:spcPct val="90000"/>
              </a:lnSpc>
              <a:spcBef>
                <a:spcPts val="1000"/>
              </a:spcBef>
              <a:spcAft>
                <a:spcPts val="0"/>
              </a:spcAft>
              <a:buClr>
                <a:schemeClr val="accent2"/>
              </a:buClr>
              <a:buSzPts val="13800"/>
              <a:buNone/>
              <a:defRPr sz="138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big quote 1">
  <p:cSld name="darkamber_big quote 1">
    <p:spTree>
      <p:nvGrpSpPr>
        <p:cNvPr id="435" name="Shape 435"/>
        <p:cNvGrpSpPr/>
        <p:nvPr/>
      </p:nvGrpSpPr>
      <p:grpSpPr>
        <a:xfrm>
          <a:off x="0" y="0"/>
          <a:ext cx="0" cy="0"/>
          <a:chOff x="0" y="0"/>
          <a:chExt cx="0" cy="0"/>
        </a:xfrm>
      </p:grpSpPr>
      <p:grpSp>
        <p:nvGrpSpPr>
          <p:cNvPr id="436" name="Google Shape;436;p105"/>
          <p:cNvGrpSpPr/>
          <p:nvPr/>
        </p:nvGrpSpPr>
        <p:grpSpPr>
          <a:xfrm>
            <a:off x="-1" y="0"/>
            <a:ext cx="24387177" cy="13729448"/>
            <a:chOff x="-1" y="0"/>
            <a:chExt cx="24387177" cy="13729448"/>
          </a:xfrm>
        </p:grpSpPr>
        <p:sp>
          <p:nvSpPr>
            <p:cNvPr id="437" name="Google Shape;437;p105"/>
            <p:cNvSpPr/>
            <p:nvPr/>
          </p:nvSpPr>
          <p:spPr>
            <a:xfrm rot="10800000">
              <a:off x="1" y="0"/>
              <a:ext cx="24387175" cy="13716000"/>
            </a:xfrm>
            <a:custGeom>
              <a:rect b="b" l="l" r="r" t="t"/>
              <a:pathLst>
                <a:path extrusionOk="0" h="13716000" w="24387176">
                  <a:moveTo>
                    <a:pt x="24387176" y="13716000"/>
                  </a:moveTo>
                  <a:lnTo>
                    <a:pt x="21569290" y="13716000"/>
                  </a:lnTo>
                  <a:lnTo>
                    <a:pt x="21702721" y="13246121"/>
                  </a:lnTo>
                  <a:cubicBezTo>
                    <a:pt x="21907855" y="12448830"/>
                    <a:pt x="22016954" y="11612993"/>
                    <a:pt x="22016954" y="10751674"/>
                  </a:cubicBezTo>
                  <a:cubicBezTo>
                    <a:pt x="22016954" y="5239233"/>
                    <a:pt x="17548238" y="770517"/>
                    <a:pt x="12035797" y="770517"/>
                  </a:cubicBezTo>
                  <a:cubicBezTo>
                    <a:pt x="6523356" y="770517"/>
                    <a:pt x="2054640" y="5239233"/>
                    <a:pt x="2054640" y="10751674"/>
                  </a:cubicBezTo>
                  <a:cubicBezTo>
                    <a:pt x="2054640" y="11612993"/>
                    <a:pt x="2163740" y="12448830"/>
                    <a:pt x="2368872" y="13246121"/>
                  </a:cubicBezTo>
                  <a:lnTo>
                    <a:pt x="2502304" y="13716000"/>
                  </a:lnTo>
                  <a:lnTo>
                    <a:pt x="0" y="13716000"/>
                  </a:lnTo>
                  <a:lnTo>
                    <a:pt x="0" y="0"/>
                  </a:lnTo>
                  <a:lnTo>
                    <a:pt x="24387176" y="0"/>
                  </a:lnTo>
                  <a:lnTo>
                    <a:pt x="24387176" y="13716000"/>
                  </a:lnTo>
                  <a:close/>
                </a:path>
              </a:pathLst>
            </a:cu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EFBF5"/>
                </a:solidFill>
                <a:latin typeface="Arial"/>
                <a:ea typeface="Arial"/>
                <a:cs typeface="Arial"/>
                <a:sym typeface="Arial"/>
              </a:endParaRPr>
            </a:p>
          </p:txBody>
        </p:sp>
        <p:sp>
          <p:nvSpPr>
            <p:cNvPr id="438" name="Google Shape;438;p105"/>
            <p:cNvSpPr/>
            <p:nvPr/>
          </p:nvSpPr>
          <p:spPr>
            <a:xfrm rot="5400000">
              <a:off x="10421936" y="-235789"/>
              <a:ext cx="3543301" cy="24387174"/>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39" name="Google Shape;439;p105"/>
            <p:cNvSpPr/>
            <p:nvPr/>
          </p:nvSpPr>
          <p:spPr>
            <a:xfrm rot="-5400000">
              <a:off x="10963520" y="4657970"/>
              <a:ext cx="2804964" cy="13834424"/>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40" name="Google Shape;440;p105"/>
            <p:cNvSpPr/>
            <p:nvPr/>
          </p:nvSpPr>
          <p:spPr>
            <a:xfrm>
              <a:off x="11576365" y="7690654"/>
              <a:ext cx="1234440" cy="75463"/>
            </a:xfrm>
            <a:prstGeom prst="rect">
              <a:avLst/>
            </a:prstGeom>
            <a:solidFill>
              <a:srgbClr val="F3AE9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3AE9E"/>
                </a:solidFill>
                <a:latin typeface="Arial"/>
                <a:ea typeface="Arial"/>
                <a:cs typeface="Arial"/>
                <a:sym typeface="Arial"/>
              </a:endParaRPr>
            </a:p>
          </p:txBody>
        </p:sp>
      </p:grpSp>
      <p:sp>
        <p:nvSpPr>
          <p:cNvPr id="441" name="Google Shape;441;p105"/>
          <p:cNvSpPr txBox="1"/>
          <p:nvPr>
            <p:ph type="title"/>
          </p:nvPr>
        </p:nvSpPr>
        <p:spPr>
          <a:xfrm>
            <a:off x="5115697" y="1359243"/>
            <a:ext cx="14160843" cy="5881815"/>
          </a:xfrm>
          <a:prstGeom prst="rect">
            <a:avLst/>
          </a:prstGeom>
          <a:noFill/>
          <a:ln>
            <a:noFill/>
          </a:ln>
        </p:spPr>
        <p:txBody>
          <a:bodyPr anchorCtr="0" anchor="ctr" bIns="45700" lIns="0" spcFirstLastPara="1" rIns="0" wrap="square" tIns="45700">
            <a:noAutofit/>
          </a:bodyPr>
          <a:lstStyle>
            <a:lvl1pPr lvl="0" algn="ctr">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2" name="Google Shape;442;p105"/>
          <p:cNvSpPr txBox="1"/>
          <p:nvPr>
            <p:ph idx="1" type="body"/>
          </p:nvPr>
        </p:nvSpPr>
        <p:spPr>
          <a:xfrm>
            <a:off x="5178915" y="8214834"/>
            <a:ext cx="14104300" cy="958999"/>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None/>
              <a:defRPr b="1"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13800"/>
              <a:buNone/>
              <a:defRPr sz="13800">
                <a:solidFill>
                  <a:schemeClr val="accent2"/>
                </a:solidFill>
              </a:defRPr>
            </a:lvl2pPr>
            <a:lvl3pPr indent="-228600" lvl="2" marL="1371600" algn="l">
              <a:lnSpc>
                <a:spcPct val="90000"/>
              </a:lnSpc>
              <a:spcBef>
                <a:spcPts val="1000"/>
              </a:spcBef>
              <a:spcAft>
                <a:spcPts val="0"/>
              </a:spcAft>
              <a:buClr>
                <a:schemeClr val="accent2"/>
              </a:buClr>
              <a:buSzPts val="13800"/>
              <a:buNone/>
              <a:defRPr sz="13800">
                <a:solidFill>
                  <a:schemeClr val="accent2"/>
                </a:solidFill>
              </a:defRPr>
            </a:lvl3pPr>
            <a:lvl4pPr indent="-228600" lvl="3" marL="1828800" algn="l">
              <a:lnSpc>
                <a:spcPct val="90000"/>
              </a:lnSpc>
              <a:spcBef>
                <a:spcPts val="1000"/>
              </a:spcBef>
              <a:spcAft>
                <a:spcPts val="0"/>
              </a:spcAft>
              <a:buClr>
                <a:schemeClr val="accent2"/>
              </a:buClr>
              <a:buSzPts val="13800"/>
              <a:buNone/>
              <a:defRPr sz="13800">
                <a:solidFill>
                  <a:schemeClr val="accent2"/>
                </a:solidFill>
              </a:defRPr>
            </a:lvl4pPr>
            <a:lvl5pPr indent="-228600" lvl="4" marL="2286000" algn="l">
              <a:lnSpc>
                <a:spcPct val="90000"/>
              </a:lnSpc>
              <a:spcBef>
                <a:spcPts val="1000"/>
              </a:spcBef>
              <a:spcAft>
                <a:spcPts val="0"/>
              </a:spcAft>
              <a:buClr>
                <a:schemeClr val="accent2"/>
              </a:buClr>
              <a:buSzPts val="13800"/>
              <a:buNone/>
              <a:defRPr sz="138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big idea 1">
  <p:cSld name="green_big idea 1">
    <p:spTree>
      <p:nvGrpSpPr>
        <p:cNvPr id="443" name="Shape 443"/>
        <p:cNvGrpSpPr/>
        <p:nvPr/>
      </p:nvGrpSpPr>
      <p:grpSpPr>
        <a:xfrm>
          <a:off x="0" y="0"/>
          <a:ext cx="0" cy="0"/>
          <a:chOff x="0" y="0"/>
          <a:chExt cx="0" cy="0"/>
        </a:xfrm>
      </p:grpSpPr>
      <p:sp>
        <p:nvSpPr>
          <p:cNvPr id="444" name="Google Shape;444;p106"/>
          <p:cNvSpPr/>
          <p:nvPr/>
        </p:nvSpPr>
        <p:spPr>
          <a:xfrm>
            <a:off x="3176" y="8875059"/>
            <a:ext cx="24380825" cy="4839157"/>
          </a:xfrm>
          <a:prstGeom prst="rect">
            <a:avLst/>
          </a:prstGeom>
          <a:solidFill>
            <a:srgbClr val="D7EBC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nvGrpSpPr>
          <p:cNvPr id="445" name="Google Shape;445;p106"/>
          <p:cNvGrpSpPr/>
          <p:nvPr/>
        </p:nvGrpSpPr>
        <p:grpSpPr>
          <a:xfrm rot="-5400000">
            <a:off x="6478588" y="1246092"/>
            <a:ext cx="11429999" cy="11429998"/>
            <a:chOff x="5985246" y="649659"/>
            <a:chExt cx="12416682" cy="12416682"/>
          </a:xfrm>
        </p:grpSpPr>
        <p:sp>
          <p:nvSpPr>
            <p:cNvPr id="446" name="Google Shape;446;p106"/>
            <p:cNvSpPr/>
            <p:nvPr/>
          </p:nvSpPr>
          <p:spPr>
            <a:xfrm>
              <a:off x="5985246" y="649659"/>
              <a:ext cx="12416682" cy="12416682"/>
            </a:xfrm>
            <a:prstGeom prst="ellipse">
              <a:avLst/>
            </a:pr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47" name="Google Shape;447;p106"/>
            <p:cNvSpPr/>
            <p:nvPr/>
          </p:nvSpPr>
          <p:spPr>
            <a:xfrm>
              <a:off x="5985246" y="1009842"/>
              <a:ext cx="4122581" cy="11696316"/>
            </a:xfrm>
            <a:custGeom>
              <a:rect b="b" l="l" r="r" t="t"/>
              <a:pathLst>
                <a:path extrusionOk="0" h="11696316" w="4122581">
                  <a:moveTo>
                    <a:pt x="4122581" y="0"/>
                  </a:moveTo>
                  <a:lnTo>
                    <a:pt x="4122581" y="11696316"/>
                  </a:lnTo>
                  <a:lnTo>
                    <a:pt x="4073706" y="11679778"/>
                  </a:lnTo>
                  <a:cubicBezTo>
                    <a:pt x="1696515" y="10809372"/>
                    <a:pt x="0" y="8526886"/>
                    <a:pt x="0" y="5848158"/>
                  </a:cubicBezTo>
                  <a:cubicBezTo>
                    <a:pt x="0" y="3169430"/>
                    <a:pt x="1696515" y="886944"/>
                    <a:pt x="4073706" y="1653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sp>
        <p:nvSpPr>
          <p:cNvPr id="448" name="Google Shape;448;p106"/>
          <p:cNvSpPr txBox="1"/>
          <p:nvPr>
            <p:ph type="title"/>
          </p:nvPr>
        </p:nvSpPr>
        <p:spPr>
          <a:xfrm>
            <a:off x="1403989" y="2056885"/>
            <a:ext cx="14387946" cy="5263977"/>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1"/>
              </a:buClr>
              <a:buSzPts val="13800"/>
              <a:buFont typeface="Arial"/>
              <a:buNone/>
              <a:defRPr sz="13800">
                <a:solidFill>
                  <a:schemeClr val="accen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big idea 1">
  <p:cSld name="amber_big idea 1">
    <p:spTree>
      <p:nvGrpSpPr>
        <p:cNvPr id="449" name="Shape 449"/>
        <p:cNvGrpSpPr/>
        <p:nvPr/>
      </p:nvGrpSpPr>
      <p:grpSpPr>
        <a:xfrm>
          <a:off x="0" y="0"/>
          <a:ext cx="0" cy="0"/>
          <a:chOff x="0" y="0"/>
          <a:chExt cx="0" cy="0"/>
        </a:xfrm>
      </p:grpSpPr>
      <p:sp>
        <p:nvSpPr>
          <p:cNvPr id="450" name="Google Shape;450;p107"/>
          <p:cNvSpPr/>
          <p:nvPr/>
        </p:nvSpPr>
        <p:spPr>
          <a:xfrm>
            <a:off x="3176" y="8875059"/>
            <a:ext cx="24380825" cy="4839157"/>
          </a:xfrm>
          <a:prstGeom prst="rect">
            <a:avLst/>
          </a:pr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nvGrpSpPr>
          <p:cNvPr id="451" name="Google Shape;451;p107"/>
          <p:cNvGrpSpPr/>
          <p:nvPr/>
        </p:nvGrpSpPr>
        <p:grpSpPr>
          <a:xfrm rot="-5400000">
            <a:off x="6478588" y="1246092"/>
            <a:ext cx="11429999" cy="11429998"/>
            <a:chOff x="5985246" y="649659"/>
            <a:chExt cx="12416682" cy="12416682"/>
          </a:xfrm>
        </p:grpSpPr>
        <p:sp>
          <p:nvSpPr>
            <p:cNvPr id="452" name="Google Shape;452;p107"/>
            <p:cNvSpPr/>
            <p:nvPr/>
          </p:nvSpPr>
          <p:spPr>
            <a:xfrm>
              <a:off x="5985246" y="649659"/>
              <a:ext cx="12416682" cy="12416682"/>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53" name="Google Shape;453;p107"/>
            <p:cNvSpPr/>
            <p:nvPr/>
          </p:nvSpPr>
          <p:spPr>
            <a:xfrm>
              <a:off x="5985246" y="1009842"/>
              <a:ext cx="4122581" cy="11696316"/>
            </a:xfrm>
            <a:custGeom>
              <a:rect b="b" l="l" r="r" t="t"/>
              <a:pathLst>
                <a:path extrusionOk="0" h="11696316" w="4122581">
                  <a:moveTo>
                    <a:pt x="4122581" y="0"/>
                  </a:moveTo>
                  <a:lnTo>
                    <a:pt x="4122581" y="11696316"/>
                  </a:lnTo>
                  <a:lnTo>
                    <a:pt x="4073706" y="11679778"/>
                  </a:lnTo>
                  <a:cubicBezTo>
                    <a:pt x="1696515" y="10809372"/>
                    <a:pt x="0" y="8526886"/>
                    <a:pt x="0" y="5848158"/>
                  </a:cubicBezTo>
                  <a:cubicBezTo>
                    <a:pt x="0" y="3169430"/>
                    <a:pt x="1696515" y="886944"/>
                    <a:pt x="4073706" y="1653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sp>
        <p:nvSpPr>
          <p:cNvPr id="454" name="Google Shape;454;p107"/>
          <p:cNvSpPr txBox="1"/>
          <p:nvPr>
            <p:ph type="title"/>
          </p:nvPr>
        </p:nvSpPr>
        <p:spPr>
          <a:xfrm>
            <a:off x="1403989" y="2056885"/>
            <a:ext cx="14387946" cy="5263977"/>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1">
  <p:cSld name="darkamber_title 1">
    <p:bg>
      <p:bgPr>
        <a:solidFill>
          <a:srgbClr val="FDFAF5"/>
        </a:solidFill>
      </p:bgPr>
    </p:bg>
    <p:spTree>
      <p:nvGrpSpPr>
        <p:cNvPr id="56" name="Shape 56"/>
        <p:cNvGrpSpPr/>
        <p:nvPr/>
      </p:nvGrpSpPr>
      <p:grpSpPr>
        <a:xfrm>
          <a:off x="0" y="0"/>
          <a:ext cx="0" cy="0"/>
          <a:chOff x="0" y="0"/>
          <a:chExt cx="0" cy="0"/>
        </a:xfrm>
      </p:grpSpPr>
      <p:grpSp>
        <p:nvGrpSpPr>
          <p:cNvPr id="57" name="Google Shape;57;p54"/>
          <p:cNvGrpSpPr/>
          <p:nvPr/>
        </p:nvGrpSpPr>
        <p:grpSpPr>
          <a:xfrm>
            <a:off x="-2594138" y="-1792136"/>
            <a:ext cx="26981311" cy="15508135"/>
            <a:chOff x="-2594138" y="-1792136"/>
            <a:chExt cx="26981311" cy="15508135"/>
          </a:xfrm>
        </p:grpSpPr>
        <p:sp>
          <p:nvSpPr>
            <p:cNvPr id="58" name="Google Shape;58;p54"/>
            <p:cNvSpPr/>
            <p:nvPr/>
          </p:nvSpPr>
          <p:spPr>
            <a:xfrm>
              <a:off x="-1" y="9956800"/>
              <a:ext cx="24387174" cy="37591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59" name="Google Shape;59;p54"/>
            <p:cNvGrpSpPr/>
            <p:nvPr/>
          </p:nvGrpSpPr>
          <p:grpSpPr>
            <a:xfrm rot="-5400000">
              <a:off x="-2594138" y="-1792136"/>
              <a:ext cx="14664266" cy="14664266"/>
              <a:chOff x="6061747" y="1538838"/>
              <a:chExt cx="10553467" cy="10553467"/>
            </a:xfrm>
          </p:grpSpPr>
          <p:sp>
            <p:nvSpPr>
              <p:cNvPr id="60" name="Google Shape;60;p54"/>
              <p:cNvSpPr/>
              <p:nvPr/>
            </p:nvSpPr>
            <p:spPr>
              <a:xfrm>
                <a:off x="6061747"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61" name="Google Shape;61;p54"/>
              <p:cNvSpPr/>
              <p:nvPr/>
            </p:nvSpPr>
            <p:spPr>
              <a:xfrm>
                <a:off x="6061747"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grpSp>
      <p:pic>
        <p:nvPicPr>
          <p:cNvPr id="62" name="Google Shape;62;p54"/>
          <p:cNvPicPr preferRelativeResize="0"/>
          <p:nvPr/>
        </p:nvPicPr>
        <p:blipFill rotWithShape="1">
          <a:blip r:embed="rId2">
            <a:alphaModFix/>
          </a:blip>
          <a:srcRect b="0" l="0" r="0" t="0"/>
          <a:stretch/>
        </p:blipFill>
        <p:spPr>
          <a:xfrm>
            <a:off x="2051879" y="1524000"/>
            <a:ext cx="2182620" cy="552276"/>
          </a:xfrm>
          <a:prstGeom prst="rect">
            <a:avLst/>
          </a:prstGeom>
          <a:noFill/>
          <a:ln>
            <a:noFill/>
          </a:ln>
        </p:spPr>
      </p:pic>
      <p:sp>
        <p:nvSpPr>
          <p:cNvPr id="63" name="Google Shape;63;p54"/>
          <p:cNvSpPr txBox="1"/>
          <p:nvPr>
            <p:ph type="title"/>
          </p:nvPr>
        </p:nvSpPr>
        <p:spPr>
          <a:xfrm>
            <a:off x="1902960" y="3962400"/>
            <a:ext cx="13605327" cy="3352800"/>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54"/>
          <p:cNvSpPr txBox="1"/>
          <p:nvPr>
            <p:ph idx="1" type="body"/>
          </p:nvPr>
        </p:nvSpPr>
        <p:spPr>
          <a:xfrm>
            <a:off x="1902961" y="7933764"/>
            <a:ext cx="6194790"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3600"/>
              <a:buNone/>
              <a:defRPr sz="36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 name="Google Shape;65;p54"/>
          <p:cNvSpPr txBox="1"/>
          <p:nvPr>
            <p:ph idx="2" type="body"/>
          </p:nvPr>
        </p:nvSpPr>
        <p:spPr>
          <a:xfrm>
            <a:off x="1902961" y="10770110"/>
            <a:ext cx="6224770"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1"/>
              </a:buClr>
              <a:buSzPts val="2800"/>
              <a:buNone/>
              <a:defRPr sz="2800">
                <a:solidFill>
                  <a:schemeClr val="lt1"/>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big idea 1">
  <p:cSld name="red_big idea 1">
    <p:spTree>
      <p:nvGrpSpPr>
        <p:cNvPr id="455" name="Shape 455"/>
        <p:cNvGrpSpPr/>
        <p:nvPr/>
      </p:nvGrpSpPr>
      <p:grpSpPr>
        <a:xfrm>
          <a:off x="0" y="0"/>
          <a:ext cx="0" cy="0"/>
          <a:chOff x="0" y="0"/>
          <a:chExt cx="0" cy="0"/>
        </a:xfrm>
      </p:grpSpPr>
      <p:sp>
        <p:nvSpPr>
          <p:cNvPr id="456" name="Google Shape;456;p108"/>
          <p:cNvSpPr/>
          <p:nvPr/>
        </p:nvSpPr>
        <p:spPr>
          <a:xfrm>
            <a:off x="3176" y="8875059"/>
            <a:ext cx="24380825" cy="4839157"/>
          </a:xfrm>
          <a:prstGeom prst="rect">
            <a:avLst/>
          </a:prstGeom>
          <a:solidFill>
            <a:srgbClr val="FBE9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nvGrpSpPr>
          <p:cNvPr id="457" name="Google Shape;457;p108"/>
          <p:cNvGrpSpPr/>
          <p:nvPr/>
        </p:nvGrpSpPr>
        <p:grpSpPr>
          <a:xfrm rot="-5400000">
            <a:off x="6478588" y="1246092"/>
            <a:ext cx="11429999" cy="11429998"/>
            <a:chOff x="5985246" y="649659"/>
            <a:chExt cx="12416682" cy="12416682"/>
          </a:xfrm>
        </p:grpSpPr>
        <p:sp>
          <p:nvSpPr>
            <p:cNvPr id="458" name="Google Shape;458;p108"/>
            <p:cNvSpPr/>
            <p:nvPr/>
          </p:nvSpPr>
          <p:spPr>
            <a:xfrm>
              <a:off x="5985246" y="649659"/>
              <a:ext cx="12416682" cy="12416682"/>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59" name="Google Shape;459;p108"/>
            <p:cNvSpPr/>
            <p:nvPr/>
          </p:nvSpPr>
          <p:spPr>
            <a:xfrm>
              <a:off x="5985246" y="1009842"/>
              <a:ext cx="4122581" cy="11696316"/>
            </a:xfrm>
            <a:custGeom>
              <a:rect b="b" l="l" r="r" t="t"/>
              <a:pathLst>
                <a:path extrusionOk="0" h="11696316" w="4122581">
                  <a:moveTo>
                    <a:pt x="4122581" y="0"/>
                  </a:moveTo>
                  <a:lnTo>
                    <a:pt x="4122581" y="11696316"/>
                  </a:lnTo>
                  <a:lnTo>
                    <a:pt x="4073706" y="11679778"/>
                  </a:lnTo>
                  <a:cubicBezTo>
                    <a:pt x="1696515" y="10809372"/>
                    <a:pt x="0" y="8526886"/>
                    <a:pt x="0" y="5848158"/>
                  </a:cubicBezTo>
                  <a:cubicBezTo>
                    <a:pt x="0" y="3169430"/>
                    <a:pt x="1696515" y="886944"/>
                    <a:pt x="4073706" y="16538"/>
                  </a:cubicBezTo>
                  <a:close/>
                </a:path>
              </a:pathLst>
            </a:custGeom>
            <a:solidFill>
              <a:srgbClr val="B2402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sp>
        <p:nvSpPr>
          <p:cNvPr id="460" name="Google Shape;460;p108"/>
          <p:cNvSpPr txBox="1"/>
          <p:nvPr>
            <p:ph type="title"/>
          </p:nvPr>
        </p:nvSpPr>
        <p:spPr>
          <a:xfrm>
            <a:off x="1403989" y="2056885"/>
            <a:ext cx="14387946" cy="5263977"/>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big idea 1">
  <p:cSld name="blue_big idea 1">
    <p:spTree>
      <p:nvGrpSpPr>
        <p:cNvPr id="461" name="Shape 461"/>
        <p:cNvGrpSpPr/>
        <p:nvPr/>
      </p:nvGrpSpPr>
      <p:grpSpPr>
        <a:xfrm>
          <a:off x="0" y="0"/>
          <a:ext cx="0" cy="0"/>
          <a:chOff x="0" y="0"/>
          <a:chExt cx="0" cy="0"/>
        </a:xfrm>
      </p:grpSpPr>
      <p:sp>
        <p:nvSpPr>
          <p:cNvPr id="462" name="Google Shape;462;p109"/>
          <p:cNvSpPr/>
          <p:nvPr/>
        </p:nvSpPr>
        <p:spPr>
          <a:xfrm>
            <a:off x="3176" y="8875059"/>
            <a:ext cx="24380825" cy="4839157"/>
          </a:xfrm>
          <a:prstGeom prst="rect">
            <a:avLst/>
          </a:prstGeom>
          <a:solidFill>
            <a:srgbClr val="DCE6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nvGrpSpPr>
          <p:cNvPr id="463" name="Google Shape;463;p109"/>
          <p:cNvGrpSpPr/>
          <p:nvPr/>
        </p:nvGrpSpPr>
        <p:grpSpPr>
          <a:xfrm rot="-5400000">
            <a:off x="6478588" y="1246092"/>
            <a:ext cx="11429999" cy="11429998"/>
            <a:chOff x="5985246" y="649659"/>
            <a:chExt cx="12416682" cy="12416682"/>
          </a:xfrm>
        </p:grpSpPr>
        <p:sp>
          <p:nvSpPr>
            <p:cNvPr id="464" name="Google Shape;464;p109"/>
            <p:cNvSpPr/>
            <p:nvPr/>
          </p:nvSpPr>
          <p:spPr>
            <a:xfrm>
              <a:off x="5985246" y="649659"/>
              <a:ext cx="12416682" cy="12416682"/>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65" name="Google Shape;465;p109"/>
            <p:cNvSpPr/>
            <p:nvPr/>
          </p:nvSpPr>
          <p:spPr>
            <a:xfrm>
              <a:off x="5985246" y="1009842"/>
              <a:ext cx="4122581" cy="11696316"/>
            </a:xfrm>
            <a:custGeom>
              <a:rect b="b" l="l" r="r" t="t"/>
              <a:pathLst>
                <a:path extrusionOk="0" h="11696316" w="4122581">
                  <a:moveTo>
                    <a:pt x="4122581" y="0"/>
                  </a:moveTo>
                  <a:lnTo>
                    <a:pt x="4122581" y="11696316"/>
                  </a:lnTo>
                  <a:lnTo>
                    <a:pt x="4073706" y="11679778"/>
                  </a:lnTo>
                  <a:cubicBezTo>
                    <a:pt x="1696515" y="10809372"/>
                    <a:pt x="0" y="8526886"/>
                    <a:pt x="0" y="5848158"/>
                  </a:cubicBezTo>
                  <a:cubicBezTo>
                    <a:pt x="0" y="3169430"/>
                    <a:pt x="1696515" y="886944"/>
                    <a:pt x="4073706" y="1653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sp>
        <p:nvSpPr>
          <p:cNvPr id="466" name="Google Shape;466;p109"/>
          <p:cNvSpPr txBox="1"/>
          <p:nvPr>
            <p:ph type="title"/>
          </p:nvPr>
        </p:nvSpPr>
        <p:spPr>
          <a:xfrm>
            <a:off x="1403989" y="2056885"/>
            <a:ext cx="14387946" cy="5263977"/>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big idea 1">
  <p:cSld name="darkamber_big idea 1">
    <p:spTree>
      <p:nvGrpSpPr>
        <p:cNvPr id="467" name="Shape 467"/>
        <p:cNvGrpSpPr/>
        <p:nvPr/>
      </p:nvGrpSpPr>
      <p:grpSpPr>
        <a:xfrm>
          <a:off x="0" y="0"/>
          <a:ext cx="0" cy="0"/>
          <a:chOff x="0" y="0"/>
          <a:chExt cx="0" cy="0"/>
        </a:xfrm>
      </p:grpSpPr>
      <p:sp>
        <p:nvSpPr>
          <p:cNvPr id="468" name="Google Shape;468;p110"/>
          <p:cNvSpPr/>
          <p:nvPr/>
        </p:nvSpPr>
        <p:spPr>
          <a:xfrm>
            <a:off x="3176" y="8875059"/>
            <a:ext cx="24380825" cy="4839157"/>
          </a:xfrm>
          <a:prstGeom prst="rect">
            <a:avLst/>
          </a:pr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nvGrpSpPr>
          <p:cNvPr id="469" name="Google Shape;469;p110"/>
          <p:cNvGrpSpPr/>
          <p:nvPr/>
        </p:nvGrpSpPr>
        <p:grpSpPr>
          <a:xfrm rot="-5400000">
            <a:off x="6478588" y="1246092"/>
            <a:ext cx="11429999" cy="11429998"/>
            <a:chOff x="5985246" y="649659"/>
            <a:chExt cx="12416682" cy="12416682"/>
          </a:xfrm>
        </p:grpSpPr>
        <p:sp>
          <p:nvSpPr>
            <p:cNvPr id="470" name="Google Shape;470;p110"/>
            <p:cNvSpPr/>
            <p:nvPr/>
          </p:nvSpPr>
          <p:spPr>
            <a:xfrm>
              <a:off x="5985246" y="649659"/>
              <a:ext cx="12416682" cy="12416682"/>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71" name="Google Shape;471;p110"/>
            <p:cNvSpPr/>
            <p:nvPr/>
          </p:nvSpPr>
          <p:spPr>
            <a:xfrm>
              <a:off x="5985246" y="1009842"/>
              <a:ext cx="4122581" cy="11696316"/>
            </a:xfrm>
            <a:custGeom>
              <a:rect b="b" l="l" r="r" t="t"/>
              <a:pathLst>
                <a:path extrusionOk="0" h="11696316" w="4122581">
                  <a:moveTo>
                    <a:pt x="4122581" y="0"/>
                  </a:moveTo>
                  <a:lnTo>
                    <a:pt x="4122581" y="11696316"/>
                  </a:lnTo>
                  <a:lnTo>
                    <a:pt x="4073706" y="11679778"/>
                  </a:lnTo>
                  <a:cubicBezTo>
                    <a:pt x="1696515" y="10809372"/>
                    <a:pt x="0" y="8526886"/>
                    <a:pt x="0" y="5848158"/>
                  </a:cubicBezTo>
                  <a:cubicBezTo>
                    <a:pt x="0" y="3169430"/>
                    <a:pt x="1696515" y="886944"/>
                    <a:pt x="4073706" y="1653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sp>
        <p:nvSpPr>
          <p:cNvPr id="472" name="Google Shape;472;p110"/>
          <p:cNvSpPr txBox="1"/>
          <p:nvPr>
            <p:ph type="title"/>
          </p:nvPr>
        </p:nvSpPr>
        <p:spPr>
          <a:xfrm>
            <a:off x="1403989" y="2056885"/>
            <a:ext cx="14387946" cy="5263977"/>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key words 1">
  <p:cSld name="green_key words 1">
    <p:spTree>
      <p:nvGrpSpPr>
        <p:cNvPr id="473" name="Shape 473"/>
        <p:cNvGrpSpPr/>
        <p:nvPr/>
      </p:nvGrpSpPr>
      <p:grpSpPr>
        <a:xfrm>
          <a:off x="0" y="0"/>
          <a:ext cx="0" cy="0"/>
          <a:chOff x="0" y="0"/>
          <a:chExt cx="0" cy="0"/>
        </a:xfrm>
      </p:grpSpPr>
      <p:grpSp>
        <p:nvGrpSpPr>
          <p:cNvPr id="474" name="Google Shape;474;p111"/>
          <p:cNvGrpSpPr/>
          <p:nvPr/>
        </p:nvGrpSpPr>
        <p:grpSpPr>
          <a:xfrm>
            <a:off x="0" y="-1404763"/>
            <a:ext cx="24387174" cy="16561784"/>
            <a:chOff x="0" y="-1404763"/>
            <a:chExt cx="24387174" cy="16561784"/>
          </a:xfrm>
        </p:grpSpPr>
        <p:sp>
          <p:nvSpPr>
            <p:cNvPr id="475" name="Google Shape;475;p111"/>
            <p:cNvSpPr/>
            <p:nvPr/>
          </p:nvSpPr>
          <p:spPr>
            <a:xfrm>
              <a:off x="0" y="0"/>
              <a:ext cx="24387174" cy="13716000"/>
            </a:xfrm>
            <a:prstGeom prst="rect">
              <a:avLst/>
            </a:prstGeom>
            <a:solidFill>
              <a:srgbClr val="D7EBC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76" name="Google Shape;476;p111"/>
            <p:cNvSpPr/>
            <p:nvPr/>
          </p:nvSpPr>
          <p:spPr>
            <a:xfrm>
              <a:off x="21799295" y="0"/>
              <a:ext cx="2587879" cy="1371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77" name="Google Shape;477;p111"/>
            <p:cNvSpPr/>
            <p:nvPr/>
          </p:nvSpPr>
          <p:spPr>
            <a:xfrm>
              <a:off x="4131162" y="-1404763"/>
              <a:ext cx="16561784" cy="16561784"/>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478" name="Google Shape;478;p111"/>
          <p:cNvSpPr txBox="1"/>
          <p:nvPr>
            <p:ph type="title"/>
          </p:nvPr>
        </p:nvSpPr>
        <p:spPr>
          <a:xfrm>
            <a:off x="1888567" y="2916195"/>
            <a:ext cx="14224643" cy="8452021"/>
          </a:xfrm>
          <a:prstGeom prst="rect">
            <a:avLst/>
          </a:prstGeom>
          <a:noFill/>
          <a:ln>
            <a:noFill/>
          </a:ln>
        </p:spPr>
        <p:txBody>
          <a:bodyPr anchorCtr="0" anchor="t" bIns="45700" lIns="0" spcFirstLastPara="1" rIns="0" wrap="square" tIns="45700">
            <a:normAutofit/>
          </a:bodyPr>
          <a:lstStyle>
            <a:lvl1pPr lvl="0" algn="l">
              <a:lnSpc>
                <a:spcPct val="120000"/>
              </a:lnSpc>
              <a:spcBef>
                <a:spcPts val="2000"/>
              </a:spcBef>
              <a:spcAft>
                <a:spcPts val="0"/>
              </a:spcAft>
              <a:buClr>
                <a:schemeClr val="accent1"/>
              </a:buClr>
              <a:buSzPts val="13800"/>
              <a:buFont typeface="Arial"/>
              <a:buNone/>
              <a:defRPr sz="13800">
                <a:solidFill>
                  <a:schemeClr val="accen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key words 1">
  <p:cSld name="amber_key words 1">
    <p:spTree>
      <p:nvGrpSpPr>
        <p:cNvPr id="479" name="Shape 479"/>
        <p:cNvGrpSpPr/>
        <p:nvPr/>
      </p:nvGrpSpPr>
      <p:grpSpPr>
        <a:xfrm>
          <a:off x="0" y="0"/>
          <a:ext cx="0" cy="0"/>
          <a:chOff x="0" y="0"/>
          <a:chExt cx="0" cy="0"/>
        </a:xfrm>
      </p:grpSpPr>
      <p:grpSp>
        <p:nvGrpSpPr>
          <p:cNvPr id="480" name="Google Shape;480;p112"/>
          <p:cNvGrpSpPr/>
          <p:nvPr/>
        </p:nvGrpSpPr>
        <p:grpSpPr>
          <a:xfrm>
            <a:off x="0" y="-1404763"/>
            <a:ext cx="24387174" cy="16561784"/>
            <a:chOff x="0" y="-1404763"/>
            <a:chExt cx="24387174" cy="16561784"/>
          </a:xfrm>
        </p:grpSpPr>
        <p:sp>
          <p:nvSpPr>
            <p:cNvPr id="481" name="Google Shape;481;p112"/>
            <p:cNvSpPr/>
            <p:nvPr/>
          </p:nvSpPr>
          <p:spPr>
            <a:xfrm>
              <a:off x="0" y="0"/>
              <a:ext cx="24387174"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82" name="Google Shape;482;p112"/>
            <p:cNvSpPr/>
            <p:nvPr/>
          </p:nvSpPr>
          <p:spPr>
            <a:xfrm>
              <a:off x="21799295" y="0"/>
              <a:ext cx="2587879" cy="1371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83" name="Google Shape;483;p112"/>
            <p:cNvSpPr/>
            <p:nvPr/>
          </p:nvSpPr>
          <p:spPr>
            <a:xfrm>
              <a:off x="4131162" y="-1404763"/>
              <a:ext cx="16561784" cy="16561784"/>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484" name="Google Shape;484;p112"/>
          <p:cNvSpPr txBox="1"/>
          <p:nvPr>
            <p:ph type="title"/>
          </p:nvPr>
        </p:nvSpPr>
        <p:spPr>
          <a:xfrm>
            <a:off x="1888567" y="2916195"/>
            <a:ext cx="14224643" cy="8452021"/>
          </a:xfrm>
          <a:prstGeom prst="rect">
            <a:avLst/>
          </a:prstGeom>
          <a:noFill/>
          <a:ln>
            <a:noFill/>
          </a:ln>
        </p:spPr>
        <p:txBody>
          <a:bodyPr anchorCtr="0" anchor="t" bIns="45700" lIns="0" spcFirstLastPara="1" rIns="0" wrap="square" tIns="45700">
            <a:normAutofit/>
          </a:bodyPr>
          <a:lstStyle>
            <a:lvl1pPr lvl="0" algn="l">
              <a:lnSpc>
                <a:spcPct val="120000"/>
              </a:lnSpc>
              <a:spcBef>
                <a:spcPts val="200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key words 1">
  <p:cSld name="red_key words 1">
    <p:spTree>
      <p:nvGrpSpPr>
        <p:cNvPr id="485" name="Shape 485"/>
        <p:cNvGrpSpPr/>
        <p:nvPr/>
      </p:nvGrpSpPr>
      <p:grpSpPr>
        <a:xfrm>
          <a:off x="0" y="0"/>
          <a:ext cx="0" cy="0"/>
          <a:chOff x="0" y="0"/>
          <a:chExt cx="0" cy="0"/>
        </a:xfrm>
      </p:grpSpPr>
      <p:grpSp>
        <p:nvGrpSpPr>
          <p:cNvPr id="486" name="Google Shape;486;p113"/>
          <p:cNvGrpSpPr/>
          <p:nvPr/>
        </p:nvGrpSpPr>
        <p:grpSpPr>
          <a:xfrm>
            <a:off x="0" y="-1404763"/>
            <a:ext cx="24387174" cy="16561784"/>
            <a:chOff x="0" y="-1404763"/>
            <a:chExt cx="24387174" cy="16561784"/>
          </a:xfrm>
        </p:grpSpPr>
        <p:sp>
          <p:nvSpPr>
            <p:cNvPr id="487" name="Google Shape;487;p113"/>
            <p:cNvSpPr/>
            <p:nvPr/>
          </p:nvSpPr>
          <p:spPr>
            <a:xfrm>
              <a:off x="0" y="0"/>
              <a:ext cx="24387174"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88" name="Google Shape;488;p113"/>
            <p:cNvSpPr/>
            <p:nvPr/>
          </p:nvSpPr>
          <p:spPr>
            <a:xfrm>
              <a:off x="21799295" y="0"/>
              <a:ext cx="2587879" cy="137160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89" name="Google Shape;489;p113"/>
            <p:cNvSpPr/>
            <p:nvPr/>
          </p:nvSpPr>
          <p:spPr>
            <a:xfrm>
              <a:off x="4131162" y="-1404763"/>
              <a:ext cx="16561784" cy="16561784"/>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490" name="Google Shape;490;p113"/>
          <p:cNvSpPr txBox="1"/>
          <p:nvPr>
            <p:ph type="title"/>
          </p:nvPr>
        </p:nvSpPr>
        <p:spPr>
          <a:xfrm>
            <a:off x="1888567" y="2916195"/>
            <a:ext cx="14224643" cy="8452021"/>
          </a:xfrm>
          <a:prstGeom prst="rect">
            <a:avLst/>
          </a:prstGeom>
          <a:noFill/>
          <a:ln>
            <a:noFill/>
          </a:ln>
        </p:spPr>
        <p:txBody>
          <a:bodyPr anchorCtr="0" anchor="t" bIns="45700" lIns="0" spcFirstLastPara="1" rIns="0" wrap="square" tIns="45700">
            <a:normAutofit/>
          </a:bodyPr>
          <a:lstStyle>
            <a:lvl1pPr lvl="0" algn="l">
              <a:lnSpc>
                <a:spcPct val="120000"/>
              </a:lnSpc>
              <a:spcBef>
                <a:spcPts val="200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key words 1">
  <p:cSld name="blue_key words 1">
    <p:spTree>
      <p:nvGrpSpPr>
        <p:cNvPr id="491" name="Shape 491"/>
        <p:cNvGrpSpPr/>
        <p:nvPr/>
      </p:nvGrpSpPr>
      <p:grpSpPr>
        <a:xfrm>
          <a:off x="0" y="0"/>
          <a:ext cx="0" cy="0"/>
          <a:chOff x="0" y="0"/>
          <a:chExt cx="0" cy="0"/>
        </a:xfrm>
      </p:grpSpPr>
      <p:grpSp>
        <p:nvGrpSpPr>
          <p:cNvPr id="492" name="Google Shape;492;p114"/>
          <p:cNvGrpSpPr/>
          <p:nvPr/>
        </p:nvGrpSpPr>
        <p:grpSpPr>
          <a:xfrm>
            <a:off x="0" y="-1404763"/>
            <a:ext cx="24387174" cy="16561784"/>
            <a:chOff x="0" y="-1404763"/>
            <a:chExt cx="24387174" cy="16561784"/>
          </a:xfrm>
        </p:grpSpPr>
        <p:sp>
          <p:nvSpPr>
            <p:cNvPr id="493" name="Google Shape;493;p114"/>
            <p:cNvSpPr/>
            <p:nvPr/>
          </p:nvSpPr>
          <p:spPr>
            <a:xfrm>
              <a:off x="0" y="0"/>
              <a:ext cx="24387174" cy="13716000"/>
            </a:xfrm>
            <a:prstGeom prst="rect">
              <a:avLst/>
            </a:prstGeom>
            <a:solidFill>
              <a:srgbClr val="DCE6F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94" name="Google Shape;494;p114"/>
            <p:cNvSpPr/>
            <p:nvPr/>
          </p:nvSpPr>
          <p:spPr>
            <a:xfrm>
              <a:off x="21799295" y="0"/>
              <a:ext cx="2587879" cy="13716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95" name="Google Shape;495;p114"/>
            <p:cNvSpPr/>
            <p:nvPr/>
          </p:nvSpPr>
          <p:spPr>
            <a:xfrm>
              <a:off x="4131162" y="-1404763"/>
              <a:ext cx="16561784" cy="16561784"/>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496" name="Google Shape;496;p114"/>
          <p:cNvSpPr txBox="1"/>
          <p:nvPr>
            <p:ph type="title"/>
          </p:nvPr>
        </p:nvSpPr>
        <p:spPr>
          <a:xfrm>
            <a:off x="1888567" y="2916195"/>
            <a:ext cx="14224643" cy="8452021"/>
          </a:xfrm>
          <a:prstGeom prst="rect">
            <a:avLst/>
          </a:prstGeom>
          <a:noFill/>
          <a:ln>
            <a:noFill/>
          </a:ln>
        </p:spPr>
        <p:txBody>
          <a:bodyPr anchorCtr="0" anchor="t" bIns="45700" lIns="0" spcFirstLastPara="1" rIns="0" wrap="square" tIns="45700">
            <a:normAutofit/>
          </a:bodyPr>
          <a:lstStyle>
            <a:lvl1pPr lvl="0" algn="l">
              <a:lnSpc>
                <a:spcPct val="120000"/>
              </a:lnSpc>
              <a:spcBef>
                <a:spcPts val="2000"/>
              </a:spcBef>
              <a:spcAft>
                <a:spcPts val="0"/>
              </a:spcAft>
              <a:buClr>
                <a:schemeClr val="lt2"/>
              </a:buClr>
              <a:buSzPts val="13800"/>
              <a:buFont typeface="Arial"/>
              <a:buNone/>
              <a:defRPr sz="138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key words 1">
  <p:cSld name="darkamber_key words 1">
    <p:spTree>
      <p:nvGrpSpPr>
        <p:cNvPr id="497" name="Shape 497"/>
        <p:cNvGrpSpPr/>
        <p:nvPr/>
      </p:nvGrpSpPr>
      <p:grpSpPr>
        <a:xfrm>
          <a:off x="0" y="0"/>
          <a:ext cx="0" cy="0"/>
          <a:chOff x="0" y="0"/>
          <a:chExt cx="0" cy="0"/>
        </a:xfrm>
      </p:grpSpPr>
      <p:grpSp>
        <p:nvGrpSpPr>
          <p:cNvPr id="498" name="Google Shape;498;p115"/>
          <p:cNvGrpSpPr/>
          <p:nvPr/>
        </p:nvGrpSpPr>
        <p:grpSpPr>
          <a:xfrm>
            <a:off x="0" y="-1404763"/>
            <a:ext cx="24387174" cy="16561784"/>
            <a:chOff x="0" y="-1404763"/>
            <a:chExt cx="24387174" cy="16561784"/>
          </a:xfrm>
        </p:grpSpPr>
        <p:sp>
          <p:nvSpPr>
            <p:cNvPr id="499" name="Google Shape;499;p115"/>
            <p:cNvSpPr/>
            <p:nvPr/>
          </p:nvSpPr>
          <p:spPr>
            <a:xfrm>
              <a:off x="0" y="0"/>
              <a:ext cx="24387174"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00" name="Google Shape;500;p115"/>
            <p:cNvSpPr/>
            <p:nvPr/>
          </p:nvSpPr>
          <p:spPr>
            <a:xfrm>
              <a:off x="21799295" y="0"/>
              <a:ext cx="2587879" cy="137160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01" name="Google Shape;501;p115"/>
            <p:cNvSpPr/>
            <p:nvPr/>
          </p:nvSpPr>
          <p:spPr>
            <a:xfrm>
              <a:off x="4131162" y="-1404763"/>
              <a:ext cx="16561784" cy="16561784"/>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502" name="Google Shape;502;p115"/>
          <p:cNvSpPr txBox="1"/>
          <p:nvPr>
            <p:ph type="title"/>
          </p:nvPr>
        </p:nvSpPr>
        <p:spPr>
          <a:xfrm>
            <a:off x="1888567" y="2916195"/>
            <a:ext cx="14224643" cy="8452021"/>
          </a:xfrm>
          <a:prstGeom prst="rect">
            <a:avLst/>
          </a:prstGeom>
          <a:noFill/>
          <a:ln>
            <a:noFill/>
          </a:ln>
        </p:spPr>
        <p:txBody>
          <a:bodyPr anchorCtr="0" anchor="t" bIns="45700" lIns="0" spcFirstLastPara="1" rIns="0" wrap="square" tIns="45700">
            <a:normAutofit/>
          </a:bodyPr>
          <a:lstStyle>
            <a:lvl1pPr lvl="0" algn="l">
              <a:lnSpc>
                <a:spcPct val="120000"/>
              </a:lnSpc>
              <a:spcBef>
                <a:spcPts val="200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large image title 1">
  <p:cSld name="green_large image title 1">
    <p:spTree>
      <p:nvGrpSpPr>
        <p:cNvPr id="503" name="Shape 503"/>
        <p:cNvGrpSpPr/>
        <p:nvPr/>
      </p:nvGrpSpPr>
      <p:grpSpPr>
        <a:xfrm>
          <a:off x="0" y="0"/>
          <a:ext cx="0" cy="0"/>
          <a:chOff x="0" y="0"/>
          <a:chExt cx="0" cy="0"/>
        </a:xfrm>
      </p:grpSpPr>
      <p:sp>
        <p:nvSpPr>
          <p:cNvPr id="504" name="Google Shape;504;p116"/>
          <p:cNvSpPr/>
          <p:nvPr>
            <p:ph idx="2" type="pic"/>
          </p:nvPr>
        </p:nvSpPr>
        <p:spPr>
          <a:xfrm>
            <a:off x="-5034677" y="-1524484"/>
            <a:ext cx="15083580" cy="17503518"/>
          </a:xfrm>
          <a:prstGeom prst="rect">
            <a:avLst/>
          </a:prstGeom>
          <a:solidFill>
            <a:schemeClr val="lt1"/>
          </a:solidFill>
          <a:ln>
            <a:noFill/>
          </a:ln>
        </p:spPr>
      </p:sp>
      <p:sp>
        <p:nvSpPr>
          <p:cNvPr id="505" name="Google Shape;505;p116"/>
          <p:cNvSpPr txBox="1"/>
          <p:nvPr>
            <p:ph type="title"/>
          </p:nvPr>
        </p:nvSpPr>
        <p:spPr>
          <a:xfrm>
            <a:off x="12498388" y="4158974"/>
            <a:ext cx="8762999" cy="26990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8800"/>
              <a:buFont typeface="Arial"/>
              <a:buNone/>
              <a:defRPr sz="88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6" name="Google Shape;506;p116"/>
          <p:cNvSpPr txBox="1"/>
          <p:nvPr>
            <p:ph idx="1" type="body"/>
          </p:nvPr>
        </p:nvSpPr>
        <p:spPr>
          <a:xfrm>
            <a:off x="12498388" y="7515501"/>
            <a:ext cx="6672178" cy="16285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4400"/>
              <a:buFont typeface="Arial"/>
              <a:buNone/>
              <a:defRPr b="0" sz="4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07" name="Google Shape;507;p116"/>
          <p:cNvSpPr txBox="1"/>
          <p:nvPr>
            <p:ph idx="3" type="body"/>
          </p:nvPr>
        </p:nvSpPr>
        <p:spPr>
          <a:xfrm>
            <a:off x="12498388" y="9557025"/>
            <a:ext cx="6672262" cy="757237"/>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800"/>
              <a:buNone/>
              <a:defRPr b="0" i="0" sz="28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508" name="Google Shape;508;p116"/>
          <p:cNvPicPr preferRelativeResize="0"/>
          <p:nvPr/>
        </p:nvPicPr>
        <p:blipFill rotWithShape="1">
          <a:blip r:embed="rId2">
            <a:alphaModFix/>
          </a:blip>
          <a:srcRect b="0" l="0" r="0" t="0"/>
          <a:stretch/>
        </p:blipFill>
        <p:spPr>
          <a:xfrm>
            <a:off x="20613834" y="11636274"/>
            <a:ext cx="2182620" cy="552276"/>
          </a:xfrm>
          <a:prstGeom prst="rect">
            <a:avLst/>
          </a:prstGeom>
          <a:noFill/>
          <a:ln>
            <a:noFill/>
          </a:ln>
        </p:spPr>
      </p:pic>
    </p:spTree>
  </p:cSld>
  <p:clrMapOvr>
    <a:masterClrMapping/>
  </p:clrMapOvr>
</p:sldLayout>
</file>

<file path=ppt/slideLayouts/slideLayout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large image title 1">
  <p:cSld name="amber_large image title 1">
    <p:bg>
      <p:bgPr>
        <a:solidFill>
          <a:srgbClr val="FDFAF5"/>
        </a:solidFill>
      </p:bgPr>
    </p:bg>
    <p:spTree>
      <p:nvGrpSpPr>
        <p:cNvPr id="509" name="Shape 509"/>
        <p:cNvGrpSpPr/>
        <p:nvPr/>
      </p:nvGrpSpPr>
      <p:grpSpPr>
        <a:xfrm>
          <a:off x="0" y="0"/>
          <a:ext cx="0" cy="0"/>
          <a:chOff x="0" y="0"/>
          <a:chExt cx="0" cy="0"/>
        </a:xfrm>
      </p:grpSpPr>
      <p:sp>
        <p:nvSpPr>
          <p:cNvPr id="510" name="Google Shape;510;p117"/>
          <p:cNvSpPr/>
          <p:nvPr>
            <p:ph idx="2" type="pic"/>
          </p:nvPr>
        </p:nvSpPr>
        <p:spPr>
          <a:xfrm>
            <a:off x="-5034677" y="-1524484"/>
            <a:ext cx="15083580" cy="17503518"/>
          </a:xfrm>
          <a:prstGeom prst="rect">
            <a:avLst/>
          </a:prstGeom>
          <a:solidFill>
            <a:schemeClr val="lt1"/>
          </a:solidFill>
          <a:ln>
            <a:noFill/>
          </a:ln>
        </p:spPr>
      </p:sp>
      <p:sp>
        <p:nvSpPr>
          <p:cNvPr id="511" name="Google Shape;511;p117"/>
          <p:cNvSpPr txBox="1"/>
          <p:nvPr>
            <p:ph type="title"/>
          </p:nvPr>
        </p:nvSpPr>
        <p:spPr>
          <a:xfrm>
            <a:off x="12498388" y="4158974"/>
            <a:ext cx="8762999" cy="26990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2" name="Google Shape;512;p117"/>
          <p:cNvSpPr txBox="1"/>
          <p:nvPr>
            <p:ph idx="1" type="body"/>
          </p:nvPr>
        </p:nvSpPr>
        <p:spPr>
          <a:xfrm>
            <a:off x="12498388" y="7515501"/>
            <a:ext cx="6672178" cy="16285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4400"/>
              <a:buFont typeface="Arial"/>
              <a:buNone/>
              <a:defRPr b="0" sz="4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13" name="Google Shape;513;p117"/>
          <p:cNvSpPr txBox="1"/>
          <p:nvPr>
            <p:ph idx="3" type="body"/>
          </p:nvPr>
        </p:nvSpPr>
        <p:spPr>
          <a:xfrm>
            <a:off x="12498388" y="9557025"/>
            <a:ext cx="6672262" cy="757237"/>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800"/>
              <a:buNone/>
              <a:defRPr b="0" i="0" sz="28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514" name="Google Shape;514;p117"/>
          <p:cNvPicPr preferRelativeResize="0"/>
          <p:nvPr/>
        </p:nvPicPr>
        <p:blipFill rotWithShape="1">
          <a:blip r:embed="rId2">
            <a:alphaModFix/>
          </a:blip>
          <a:srcRect b="0" l="0" r="0" t="0"/>
          <a:stretch/>
        </p:blipFill>
        <p:spPr>
          <a:xfrm>
            <a:off x="20613834" y="11636274"/>
            <a:ext cx="2182620" cy="55227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2">
  <p:cSld name="green_title 2">
    <p:spTree>
      <p:nvGrpSpPr>
        <p:cNvPr id="66" name="Shape 66"/>
        <p:cNvGrpSpPr/>
        <p:nvPr/>
      </p:nvGrpSpPr>
      <p:grpSpPr>
        <a:xfrm>
          <a:off x="0" y="0"/>
          <a:ext cx="0" cy="0"/>
          <a:chOff x="0" y="0"/>
          <a:chExt cx="0" cy="0"/>
        </a:xfrm>
      </p:grpSpPr>
      <p:sp>
        <p:nvSpPr>
          <p:cNvPr id="67" name="Google Shape;67;p55"/>
          <p:cNvSpPr/>
          <p:nvPr/>
        </p:nvSpPr>
        <p:spPr>
          <a:xfrm>
            <a:off x="2239654" y="1561784"/>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68" name="Google Shape;68;p55"/>
          <p:cNvSpPr/>
          <p:nvPr/>
        </p:nvSpPr>
        <p:spPr>
          <a:xfrm>
            <a:off x="0" y="0"/>
            <a:ext cx="3759200" cy="13715999"/>
          </a:xfrm>
          <a:prstGeom prst="rect">
            <a:avLst/>
          </a:prstGeom>
          <a:solidFill>
            <a:srgbClr val="D7EBC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69" name="Google Shape;69;p55"/>
          <p:cNvSpPr/>
          <p:nvPr/>
        </p:nvSpPr>
        <p:spPr>
          <a:xfrm>
            <a:off x="2258725"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0" name="Google Shape;70;p55"/>
          <p:cNvSpPr txBox="1"/>
          <p:nvPr>
            <p:ph type="title"/>
          </p:nvPr>
        </p:nvSpPr>
        <p:spPr>
          <a:xfrm>
            <a:off x="5879134" y="3786872"/>
            <a:ext cx="14390066" cy="304276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11500"/>
              <a:buFont typeface="Arial"/>
              <a:buNone/>
              <a:defRPr sz="115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55"/>
          <p:cNvSpPr txBox="1"/>
          <p:nvPr>
            <p:ph idx="1" type="body"/>
          </p:nvPr>
        </p:nvSpPr>
        <p:spPr>
          <a:xfrm>
            <a:off x="5878513" y="6896066"/>
            <a:ext cx="8934767" cy="3042767"/>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4800"/>
              <a:buFont typeface="Arial"/>
              <a:buNone/>
              <a:defRPr sz="48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72" name="Google Shape;72;p55"/>
          <p:cNvPicPr preferRelativeResize="0"/>
          <p:nvPr/>
        </p:nvPicPr>
        <p:blipFill rotWithShape="1">
          <a:blip r:embed="rId2">
            <a:alphaModFix/>
          </a:blip>
          <a:srcRect b="0" l="0" r="0" t="0"/>
          <a:stretch/>
        </p:blipFill>
        <p:spPr>
          <a:xfrm>
            <a:off x="20602769" y="11639724"/>
            <a:ext cx="2182620" cy="552276"/>
          </a:xfrm>
          <a:prstGeom prst="rect">
            <a:avLst/>
          </a:prstGeom>
          <a:noFill/>
          <a:ln>
            <a:noFill/>
          </a:ln>
        </p:spPr>
      </p:pic>
    </p:spTree>
  </p:cSld>
  <p:clrMapOvr>
    <a:masterClrMapping/>
  </p:clrMapOvr>
</p:sldLayout>
</file>

<file path=ppt/slideLayouts/slideLayout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large image title 1">
  <p:cSld name="red_large image title 1">
    <p:spTree>
      <p:nvGrpSpPr>
        <p:cNvPr id="515" name="Shape 515"/>
        <p:cNvGrpSpPr/>
        <p:nvPr/>
      </p:nvGrpSpPr>
      <p:grpSpPr>
        <a:xfrm>
          <a:off x="0" y="0"/>
          <a:ext cx="0" cy="0"/>
          <a:chOff x="0" y="0"/>
          <a:chExt cx="0" cy="0"/>
        </a:xfrm>
      </p:grpSpPr>
      <p:sp>
        <p:nvSpPr>
          <p:cNvPr id="516" name="Google Shape;516;p118"/>
          <p:cNvSpPr/>
          <p:nvPr>
            <p:ph idx="2" type="pic"/>
          </p:nvPr>
        </p:nvSpPr>
        <p:spPr>
          <a:xfrm>
            <a:off x="-5034677" y="-1524484"/>
            <a:ext cx="15083580" cy="17503518"/>
          </a:xfrm>
          <a:prstGeom prst="rect">
            <a:avLst/>
          </a:prstGeom>
          <a:solidFill>
            <a:schemeClr val="lt1"/>
          </a:solidFill>
          <a:ln>
            <a:noFill/>
          </a:ln>
        </p:spPr>
      </p:sp>
      <p:sp>
        <p:nvSpPr>
          <p:cNvPr id="517" name="Google Shape;517;p118"/>
          <p:cNvSpPr txBox="1"/>
          <p:nvPr>
            <p:ph type="title"/>
          </p:nvPr>
        </p:nvSpPr>
        <p:spPr>
          <a:xfrm>
            <a:off x="12498388" y="4158974"/>
            <a:ext cx="8762999" cy="26990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8800"/>
              <a:buFont typeface="Arial"/>
              <a:buNone/>
              <a:defRPr sz="88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8" name="Google Shape;518;p118"/>
          <p:cNvSpPr txBox="1"/>
          <p:nvPr>
            <p:ph idx="1" type="body"/>
          </p:nvPr>
        </p:nvSpPr>
        <p:spPr>
          <a:xfrm>
            <a:off x="12498388" y="7515501"/>
            <a:ext cx="6672178" cy="16285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4400"/>
              <a:buFont typeface="Arial"/>
              <a:buNone/>
              <a:defRPr b="0" sz="4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19" name="Google Shape;519;p118"/>
          <p:cNvSpPr txBox="1"/>
          <p:nvPr>
            <p:ph idx="3" type="body"/>
          </p:nvPr>
        </p:nvSpPr>
        <p:spPr>
          <a:xfrm>
            <a:off x="12498388" y="9557025"/>
            <a:ext cx="6672262" cy="757237"/>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800"/>
              <a:buNone/>
              <a:defRPr b="0" i="0" sz="28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520" name="Google Shape;520;p118"/>
          <p:cNvPicPr preferRelativeResize="0"/>
          <p:nvPr/>
        </p:nvPicPr>
        <p:blipFill rotWithShape="1">
          <a:blip r:embed="rId2">
            <a:alphaModFix/>
          </a:blip>
          <a:srcRect b="0" l="0" r="0" t="0"/>
          <a:stretch/>
        </p:blipFill>
        <p:spPr>
          <a:xfrm>
            <a:off x="20613834" y="11636274"/>
            <a:ext cx="2182620" cy="552276"/>
          </a:xfrm>
          <a:prstGeom prst="rect">
            <a:avLst/>
          </a:prstGeom>
          <a:noFill/>
          <a:ln>
            <a:noFill/>
          </a:ln>
        </p:spPr>
      </p:pic>
    </p:spTree>
  </p:cSld>
  <p:clrMapOvr>
    <a:masterClrMapping/>
  </p:clrMapOvr>
</p:sldLayout>
</file>

<file path=ppt/slideLayouts/slideLayout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large image title 1">
  <p:cSld name="blue_large image title 1">
    <p:spTree>
      <p:nvGrpSpPr>
        <p:cNvPr id="521" name="Shape 521"/>
        <p:cNvGrpSpPr/>
        <p:nvPr/>
      </p:nvGrpSpPr>
      <p:grpSpPr>
        <a:xfrm>
          <a:off x="0" y="0"/>
          <a:ext cx="0" cy="0"/>
          <a:chOff x="0" y="0"/>
          <a:chExt cx="0" cy="0"/>
        </a:xfrm>
      </p:grpSpPr>
      <p:sp>
        <p:nvSpPr>
          <p:cNvPr id="522" name="Google Shape;522;p119"/>
          <p:cNvSpPr/>
          <p:nvPr>
            <p:ph idx="2" type="pic"/>
          </p:nvPr>
        </p:nvSpPr>
        <p:spPr>
          <a:xfrm>
            <a:off x="-5034677" y="-1524484"/>
            <a:ext cx="15083580" cy="17503518"/>
          </a:xfrm>
          <a:prstGeom prst="rect">
            <a:avLst/>
          </a:prstGeom>
          <a:solidFill>
            <a:schemeClr val="lt1"/>
          </a:solidFill>
          <a:ln>
            <a:noFill/>
          </a:ln>
        </p:spPr>
      </p:sp>
      <p:sp>
        <p:nvSpPr>
          <p:cNvPr id="523" name="Google Shape;523;p119"/>
          <p:cNvSpPr txBox="1"/>
          <p:nvPr>
            <p:ph type="title"/>
          </p:nvPr>
        </p:nvSpPr>
        <p:spPr>
          <a:xfrm>
            <a:off x="12498388" y="4158974"/>
            <a:ext cx="8762999" cy="26990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8800"/>
              <a:buFont typeface="Arial"/>
              <a:buNone/>
              <a:defRPr sz="88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4" name="Google Shape;524;p119"/>
          <p:cNvSpPr txBox="1"/>
          <p:nvPr>
            <p:ph idx="1" type="body"/>
          </p:nvPr>
        </p:nvSpPr>
        <p:spPr>
          <a:xfrm>
            <a:off x="12498388" y="7515501"/>
            <a:ext cx="6672178" cy="16285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4400"/>
              <a:buFont typeface="Arial"/>
              <a:buNone/>
              <a:defRPr b="0" sz="4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25" name="Google Shape;525;p119"/>
          <p:cNvSpPr txBox="1"/>
          <p:nvPr>
            <p:ph idx="3" type="body"/>
          </p:nvPr>
        </p:nvSpPr>
        <p:spPr>
          <a:xfrm>
            <a:off x="12498388" y="9557025"/>
            <a:ext cx="6672262" cy="757237"/>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800"/>
              <a:buNone/>
              <a:defRPr b="0" i="0" sz="28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526" name="Google Shape;526;p119"/>
          <p:cNvPicPr preferRelativeResize="0"/>
          <p:nvPr/>
        </p:nvPicPr>
        <p:blipFill rotWithShape="1">
          <a:blip r:embed="rId2">
            <a:alphaModFix/>
          </a:blip>
          <a:srcRect b="0" l="0" r="0" t="0"/>
          <a:stretch/>
        </p:blipFill>
        <p:spPr>
          <a:xfrm>
            <a:off x="20613834" y="11636274"/>
            <a:ext cx="2182620" cy="552276"/>
          </a:xfrm>
          <a:prstGeom prst="rect">
            <a:avLst/>
          </a:prstGeom>
          <a:noFill/>
          <a:ln>
            <a:noFill/>
          </a:ln>
        </p:spPr>
      </p:pic>
    </p:spTree>
  </p:cSld>
  <p:clrMapOvr>
    <a:masterClrMapping/>
  </p:clrMapOvr>
</p:sldLayout>
</file>

<file path=ppt/slideLayouts/slideLayout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large image title 1">
  <p:cSld name="darkamber_large image title 1">
    <p:spTree>
      <p:nvGrpSpPr>
        <p:cNvPr id="527" name="Shape 527"/>
        <p:cNvGrpSpPr/>
        <p:nvPr/>
      </p:nvGrpSpPr>
      <p:grpSpPr>
        <a:xfrm>
          <a:off x="0" y="0"/>
          <a:ext cx="0" cy="0"/>
          <a:chOff x="0" y="0"/>
          <a:chExt cx="0" cy="0"/>
        </a:xfrm>
      </p:grpSpPr>
      <p:sp>
        <p:nvSpPr>
          <p:cNvPr id="528" name="Google Shape;528;p120"/>
          <p:cNvSpPr/>
          <p:nvPr>
            <p:ph idx="2" type="pic"/>
          </p:nvPr>
        </p:nvSpPr>
        <p:spPr>
          <a:xfrm>
            <a:off x="-5034677" y="-1524484"/>
            <a:ext cx="15083580" cy="17503518"/>
          </a:xfrm>
          <a:prstGeom prst="rect">
            <a:avLst/>
          </a:prstGeom>
          <a:solidFill>
            <a:schemeClr val="lt1"/>
          </a:solidFill>
          <a:ln>
            <a:noFill/>
          </a:ln>
        </p:spPr>
      </p:sp>
      <p:sp>
        <p:nvSpPr>
          <p:cNvPr id="529" name="Google Shape;529;p120"/>
          <p:cNvSpPr txBox="1"/>
          <p:nvPr>
            <p:ph type="title"/>
          </p:nvPr>
        </p:nvSpPr>
        <p:spPr>
          <a:xfrm>
            <a:off x="12498388" y="4158974"/>
            <a:ext cx="8762999" cy="26990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0" name="Google Shape;530;p120"/>
          <p:cNvSpPr txBox="1"/>
          <p:nvPr>
            <p:ph idx="1" type="body"/>
          </p:nvPr>
        </p:nvSpPr>
        <p:spPr>
          <a:xfrm>
            <a:off x="12498388" y="7515501"/>
            <a:ext cx="6672178" cy="16285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4400"/>
              <a:buFont typeface="Arial"/>
              <a:buNone/>
              <a:defRPr b="0" sz="4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31" name="Google Shape;531;p120"/>
          <p:cNvSpPr txBox="1"/>
          <p:nvPr>
            <p:ph idx="3" type="body"/>
          </p:nvPr>
        </p:nvSpPr>
        <p:spPr>
          <a:xfrm>
            <a:off x="12498388" y="9557025"/>
            <a:ext cx="6672262" cy="757237"/>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800"/>
              <a:buNone/>
              <a:defRPr b="0" i="0" sz="28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532" name="Google Shape;532;p120"/>
          <p:cNvPicPr preferRelativeResize="0"/>
          <p:nvPr/>
        </p:nvPicPr>
        <p:blipFill rotWithShape="1">
          <a:blip r:embed="rId2">
            <a:alphaModFix/>
          </a:blip>
          <a:srcRect b="0" l="0" r="0" t="0"/>
          <a:stretch/>
        </p:blipFill>
        <p:spPr>
          <a:xfrm>
            <a:off x="20613834" y="11636274"/>
            <a:ext cx="2182620" cy="552276"/>
          </a:xfrm>
          <a:prstGeom prst="rect">
            <a:avLst/>
          </a:prstGeom>
          <a:noFill/>
          <a:ln>
            <a:noFill/>
          </a:ln>
        </p:spPr>
      </p:pic>
    </p:spTree>
  </p:cSld>
  <p:clrMapOvr>
    <a:masterClrMapping/>
  </p:clrMapOvr>
</p:sldLayout>
</file>

<file path=ppt/slideLayouts/slideLayout7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statement 1">
  <p:cSld name="green_statement 1">
    <p:bg>
      <p:bgPr>
        <a:solidFill>
          <a:srgbClr val="D7EBCE"/>
        </a:solidFill>
      </p:bgPr>
    </p:bg>
    <p:spTree>
      <p:nvGrpSpPr>
        <p:cNvPr id="533" name="Shape 533"/>
        <p:cNvGrpSpPr/>
        <p:nvPr/>
      </p:nvGrpSpPr>
      <p:grpSpPr>
        <a:xfrm>
          <a:off x="0" y="0"/>
          <a:ext cx="0" cy="0"/>
          <a:chOff x="0" y="0"/>
          <a:chExt cx="0" cy="0"/>
        </a:xfrm>
      </p:grpSpPr>
      <p:sp>
        <p:nvSpPr>
          <p:cNvPr id="534" name="Google Shape;534;p121"/>
          <p:cNvSpPr/>
          <p:nvPr/>
        </p:nvSpPr>
        <p:spPr>
          <a:xfrm>
            <a:off x="-2176725" y="2347666"/>
            <a:ext cx="9020668" cy="90206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35" name="Google Shape;535;p121"/>
          <p:cNvSpPr txBox="1"/>
          <p:nvPr>
            <p:ph type="title"/>
          </p:nvPr>
        </p:nvSpPr>
        <p:spPr>
          <a:xfrm>
            <a:off x="1403988" y="4226012"/>
            <a:ext cx="21381400" cy="5263977"/>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1"/>
              </a:buClr>
              <a:buSzPts val="13800"/>
              <a:buFont typeface="Arial"/>
              <a:buNone/>
              <a:defRPr sz="13800">
                <a:solidFill>
                  <a:schemeClr val="accen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statement 1">
  <p:cSld name="amber_statement 1">
    <p:bg>
      <p:bgPr>
        <a:solidFill>
          <a:srgbClr val="FDE3BA"/>
        </a:solidFill>
      </p:bgPr>
    </p:bg>
    <p:spTree>
      <p:nvGrpSpPr>
        <p:cNvPr id="536" name="Shape 536"/>
        <p:cNvGrpSpPr/>
        <p:nvPr/>
      </p:nvGrpSpPr>
      <p:grpSpPr>
        <a:xfrm>
          <a:off x="0" y="0"/>
          <a:ext cx="0" cy="0"/>
          <a:chOff x="0" y="0"/>
          <a:chExt cx="0" cy="0"/>
        </a:xfrm>
      </p:grpSpPr>
      <p:sp>
        <p:nvSpPr>
          <p:cNvPr id="537" name="Google Shape;537;p122"/>
          <p:cNvSpPr/>
          <p:nvPr/>
        </p:nvSpPr>
        <p:spPr>
          <a:xfrm>
            <a:off x="-2176725" y="2347666"/>
            <a:ext cx="9020668" cy="90206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38" name="Google Shape;538;p122"/>
          <p:cNvSpPr txBox="1"/>
          <p:nvPr>
            <p:ph type="title"/>
          </p:nvPr>
        </p:nvSpPr>
        <p:spPr>
          <a:xfrm>
            <a:off x="1403988" y="4226012"/>
            <a:ext cx="21381400" cy="5263977"/>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statement 1">
  <p:cSld name="red_statement 1">
    <p:bg>
      <p:bgPr>
        <a:solidFill>
          <a:srgbClr val="FDE3BA"/>
        </a:solidFill>
      </p:bgPr>
    </p:bg>
    <p:spTree>
      <p:nvGrpSpPr>
        <p:cNvPr id="539" name="Shape 539"/>
        <p:cNvGrpSpPr/>
        <p:nvPr/>
      </p:nvGrpSpPr>
      <p:grpSpPr>
        <a:xfrm>
          <a:off x="0" y="0"/>
          <a:ext cx="0" cy="0"/>
          <a:chOff x="0" y="0"/>
          <a:chExt cx="0" cy="0"/>
        </a:xfrm>
      </p:grpSpPr>
      <p:sp>
        <p:nvSpPr>
          <p:cNvPr id="540" name="Google Shape;540;p123"/>
          <p:cNvSpPr/>
          <p:nvPr/>
        </p:nvSpPr>
        <p:spPr>
          <a:xfrm>
            <a:off x="-2176725" y="2347666"/>
            <a:ext cx="9020668" cy="90206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41" name="Google Shape;541;p123"/>
          <p:cNvSpPr txBox="1"/>
          <p:nvPr>
            <p:ph type="title"/>
          </p:nvPr>
        </p:nvSpPr>
        <p:spPr>
          <a:xfrm>
            <a:off x="1403988" y="4226012"/>
            <a:ext cx="21381400" cy="5263977"/>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statement 1">
  <p:cSld name="blue_statement 1">
    <p:bg>
      <p:bgPr>
        <a:solidFill>
          <a:srgbClr val="DCE6F1"/>
        </a:solidFill>
      </p:bgPr>
    </p:bg>
    <p:spTree>
      <p:nvGrpSpPr>
        <p:cNvPr id="542" name="Shape 542"/>
        <p:cNvGrpSpPr/>
        <p:nvPr/>
      </p:nvGrpSpPr>
      <p:grpSpPr>
        <a:xfrm>
          <a:off x="0" y="0"/>
          <a:ext cx="0" cy="0"/>
          <a:chOff x="0" y="0"/>
          <a:chExt cx="0" cy="0"/>
        </a:xfrm>
      </p:grpSpPr>
      <p:sp>
        <p:nvSpPr>
          <p:cNvPr id="543" name="Google Shape;543;p124"/>
          <p:cNvSpPr/>
          <p:nvPr/>
        </p:nvSpPr>
        <p:spPr>
          <a:xfrm>
            <a:off x="-2176725" y="2347666"/>
            <a:ext cx="9020668" cy="90206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44" name="Google Shape;544;p124"/>
          <p:cNvSpPr txBox="1"/>
          <p:nvPr>
            <p:ph type="title"/>
          </p:nvPr>
        </p:nvSpPr>
        <p:spPr>
          <a:xfrm>
            <a:off x="1403988" y="4226012"/>
            <a:ext cx="21381400" cy="5263977"/>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lt2"/>
              </a:buClr>
              <a:buSzPts val="13800"/>
              <a:buFont typeface="Arial"/>
              <a:buNone/>
              <a:defRPr sz="138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statement 1">
  <p:cSld name="darkamber_statement 1">
    <p:bg>
      <p:bgPr>
        <a:solidFill>
          <a:srgbClr val="FDE3BA"/>
        </a:solidFill>
      </p:bgPr>
    </p:bg>
    <p:spTree>
      <p:nvGrpSpPr>
        <p:cNvPr id="545" name="Shape 545"/>
        <p:cNvGrpSpPr/>
        <p:nvPr/>
      </p:nvGrpSpPr>
      <p:grpSpPr>
        <a:xfrm>
          <a:off x="0" y="0"/>
          <a:ext cx="0" cy="0"/>
          <a:chOff x="0" y="0"/>
          <a:chExt cx="0" cy="0"/>
        </a:xfrm>
      </p:grpSpPr>
      <p:sp>
        <p:nvSpPr>
          <p:cNvPr id="546" name="Google Shape;546;p125"/>
          <p:cNvSpPr/>
          <p:nvPr/>
        </p:nvSpPr>
        <p:spPr>
          <a:xfrm>
            <a:off x="-2176725" y="2347666"/>
            <a:ext cx="9020668" cy="90206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47" name="Google Shape;547;p125"/>
          <p:cNvSpPr txBox="1"/>
          <p:nvPr>
            <p:ph type="title"/>
          </p:nvPr>
        </p:nvSpPr>
        <p:spPr>
          <a:xfrm>
            <a:off x="1403988" y="4226012"/>
            <a:ext cx="21381400" cy="5263977"/>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side by side">
  <p:cSld name="title description side by side">
    <p:spTree>
      <p:nvGrpSpPr>
        <p:cNvPr id="548" name="Shape 548"/>
        <p:cNvGrpSpPr/>
        <p:nvPr/>
      </p:nvGrpSpPr>
      <p:grpSpPr>
        <a:xfrm>
          <a:off x="0" y="0"/>
          <a:ext cx="0" cy="0"/>
          <a:chOff x="0" y="0"/>
          <a:chExt cx="0" cy="0"/>
        </a:xfrm>
      </p:grpSpPr>
      <p:sp>
        <p:nvSpPr>
          <p:cNvPr id="549" name="Google Shape;549;p126"/>
          <p:cNvSpPr/>
          <p:nvPr/>
        </p:nvSpPr>
        <p:spPr>
          <a:xfrm>
            <a:off x="-2089931" y="3261864"/>
            <a:ext cx="7192272" cy="7192272"/>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50" name="Google Shape;550;p126"/>
          <p:cNvSpPr txBox="1"/>
          <p:nvPr>
            <p:ph type="title"/>
          </p:nvPr>
        </p:nvSpPr>
        <p:spPr>
          <a:xfrm>
            <a:off x="2206991" y="4772151"/>
            <a:ext cx="8994409" cy="4076503"/>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2"/>
              </a:buClr>
              <a:buSzPts val="9600"/>
              <a:buFont typeface="Arial"/>
              <a:buNone/>
              <a:defRPr sz="96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1" name="Google Shape;551;p126"/>
          <p:cNvSpPr txBox="1"/>
          <p:nvPr>
            <p:ph idx="1" type="body"/>
          </p:nvPr>
        </p:nvSpPr>
        <p:spPr>
          <a:xfrm>
            <a:off x="13412788" y="4772151"/>
            <a:ext cx="9372602" cy="4105739"/>
          </a:xfrm>
          <a:prstGeom prst="rect">
            <a:avLst/>
          </a:prstGeom>
          <a:noFill/>
          <a:ln>
            <a:noFill/>
          </a:ln>
        </p:spPr>
        <p:txBody>
          <a:bodyPr anchorCtr="0" anchor="t" bIns="45700" lIns="0" spcFirstLastPara="1" rIns="0" wrap="square" tIns="45700">
            <a:normAutofit/>
          </a:bodyPr>
          <a:lstStyle>
            <a:lvl1pPr indent="-228600" lvl="0" marL="457200" algn="l">
              <a:lnSpc>
                <a:spcPct val="133958"/>
              </a:lnSpc>
              <a:spcBef>
                <a:spcPts val="1000"/>
              </a:spcBef>
              <a:spcAft>
                <a:spcPts val="0"/>
              </a:spcAft>
              <a:buClr>
                <a:srgbClr val="56687A"/>
              </a:buClr>
              <a:buSzPts val="4800"/>
              <a:buNone/>
              <a:defRPr sz="48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3 topics">
  <p:cSld name="agenda 3 topics">
    <p:bg>
      <p:bgPr>
        <a:solidFill>
          <a:schemeClr val="lt1"/>
        </a:solidFill>
      </p:bgPr>
    </p:bg>
    <p:spTree>
      <p:nvGrpSpPr>
        <p:cNvPr id="552" name="Shape 552"/>
        <p:cNvGrpSpPr/>
        <p:nvPr/>
      </p:nvGrpSpPr>
      <p:grpSpPr>
        <a:xfrm>
          <a:off x="0" y="0"/>
          <a:ext cx="0" cy="0"/>
          <a:chOff x="0" y="0"/>
          <a:chExt cx="0" cy="0"/>
        </a:xfrm>
      </p:grpSpPr>
      <p:sp>
        <p:nvSpPr>
          <p:cNvPr id="553" name="Google Shape;553;p127"/>
          <p:cNvSpPr/>
          <p:nvPr/>
        </p:nvSpPr>
        <p:spPr>
          <a:xfrm>
            <a:off x="-2622293" y="29299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54" name="Google Shape;554;p127"/>
          <p:cNvSpPr txBox="1"/>
          <p:nvPr>
            <p:ph type="title"/>
          </p:nvPr>
        </p:nvSpPr>
        <p:spPr>
          <a:xfrm>
            <a:off x="1525588" y="5448300"/>
            <a:ext cx="6667500" cy="281940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b="0"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5" name="Google Shape;555;p127"/>
          <p:cNvSpPr/>
          <p:nvPr/>
        </p:nvSpPr>
        <p:spPr>
          <a:xfrm>
            <a:off x="11785944" y="3255258"/>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556" name="Google Shape;556;p127"/>
          <p:cNvSpPr/>
          <p:nvPr/>
        </p:nvSpPr>
        <p:spPr>
          <a:xfrm>
            <a:off x="11785944" y="6136899"/>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557" name="Google Shape;557;p127"/>
          <p:cNvSpPr/>
          <p:nvPr/>
        </p:nvSpPr>
        <p:spPr>
          <a:xfrm>
            <a:off x="11785944" y="9045001"/>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
        <p:nvSpPr>
          <p:cNvPr id="558" name="Google Shape;558;p127"/>
          <p:cNvSpPr txBox="1"/>
          <p:nvPr>
            <p:ph idx="1" type="body"/>
          </p:nvPr>
        </p:nvSpPr>
        <p:spPr>
          <a:xfrm>
            <a:off x="13156116" y="3397793"/>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59" name="Google Shape;559;p127"/>
          <p:cNvSpPr txBox="1"/>
          <p:nvPr>
            <p:ph idx="2" type="body"/>
          </p:nvPr>
        </p:nvSpPr>
        <p:spPr>
          <a:xfrm>
            <a:off x="13156116" y="6313248"/>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60" name="Google Shape;560;p127"/>
          <p:cNvSpPr txBox="1"/>
          <p:nvPr>
            <p:ph idx="3" type="body"/>
          </p:nvPr>
        </p:nvSpPr>
        <p:spPr>
          <a:xfrm>
            <a:off x="13156116" y="9187536"/>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2">
  <p:cSld name="amber_title 2">
    <p:spTree>
      <p:nvGrpSpPr>
        <p:cNvPr id="73" name="Shape 73"/>
        <p:cNvGrpSpPr/>
        <p:nvPr/>
      </p:nvGrpSpPr>
      <p:grpSpPr>
        <a:xfrm>
          <a:off x="0" y="0"/>
          <a:ext cx="0" cy="0"/>
          <a:chOff x="0" y="0"/>
          <a:chExt cx="0" cy="0"/>
        </a:xfrm>
      </p:grpSpPr>
      <p:sp>
        <p:nvSpPr>
          <p:cNvPr id="74" name="Google Shape;74;p56"/>
          <p:cNvSpPr/>
          <p:nvPr/>
        </p:nvSpPr>
        <p:spPr>
          <a:xfrm>
            <a:off x="2239654" y="1561784"/>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5" name="Google Shape;75;p56"/>
          <p:cNvSpPr/>
          <p:nvPr/>
        </p:nvSpPr>
        <p:spPr>
          <a:xfrm>
            <a:off x="0" y="0"/>
            <a:ext cx="3759200" cy="137159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76" name="Google Shape;76;p56"/>
          <p:cNvSpPr/>
          <p:nvPr/>
        </p:nvSpPr>
        <p:spPr>
          <a:xfrm>
            <a:off x="2258725"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7" name="Google Shape;77;p56"/>
          <p:cNvSpPr txBox="1"/>
          <p:nvPr>
            <p:ph type="title"/>
          </p:nvPr>
        </p:nvSpPr>
        <p:spPr>
          <a:xfrm>
            <a:off x="5879134" y="3786872"/>
            <a:ext cx="14390066" cy="304276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56"/>
          <p:cNvSpPr txBox="1"/>
          <p:nvPr>
            <p:ph idx="1" type="body"/>
          </p:nvPr>
        </p:nvSpPr>
        <p:spPr>
          <a:xfrm>
            <a:off x="5878513" y="6896066"/>
            <a:ext cx="8873807" cy="3042767"/>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4800"/>
              <a:buFont typeface="Arial"/>
              <a:buNone/>
              <a:defRPr sz="48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79" name="Google Shape;79;p56"/>
          <p:cNvPicPr preferRelativeResize="0"/>
          <p:nvPr/>
        </p:nvPicPr>
        <p:blipFill rotWithShape="1">
          <a:blip r:embed="rId2">
            <a:alphaModFix/>
          </a:blip>
          <a:srcRect b="0" l="0" r="0" t="0"/>
          <a:stretch/>
        </p:blipFill>
        <p:spPr>
          <a:xfrm>
            <a:off x="20602769" y="11639724"/>
            <a:ext cx="2182620" cy="552276"/>
          </a:xfrm>
          <a:prstGeom prst="rect">
            <a:avLst/>
          </a:prstGeom>
          <a:noFill/>
          <a:ln>
            <a:noFill/>
          </a:ln>
        </p:spPr>
      </p:pic>
    </p:spTree>
  </p:cSld>
  <p:clrMapOvr>
    <a:masterClrMapping/>
  </p:clrMapOvr>
</p:sldLayout>
</file>

<file path=ppt/slideLayouts/slideLayout8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4 topics">
  <p:cSld name="agenda 4 topics">
    <p:bg>
      <p:bgPr>
        <a:solidFill>
          <a:schemeClr val="lt1"/>
        </a:solidFill>
      </p:bgPr>
    </p:bg>
    <p:spTree>
      <p:nvGrpSpPr>
        <p:cNvPr id="561" name="Shape 561"/>
        <p:cNvGrpSpPr/>
        <p:nvPr/>
      </p:nvGrpSpPr>
      <p:grpSpPr>
        <a:xfrm>
          <a:off x="0" y="0"/>
          <a:ext cx="0" cy="0"/>
          <a:chOff x="0" y="0"/>
          <a:chExt cx="0" cy="0"/>
        </a:xfrm>
      </p:grpSpPr>
      <p:sp>
        <p:nvSpPr>
          <p:cNvPr id="562" name="Google Shape;562;p128"/>
          <p:cNvSpPr/>
          <p:nvPr/>
        </p:nvSpPr>
        <p:spPr>
          <a:xfrm>
            <a:off x="-2622293" y="29299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sp>
        <p:nvSpPr>
          <p:cNvPr id="563" name="Google Shape;563;p128"/>
          <p:cNvSpPr txBox="1"/>
          <p:nvPr>
            <p:ph type="title"/>
          </p:nvPr>
        </p:nvSpPr>
        <p:spPr>
          <a:xfrm>
            <a:off x="1525588" y="5448300"/>
            <a:ext cx="6667500" cy="281940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b="0"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4" name="Google Shape;564;p128"/>
          <p:cNvSpPr txBox="1"/>
          <p:nvPr>
            <p:ph idx="1" type="body"/>
          </p:nvPr>
        </p:nvSpPr>
        <p:spPr>
          <a:xfrm>
            <a:off x="13156116" y="1902575"/>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65" name="Google Shape;565;p128"/>
          <p:cNvSpPr txBox="1"/>
          <p:nvPr>
            <p:ph idx="2" type="body"/>
          </p:nvPr>
        </p:nvSpPr>
        <p:spPr>
          <a:xfrm>
            <a:off x="13156116" y="4818030"/>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66" name="Google Shape;566;p128"/>
          <p:cNvSpPr txBox="1"/>
          <p:nvPr>
            <p:ph idx="3" type="body"/>
          </p:nvPr>
        </p:nvSpPr>
        <p:spPr>
          <a:xfrm>
            <a:off x="13156116" y="7669458"/>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67" name="Google Shape;567;p128"/>
          <p:cNvSpPr txBox="1"/>
          <p:nvPr>
            <p:ph idx="4" type="body"/>
          </p:nvPr>
        </p:nvSpPr>
        <p:spPr>
          <a:xfrm>
            <a:off x="13156116" y="10316406"/>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5 topics">
  <p:cSld name="agenda 5 topics">
    <p:bg>
      <p:bgPr>
        <a:solidFill>
          <a:schemeClr val="lt1"/>
        </a:solidFill>
      </p:bgPr>
    </p:bg>
    <p:spTree>
      <p:nvGrpSpPr>
        <p:cNvPr id="568" name="Shape 568"/>
        <p:cNvGrpSpPr/>
        <p:nvPr/>
      </p:nvGrpSpPr>
      <p:grpSpPr>
        <a:xfrm>
          <a:off x="0" y="0"/>
          <a:ext cx="0" cy="0"/>
          <a:chOff x="0" y="0"/>
          <a:chExt cx="0" cy="0"/>
        </a:xfrm>
      </p:grpSpPr>
      <p:sp>
        <p:nvSpPr>
          <p:cNvPr id="569" name="Google Shape;569;p129"/>
          <p:cNvSpPr/>
          <p:nvPr/>
        </p:nvSpPr>
        <p:spPr>
          <a:xfrm>
            <a:off x="-2622293" y="29299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sp>
        <p:nvSpPr>
          <p:cNvPr id="570" name="Google Shape;570;p129"/>
          <p:cNvSpPr txBox="1"/>
          <p:nvPr>
            <p:ph type="title"/>
          </p:nvPr>
        </p:nvSpPr>
        <p:spPr>
          <a:xfrm>
            <a:off x="1525588" y="5448300"/>
            <a:ext cx="6667500" cy="281940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b="0"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1" name="Google Shape;571;p129"/>
          <p:cNvSpPr/>
          <p:nvPr/>
        </p:nvSpPr>
        <p:spPr>
          <a:xfrm>
            <a:off x="11785944" y="1441984"/>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572" name="Google Shape;572;p129"/>
          <p:cNvSpPr/>
          <p:nvPr/>
        </p:nvSpPr>
        <p:spPr>
          <a:xfrm>
            <a:off x="11785944" y="3687519"/>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573" name="Google Shape;573;p129"/>
          <p:cNvSpPr/>
          <p:nvPr/>
        </p:nvSpPr>
        <p:spPr>
          <a:xfrm>
            <a:off x="11785944" y="6016167"/>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
        <p:nvSpPr>
          <p:cNvPr id="574" name="Google Shape;574;p129"/>
          <p:cNvSpPr/>
          <p:nvPr/>
        </p:nvSpPr>
        <p:spPr>
          <a:xfrm>
            <a:off x="11785944" y="8345061"/>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4</a:t>
            </a:r>
            <a:endParaRPr b="0" i="0" sz="1400" u="none" cap="none" strike="noStrike">
              <a:solidFill>
                <a:srgbClr val="000000"/>
              </a:solidFill>
              <a:latin typeface="Arial"/>
              <a:ea typeface="Arial"/>
              <a:cs typeface="Arial"/>
              <a:sym typeface="Arial"/>
            </a:endParaRPr>
          </a:p>
        </p:txBody>
      </p:sp>
      <p:sp>
        <p:nvSpPr>
          <p:cNvPr id="575" name="Google Shape;575;p129"/>
          <p:cNvSpPr txBox="1"/>
          <p:nvPr>
            <p:ph idx="1" type="body"/>
          </p:nvPr>
        </p:nvSpPr>
        <p:spPr>
          <a:xfrm>
            <a:off x="13156116" y="1584519"/>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76" name="Google Shape;576;p129"/>
          <p:cNvSpPr txBox="1"/>
          <p:nvPr>
            <p:ph idx="2" type="body"/>
          </p:nvPr>
        </p:nvSpPr>
        <p:spPr>
          <a:xfrm>
            <a:off x="13156116" y="3863868"/>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77" name="Google Shape;577;p129"/>
          <p:cNvSpPr txBox="1"/>
          <p:nvPr>
            <p:ph idx="3" type="body"/>
          </p:nvPr>
        </p:nvSpPr>
        <p:spPr>
          <a:xfrm>
            <a:off x="13156116" y="6158702"/>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78" name="Google Shape;578;p129"/>
          <p:cNvSpPr txBox="1"/>
          <p:nvPr>
            <p:ph idx="4" type="body"/>
          </p:nvPr>
        </p:nvSpPr>
        <p:spPr>
          <a:xfrm>
            <a:off x="13156116" y="8487596"/>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79" name="Google Shape;579;p129"/>
          <p:cNvSpPr/>
          <p:nvPr/>
        </p:nvSpPr>
        <p:spPr>
          <a:xfrm>
            <a:off x="11785944" y="10531673"/>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5</a:t>
            </a:r>
            <a:endParaRPr b="0" i="0" sz="1400" u="none" cap="none" strike="noStrike">
              <a:solidFill>
                <a:srgbClr val="000000"/>
              </a:solidFill>
              <a:latin typeface="Arial"/>
              <a:ea typeface="Arial"/>
              <a:cs typeface="Arial"/>
              <a:sym typeface="Arial"/>
            </a:endParaRPr>
          </a:p>
        </p:txBody>
      </p:sp>
      <p:sp>
        <p:nvSpPr>
          <p:cNvPr id="580" name="Google Shape;580;p129"/>
          <p:cNvSpPr txBox="1"/>
          <p:nvPr>
            <p:ph idx="5" type="body"/>
          </p:nvPr>
        </p:nvSpPr>
        <p:spPr>
          <a:xfrm>
            <a:off x="13156116" y="10674208"/>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for speakers 1">
  <p:cSld name="title for speakers 1">
    <p:spTree>
      <p:nvGrpSpPr>
        <p:cNvPr id="581" name="Shape 581"/>
        <p:cNvGrpSpPr/>
        <p:nvPr/>
      </p:nvGrpSpPr>
      <p:grpSpPr>
        <a:xfrm>
          <a:off x="0" y="0"/>
          <a:ext cx="0" cy="0"/>
          <a:chOff x="0" y="0"/>
          <a:chExt cx="0" cy="0"/>
        </a:xfrm>
      </p:grpSpPr>
      <p:grpSp>
        <p:nvGrpSpPr>
          <p:cNvPr id="582" name="Google Shape;582;p130"/>
          <p:cNvGrpSpPr/>
          <p:nvPr/>
        </p:nvGrpSpPr>
        <p:grpSpPr>
          <a:xfrm>
            <a:off x="-23928" y="-2"/>
            <a:ext cx="24411103" cy="13742053"/>
            <a:chOff x="-23928" y="-2"/>
            <a:chExt cx="24411103" cy="13742053"/>
          </a:xfrm>
        </p:grpSpPr>
        <p:sp>
          <p:nvSpPr>
            <p:cNvPr id="583" name="Google Shape;583;p130"/>
            <p:cNvSpPr/>
            <p:nvPr/>
          </p:nvSpPr>
          <p:spPr>
            <a:xfrm>
              <a:off x="12193588" y="-1"/>
              <a:ext cx="10092828" cy="1373531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84" name="Google Shape;584;p130"/>
            <p:cNvSpPr/>
            <p:nvPr/>
          </p:nvSpPr>
          <p:spPr>
            <a:xfrm>
              <a:off x="-23928" y="-2"/>
              <a:ext cx="20052065" cy="13742053"/>
            </a:xfrm>
            <a:custGeom>
              <a:rect b="b" l="l" r="r" t="t"/>
              <a:pathLst>
                <a:path extrusionOk="0" h="13725655" w="20028138">
                  <a:moveTo>
                    <a:pt x="0" y="0"/>
                  </a:moveTo>
                  <a:lnTo>
                    <a:pt x="18079250" y="0"/>
                  </a:lnTo>
                  <a:lnTo>
                    <a:pt x="18139770" y="94400"/>
                  </a:lnTo>
                  <a:cubicBezTo>
                    <a:pt x="19338082" y="2066558"/>
                    <a:pt x="20028138" y="4381693"/>
                    <a:pt x="20028138" y="6857999"/>
                  </a:cubicBezTo>
                  <a:cubicBezTo>
                    <a:pt x="20028138" y="9334306"/>
                    <a:pt x="19338080" y="11649441"/>
                    <a:pt x="18139768" y="13621599"/>
                  </a:cubicBezTo>
                  <a:lnTo>
                    <a:pt x="18073058" y="13725655"/>
                  </a:lnTo>
                  <a:lnTo>
                    <a:pt x="0" y="13725655"/>
                  </a:lnTo>
                  <a:lnTo>
                    <a:pt x="0" y="0"/>
                  </a:lnTo>
                  <a:close/>
                </a:path>
              </a:pathLst>
            </a:cu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FFFFF"/>
                </a:solidFill>
                <a:latin typeface="Calibri"/>
                <a:ea typeface="Calibri"/>
                <a:cs typeface="Calibri"/>
                <a:sym typeface="Calibri"/>
              </a:endParaRPr>
            </a:p>
          </p:txBody>
        </p:sp>
        <p:sp>
          <p:nvSpPr>
            <p:cNvPr id="585" name="Google Shape;585;p130"/>
            <p:cNvSpPr/>
            <p:nvPr/>
          </p:nvSpPr>
          <p:spPr>
            <a:xfrm>
              <a:off x="21961763" y="0"/>
              <a:ext cx="2425412" cy="13716000"/>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accent5"/>
                </a:solidFill>
                <a:latin typeface="Arial"/>
                <a:ea typeface="Arial"/>
                <a:cs typeface="Arial"/>
                <a:sym typeface="Arial"/>
              </a:endParaRPr>
            </a:p>
          </p:txBody>
        </p:sp>
        <p:pic>
          <p:nvPicPr>
            <p:cNvPr id="586" name="Google Shape;586;p130"/>
            <p:cNvPicPr preferRelativeResize="0"/>
            <p:nvPr/>
          </p:nvPicPr>
          <p:blipFill rotWithShape="1">
            <a:blip r:embed="rId2">
              <a:alphaModFix/>
            </a:blip>
            <a:srcRect b="0" l="0" r="0" t="0"/>
            <a:stretch/>
          </p:blipFill>
          <p:spPr>
            <a:xfrm>
              <a:off x="2381659" y="2007829"/>
              <a:ext cx="2182620" cy="552276"/>
            </a:xfrm>
            <a:prstGeom prst="rect">
              <a:avLst/>
            </a:prstGeom>
            <a:noFill/>
            <a:ln>
              <a:noFill/>
            </a:ln>
          </p:spPr>
        </p:pic>
      </p:grpSp>
      <p:sp>
        <p:nvSpPr>
          <p:cNvPr id="587" name="Google Shape;587;p130"/>
          <p:cNvSpPr txBox="1"/>
          <p:nvPr>
            <p:ph type="title"/>
          </p:nvPr>
        </p:nvSpPr>
        <p:spPr>
          <a:xfrm>
            <a:off x="2274262" y="3256365"/>
            <a:ext cx="13234026" cy="1703863"/>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8" name="Google Shape;588;p130"/>
          <p:cNvSpPr txBox="1"/>
          <p:nvPr>
            <p:ph idx="1" type="body"/>
          </p:nvPr>
        </p:nvSpPr>
        <p:spPr>
          <a:xfrm>
            <a:off x="2363787" y="5185409"/>
            <a:ext cx="5918826"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000"/>
              <a:buNone/>
              <a:defRPr sz="40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89" name="Google Shape;589;p130"/>
          <p:cNvSpPr/>
          <p:nvPr>
            <p:ph idx="2" type="pic"/>
          </p:nvPr>
        </p:nvSpPr>
        <p:spPr>
          <a:xfrm>
            <a:off x="2264126" y="7339251"/>
            <a:ext cx="3257366" cy="3257366"/>
          </a:xfrm>
          <a:prstGeom prst="ellipse">
            <a:avLst/>
          </a:prstGeom>
          <a:solidFill>
            <a:schemeClr val="lt1"/>
          </a:solidFill>
          <a:ln>
            <a:noFill/>
          </a:ln>
        </p:spPr>
      </p:sp>
      <p:sp>
        <p:nvSpPr>
          <p:cNvPr id="590" name="Google Shape;590;p130"/>
          <p:cNvSpPr txBox="1"/>
          <p:nvPr>
            <p:ph idx="3" type="body"/>
          </p:nvPr>
        </p:nvSpPr>
        <p:spPr>
          <a:xfrm>
            <a:off x="1813089" y="1104375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91" name="Google Shape;591;p130"/>
          <p:cNvSpPr txBox="1"/>
          <p:nvPr>
            <p:ph idx="4" type="body"/>
          </p:nvPr>
        </p:nvSpPr>
        <p:spPr>
          <a:xfrm>
            <a:off x="1813089" y="1167550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92" name="Google Shape;592;p130"/>
          <p:cNvSpPr/>
          <p:nvPr>
            <p:ph idx="5" type="pic"/>
          </p:nvPr>
        </p:nvSpPr>
        <p:spPr>
          <a:xfrm>
            <a:off x="7772286" y="7339251"/>
            <a:ext cx="3257366" cy="3257366"/>
          </a:xfrm>
          <a:prstGeom prst="ellipse">
            <a:avLst/>
          </a:prstGeom>
          <a:solidFill>
            <a:schemeClr val="lt1"/>
          </a:solidFill>
          <a:ln>
            <a:noFill/>
          </a:ln>
        </p:spPr>
      </p:sp>
      <p:sp>
        <p:nvSpPr>
          <p:cNvPr id="593" name="Google Shape;593;p130"/>
          <p:cNvSpPr txBox="1"/>
          <p:nvPr>
            <p:ph idx="6" type="body"/>
          </p:nvPr>
        </p:nvSpPr>
        <p:spPr>
          <a:xfrm>
            <a:off x="7397365" y="1104375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94" name="Google Shape;594;p130"/>
          <p:cNvSpPr txBox="1"/>
          <p:nvPr>
            <p:ph idx="7" type="body"/>
          </p:nvPr>
        </p:nvSpPr>
        <p:spPr>
          <a:xfrm>
            <a:off x="7397365" y="1167550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95" name="Google Shape;595;p130"/>
          <p:cNvSpPr/>
          <p:nvPr>
            <p:ph idx="8" type="pic"/>
          </p:nvPr>
        </p:nvSpPr>
        <p:spPr>
          <a:xfrm>
            <a:off x="13663394" y="7339251"/>
            <a:ext cx="3257366" cy="3257366"/>
          </a:xfrm>
          <a:prstGeom prst="ellipse">
            <a:avLst/>
          </a:prstGeom>
          <a:solidFill>
            <a:schemeClr val="lt1"/>
          </a:solidFill>
          <a:ln>
            <a:noFill/>
          </a:ln>
        </p:spPr>
      </p:sp>
      <p:sp>
        <p:nvSpPr>
          <p:cNvPr id="596" name="Google Shape;596;p130"/>
          <p:cNvSpPr txBox="1"/>
          <p:nvPr>
            <p:ph idx="9" type="body"/>
          </p:nvPr>
        </p:nvSpPr>
        <p:spPr>
          <a:xfrm>
            <a:off x="13212356" y="1104375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97" name="Google Shape;597;p130"/>
          <p:cNvSpPr txBox="1"/>
          <p:nvPr>
            <p:ph idx="13" type="body"/>
          </p:nvPr>
        </p:nvSpPr>
        <p:spPr>
          <a:xfrm>
            <a:off x="13212356" y="1167550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for speakers 2">
  <p:cSld name="title for speakers 2">
    <p:spTree>
      <p:nvGrpSpPr>
        <p:cNvPr id="598" name="Shape 598"/>
        <p:cNvGrpSpPr/>
        <p:nvPr/>
      </p:nvGrpSpPr>
      <p:grpSpPr>
        <a:xfrm>
          <a:off x="0" y="0"/>
          <a:ext cx="0" cy="0"/>
          <a:chOff x="0" y="0"/>
          <a:chExt cx="0" cy="0"/>
        </a:xfrm>
      </p:grpSpPr>
      <p:grpSp>
        <p:nvGrpSpPr>
          <p:cNvPr id="599" name="Google Shape;599;p131"/>
          <p:cNvGrpSpPr/>
          <p:nvPr/>
        </p:nvGrpSpPr>
        <p:grpSpPr>
          <a:xfrm>
            <a:off x="-23928" y="-2"/>
            <a:ext cx="24411103" cy="13742053"/>
            <a:chOff x="-23928" y="-2"/>
            <a:chExt cx="24411103" cy="13742053"/>
          </a:xfrm>
        </p:grpSpPr>
        <p:sp>
          <p:nvSpPr>
            <p:cNvPr id="600" name="Google Shape;600;p131"/>
            <p:cNvSpPr/>
            <p:nvPr/>
          </p:nvSpPr>
          <p:spPr>
            <a:xfrm>
              <a:off x="12193588" y="-1"/>
              <a:ext cx="10092828" cy="1373531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601" name="Google Shape;601;p131"/>
            <p:cNvSpPr/>
            <p:nvPr/>
          </p:nvSpPr>
          <p:spPr>
            <a:xfrm>
              <a:off x="-23928" y="-2"/>
              <a:ext cx="20052065" cy="13742053"/>
            </a:xfrm>
            <a:custGeom>
              <a:rect b="b" l="l" r="r" t="t"/>
              <a:pathLst>
                <a:path extrusionOk="0" h="13725655" w="20028138">
                  <a:moveTo>
                    <a:pt x="0" y="0"/>
                  </a:moveTo>
                  <a:lnTo>
                    <a:pt x="18079250" y="0"/>
                  </a:lnTo>
                  <a:lnTo>
                    <a:pt x="18139770" y="94400"/>
                  </a:lnTo>
                  <a:cubicBezTo>
                    <a:pt x="19338082" y="2066558"/>
                    <a:pt x="20028138" y="4381693"/>
                    <a:pt x="20028138" y="6857999"/>
                  </a:cubicBezTo>
                  <a:cubicBezTo>
                    <a:pt x="20028138" y="9334306"/>
                    <a:pt x="19338080" y="11649441"/>
                    <a:pt x="18139768" y="13621599"/>
                  </a:cubicBezTo>
                  <a:lnTo>
                    <a:pt x="18073058" y="13725655"/>
                  </a:lnTo>
                  <a:lnTo>
                    <a:pt x="0" y="13725655"/>
                  </a:lnTo>
                  <a:lnTo>
                    <a:pt x="0"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FFFFF"/>
                </a:solidFill>
                <a:latin typeface="Calibri"/>
                <a:ea typeface="Calibri"/>
                <a:cs typeface="Calibri"/>
                <a:sym typeface="Calibri"/>
              </a:endParaRPr>
            </a:p>
          </p:txBody>
        </p:sp>
        <p:sp>
          <p:nvSpPr>
            <p:cNvPr id="602" name="Google Shape;602;p131"/>
            <p:cNvSpPr/>
            <p:nvPr/>
          </p:nvSpPr>
          <p:spPr>
            <a:xfrm>
              <a:off x="21961763" y="0"/>
              <a:ext cx="2425412"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603" name="Google Shape;603;p131"/>
            <p:cNvPicPr preferRelativeResize="0"/>
            <p:nvPr/>
          </p:nvPicPr>
          <p:blipFill rotWithShape="1">
            <a:blip r:embed="rId2">
              <a:alphaModFix/>
            </a:blip>
            <a:srcRect b="0" l="0" r="0" t="0"/>
            <a:stretch/>
          </p:blipFill>
          <p:spPr>
            <a:xfrm>
              <a:off x="2381659" y="2007829"/>
              <a:ext cx="2182620" cy="552276"/>
            </a:xfrm>
            <a:prstGeom prst="rect">
              <a:avLst/>
            </a:prstGeom>
            <a:noFill/>
            <a:ln>
              <a:noFill/>
            </a:ln>
          </p:spPr>
        </p:pic>
      </p:grpSp>
      <p:sp>
        <p:nvSpPr>
          <p:cNvPr id="604" name="Google Shape;604;p131"/>
          <p:cNvSpPr txBox="1"/>
          <p:nvPr>
            <p:ph type="title"/>
          </p:nvPr>
        </p:nvSpPr>
        <p:spPr>
          <a:xfrm>
            <a:off x="2274262" y="3256365"/>
            <a:ext cx="13234026" cy="1703863"/>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5" name="Google Shape;605;p131"/>
          <p:cNvSpPr txBox="1"/>
          <p:nvPr>
            <p:ph idx="1" type="body"/>
          </p:nvPr>
        </p:nvSpPr>
        <p:spPr>
          <a:xfrm>
            <a:off x="2363787" y="5185409"/>
            <a:ext cx="5918826"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000"/>
              <a:buNone/>
              <a:defRPr sz="40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06" name="Google Shape;606;p131"/>
          <p:cNvSpPr/>
          <p:nvPr>
            <p:ph idx="2" type="pic"/>
          </p:nvPr>
        </p:nvSpPr>
        <p:spPr>
          <a:xfrm>
            <a:off x="2264126" y="7339251"/>
            <a:ext cx="3257366" cy="3257366"/>
          </a:xfrm>
          <a:prstGeom prst="ellipse">
            <a:avLst/>
          </a:prstGeom>
          <a:solidFill>
            <a:schemeClr val="lt1"/>
          </a:solidFill>
          <a:ln>
            <a:noFill/>
          </a:ln>
        </p:spPr>
      </p:sp>
      <p:sp>
        <p:nvSpPr>
          <p:cNvPr id="607" name="Google Shape;607;p131"/>
          <p:cNvSpPr txBox="1"/>
          <p:nvPr>
            <p:ph idx="3" type="body"/>
          </p:nvPr>
        </p:nvSpPr>
        <p:spPr>
          <a:xfrm>
            <a:off x="1813089" y="11043756"/>
            <a:ext cx="4159441" cy="504161"/>
          </a:xfrm>
          <a:prstGeom prst="rect">
            <a:avLst/>
          </a:prstGeom>
          <a:noFill/>
          <a:ln>
            <a:noFill/>
          </a:ln>
        </p:spPr>
        <p:txBody>
          <a:bodyPr anchorCtr="0" anchor="t" bIns="45700" lIns="0" spcFirstLastPara="1" rIns="0" wrap="square" tIns="45700">
            <a:noAutofit/>
          </a:bodyPr>
          <a:lstStyle>
            <a:lvl1pPr indent="-228600" lvl="0" marL="457200" marR="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08" name="Google Shape;608;p131"/>
          <p:cNvSpPr txBox="1"/>
          <p:nvPr>
            <p:ph idx="4" type="body"/>
          </p:nvPr>
        </p:nvSpPr>
        <p:spPr>
          <a:xfrm>
            <a:off x="1813089" y="1167550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09" name="Google Shape;609;p131"/>
          <p:cNvSpPr/>
          <p:nvPr>
            <p:ph idx="5" type="pic"/>
          </p:nvPr>
        </p:nvSpPr>
        <p:spPr>
          <a:xfrm>
            <a:off x="7772286" y="7339251"/>
            <a:ext cx="3257366" cy="3257366"/>
          </a:xfrm>
          <a:prstGeom prst="ellipse">
            <a:avLst/>
          </a:prstGeom>
          <a:solidFill>
            <a:schemeClr val="lt1"/>
          </a:solidFill>
          <a:ln>
            <a:noFill/>
          </a:ln>
        </p:spPr>
      </p:sp>
      <p:sp>
        <p:nvSpPr>
          <p:cNvPr id="610" name="Google Shape;610;p131"/>
          <p:cNvSpPr txBox="1"/>
          <p:nvPr>
            <p:ph idx="6" type="body"/>
          </p:nvPr>
        </p:nvSpPr>
        <p:spPr>
          <a:xfrm>
            <a:off x="7397365" y="1104375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11" name="Google Shape;611;p131"/>
          <p:cNvSpPr txBox="1"/>
          <p:nvPr>
            <p:ph idx="7" type="body"/>
          </p:nvPr>
        </p:nvSpPr>
        <p:spPr>
          <a:xfrm>
            <a:off x="7397365" y="1167550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12" name="Google Shape;612;p131"/>
          <p:cNvSpPr/>
          <p:nvPr>
            <p:ph idx="8" type="pic"/>
          </p:nvPr>
        </p:nvSpPr>
        <p:spPr>
          <a:xfrm>
            <a:off x="13663394" y="7339251"/>
            <a:ext cx="3257366" cy="3257366"/>
          </a:xfrm>
          <a:prstGeom prst="ellipse">
            <a:avLst/>
          </a:prstGeom>
          <a:solidFill>
            <a:schemeClr val="lt1"/>
          </a:solidFill>
          <a:ln>
            <a:noFill/>
          </a:ln>
        </p:spPr>
      </p:sp>
      <p:sp>
        <p:nvSpPr>
          <p:cNvPr id="613" name="Google Shape;613;p131"/>
          <p:cNvSpPr txBox="1"/>
          <p:nvPr>
            <p:ph idx="9" type="body"/>
          </p:nvPr>
        </p:nvSpPr>
        <p:spPr>
          <a:xfrm>
            <a:off x="13212356" y="1104375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14" name="Google Shape;614;p131"/>
          <p:cNvSpPr txBox="1"/>
          <p:nvPr>
            <p:ph idx="13" type="body"/>
          </p:nvPr>
        </p:nvSpPr>
        <p:spPr>
          <a:xfrm>
            <a:off x="13212356" y="11675507"/>
            <a:ext cx="4159441" cy="504161"/>
          </a:xfrm>
          <a:prstGeom prst="rect">
            <a:avLst/>
          </a:prstGeom>
          <a:noFill/>
          <a:ln>
            <a:noFill/>
          </a:ln>
        </p:spPr>
        <p:txBody>
          <a:bodyPr anchorCtr="0" anchor="t" bIns="45700" lIns="0" spcFirstLastPara="1" rIns="0" wrap="square" tIns="45700">
            <a:noAutofit/>
          </a:bodyPr>
          <a:lstStyle>
            <a:lvl1pPr indent="-228600" lvl="0" marL="457200" marR="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g chart split">
  <p:cSld name="org chart split">
    <p:spTree>
      <p:nvGrpSpPr>
        <p:cNvPr id="615" name="Shape 615"/>
        <p:cNvGrpSpPr/>
        <p:nvPr/>
      </p:nvGrpSpPr>
      <p:grpSpPr>
        <a:xfrm>
          <a:off x="0" y="0"/>
          <a:ext cx="0" cy="0"/>
          <a:chOff x="0" y="0"/>
          <a:chExt cx="0" cy="0"/>
        </a:xfrm>
      </p:grpSpPr>
      <p:sp>
        <p:nvSpPr>
          <p:cNvPr id="616" name="Google Shape;616;p132"/>
          <p:cNvSpPr/>
          <p:nvPr/>
        </p:nvSpPr>
        <p:spPr>
          <a:xfrm>
            <a:off x="8198219" y="0"/>
            <a:ext cx="16194087" cy="13716000"/>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617" name="Google Shape;617;p132"/>
          <p:cNvSpPr txBox="1"/>
          <p:nvPr>
            <p:ph type="title"/>
          </p:nvPr>
        </p:nvSpPr>
        <p:spPr>
          <a:xfrm>
            <a:off x="1404746" y="7467600"/>
            <a:ext cx="4997641" cy="2025452"/>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6600"/>
              <a:buFont typeface="Arial"/>
              <a:buNone/>
              <a:defRPr sz="6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8" name="Google Shape;618;p132"/>
          <p:cNvSpPr txBox="1"/>
          <p:nvPr>
            <p:ph idx="1" type="body"/>
          </p:nvPr>
        </p:nvSpPr>
        <p:spPr>
          <a:xfrm>
            <a:off x="1398428" y="9788405"/>
            <a:ext cx="4997642" cy="1947294"/>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3600"/>
              <a:buFont typeface="Arial"/>
              <a:buNone/>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19" name="Google Shape;619;p132"/>
          <p:cNvSpPr/>
          <p:nvPr>
            <p:ph idx="2" type="pic"/>
          </p:nvPr>
        </p:nvSpPr>
        <p:spPr>
          <a:xfrm>
            <a:off x="1609817" y="1598067"/>
            <a:ext cx="3257366" cy="3257366"/>
          </a:xfrm>
          <a:prstGeom prst="ellipse">
            <a:avLst/>
          </a:prstGeom>
          <a:solidFill>
            <a:schemeClr val="lt1"/>
          </a:solidFill>
          <a:ln>
            <a:noFill/>
          </a:ln>
        </p:spPr>
      </p:sp>
      <p:sp>
        <p:nvSpPr>
          <p:cNvPr id="620" name="Google Shape;620;p132"/>
          <p:cNvSpPr txBox="1"/>
          <p:nvPr>
            <p:ph idx="3" type="body"/>
          </p:nvPr>
        </p:nvSpPr>
        <p:spPr>
          <a:xfrm>
            <a:off x="1525587" y="5264888"/>
            <a:ext cx="4159441" cy="50416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1" name="Google Shape;621;p132"/>
          <p:cNvSpPr txBox="1"/>
          <p:nvPr>
            <p:ph idx="4" type="body"/>
          </p:nvPr>
        </p:nvSpPr>
        <p:spPr>
          <a:xfrm>
            <a:off x="1525587" y="5896639"/>
            <a:ext cx="4159441" cy="50416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2" name="Google Shape;622;p132"/>
          <p:cNvSpPr txBox="1"/>
          <p:nvPr>
            <p:ph idx="5" type="body"/>
          </p:nvPr>
        </p:nvSpPr>
        <p:spPr>
          <a:xfrm>
            <a:off x="8916987" y="508694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3" name="Google Shape;623;p132"/>
          <p:cNvSpPr txBox="1"/>
          <p:nvPr>
            <p:ph idx="6" type="body"/>
          </p:nvPr>
        </p:nvSpPr>
        <p:spPr>
          <a:xfrm>
            <a:off x="8916987" y="5718692"/>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4" name="Google Shape;624;p132"/>
          <p:cNvSpPr txBox="1"/>
          <p:nvPr>
            <p:ph idx="7" type="body"/>
          </p:nvPr>
        </p:nvSpPr>
        <p:spPr>
          <a:xfrm>
            <a:off x="12653690" y="508694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5" name="Google Shape;625;p132"/>
          <p:cNvSpPr txBox="1"/>
          <p:nvPr>
            <p:ph idx="8" type="body"/>
          </p:nvPr>
        </p:nvSpPr>
        <p:spPr>
          <a:xfrm>
            <a:off x="12653690" y="5718692"/>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6" name="Google Shape;626;p132"/>
          <p:cNvSpPr txBox="1"/>
          <p:nvPr>
            <p:ph idx="9" type="body"/>
          </p:nvPr>
        </p:nvSpPr>
        <p:spPr>
          <a:xfrm>
            <a:off x="16393045" y="508694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7" name="Google Shape;627;p132"/>
          <p:cNvSpPr txBox="1"/>
          <p:nvPr>
            <p:ph idx="13" type="body"/>
          </p:nvPr>
        </p:nvSpPr>
        <p:spPr>
          <a:xfrm>
            <a:off x="16393045" y="5718692"/>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8" name="Google Shape;628;p132"/>
          <p:cNvSpPr txBox="1"/>
          <p:nvPr>
            <p:ph idx="14" type="body"/>
          </p:nvPr>
        </p:nvSpPr>
        <p:spPr>
          <a:xfrm>
            <a:off x="20127095" y="508694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9" name="Google Shape;629;p132"/>
          <p:cNvSpPr txBox="1"/>
          <p:nvPr>
            <p:ph idx="15" type="body"/>
          </p:nvPr>
        </p:nvSpPr>
        <p:spPr>
          <a:xfrm>
            <a:off x="20127095" y="5718692"/>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0" name="Google Shape;630;p132"/>
          <p:cNvSpPr txBox="1"/>
          <p:nvPr>
            <p:ph idx="16" type="body"/>
          </p:nvPr>
        </p:nvSpPr>
        <p:spPr>
          <a:xfrm>
            <a:off x="8916987" y="10665685"/>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1" name="Google Shape;631;p132"/>
          <p:cNvSpPr txBox="1"/>
          <p:nvPr>
            <p:ph idx="17" type="body"/>
          </p:nvPr>
        </p:nvSpPr>
        <p:spPr>
          <a:xfrm>
            <a:off x="8916987" y="1129743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2" name="Google Shape;632;p132"/>
          <p:cNvSpPr txBox="1"/>
          <p:nvPr>
            <p:ph idx="18" type="body"/>
          </p:nvPr>
        </p:nvSpPr>
        <p:spPr>
          <a:xfrm>
            <a:off x="12647993" y="10665685"/>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3" name="Google Shape;633;p132"/>
          <p:cNvSpPr txBox="1"/>
          <p:nvPr>
            <p:ph idx="19" type="body"/>
          </p:nvPr>
        </p:nvSpPr>
        <p:spPr>
          <a:xfrm>
            <a:off x="12647993" y="1129743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4" name="Google Shape;634;p132"/>
          <p:cNvSpPr txBox="1"/>
          <p:nvPr>
            <p:ph idx="20" type="body"/>
          </p:nvPr>
        </p:nvSpPr>
        <p:spPr>
          <a:xfrm>
            <a:off x="16393045" y="10665685"/>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5" name="Google Shape;635;p132"/>
          <p:cNvSpPr txBox="1"/>
          <p:nvPr>
            <p:ph idx="21" type="body"/>
          </p:nvPr>
        </p:nvSpPr>
        <p:spPr>
          <a:xfrm>
            <a:off x="16393045" y="1129743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6" name="Google Shape;636;p132"/>
          <p:cNvSpPr/>
          <p:nvPr>
            <p:ph idx="22" type="pic"/>
          </p:nvPr>
        </p:nvSpPr>
        <p:spPr>
          <a:xfrm>
            <a:off x="9368023" y="1866484"/>
            <a:ext cx="2687057" cy="2687057"/>
          </a:xfrm>
          <a:prstGeom prst="ellipse">
            <a:avLst/>
          </a:prstGeom>
          <a:solidFill>
            <a:schemeClr val="lt1"/>
          </a:solidFill>
          <a:ln>
            <a:noFill/>
          </a:ln>
        </p:spPr>
      </p:sp>
      <p:sp>
        <p:nvSpPr>
          <p:cNvPr id="637" name="Google Shape;637;p132"/>
          <p:cNvSpPr/>
          <p:nvPr>
            <p:ph idx="23" type="pic"/>
          </p:nvPr>
        </p:nvSpPr>
        <p:spPr>
          <a:xfrm>
            <a:off x="13104726" y="1866484"/>
            <a:ext cx="2687057" cy="2687057"/>
          </a:xfrm>
          <a:prstGeom prst="ellipse">
            <a:avLst/>
          </a:prstGeom>
          <a:solidFill>
            <a:schemeClr val="lt1"/>
          </a:solidFill>
          <a:ln>
            <a:noFill/>
          </a:ln>
        </p:spPr>
      </p:sp>
      <p:sp>
        <p:nvSpPr>
          <p:cNvPr id="638" name="Google Shape;638;p132"/>
          <p:cNvSpPr/>
          <p:nvPr>
            <p:ph idx="24" type="pic"/>
          </p:nvPr>
        </p:nvSpPr>
        <p:spPr>
          <a:xfrm>
            <a:off x="13022913" y="7445228"/>
            <a:ext cx="2687057" cy="2687057"/>
          </a:xfrm>
          <a:prstGeom prst="ellipse">
            <a:avLst/>
          </a:prstGeom>
          <a:solidFill>
            <a:schemeClr val="lt1"/>
          </a:solidFill>
          <a:ln>
            <a:noFill/>
          </a:ln>
        </p:spPr>
      </p:sp>
      <p:sp>
        <p:nvSpPr>
          <p:cNvPr id="639" name="Google Shape;639;p132"/>
          <p:cNvSpPr/>
          <p:nvPr>
            <p:ph idx="25" type="pic"/>
          </p:nvPr>
        </p:nvSpPr>
        <p:spPr>
          <a:xfrm>
            <a:off x="9368023" y="7445228"/>
            <a:ext cx="2687057" cy="2687057"/>
          </a:xfrm>
          <a:prstGeom prst="ellipse">
            <a:avLst/>
          </a:prstGeom>
          <a:solidFill>
            <a:schemeClr val="lt1"/>
          </a:solidFill>
          <a:ln>
            <a:noFill/>
          </a:ln>
        </p:spPr>
      </p:sp>
      <p:sp>
        <p:nvSpPr>
          <p:cNvPr id="640" name="Google Shape;640;p132"/>
          <p:cNvSpPr/>
          <p:nvPr>
            <p:ph idx="26" type="pic"/>
          </p:nvPr>
        </p:nvSpPr>
        <p:spPr>
          <a:xfrm>
            <a:off x="16765116" y="1866484"/>
            <a:ext cx="2687057" cy="2687057"/>
          </a:xfrm>
          <a:prstGeom prst="ellipse">
            <a:avLst/>
          </a:prstGeom>
          <a:solidFill>
            <a:schemeClr val="lt1"/>
          </a:solidFill>
          <a:ln>
            <a:noFill/>
          </a:ln>
        </p:spPr>
      </p:sp>
      <p:sp>
        <p:nvSpPr>
          <p:cNvPr id="641" name="Google Shape;641;p132"/>
          <p:cNvSpPr/>
          <p:nvPr>
            <p:ph idx="27" type="pic"/>
          </p:nvPr>
        </p:nvSpPr>
        <p:spPr>
          <a:xfrm>
            <a:off x="20578131" y="1866484"/>
            <a:ext cx="2687057" cy="2687057"/>
          </a:xfrm>
          <a:prstGeom prst="ellipse">
            <a:avLst/>
          </a:prstGeom>
          <a:solidFill>
            <a:schemeClr val="lt1"/>
          </a:solidFill>
          <a:ln>
            <a:noFill/>
          </a:ln>
        </p:spPr>
      </p:sp>
      <p:sp>
        <p:nvSpPr>
          <p:cNvPr id="642" name="Google Shape;642;p132"/>
          <p:cNvSpPr/>
          <p:nvPr>
            <p:ph idx="28" type="pic"/>
          </p:nvPr>
        </p:nvSpPr>
        <p:spPr>
          <a:xfrm>
            <a:off x="16765116" y="7445228"/>
            <a:ext cx="2687057" cy="2687057"/>
          </a:xfrm>
          <a:prstGeom prst="ellipse">
            <a:avLst/>
          </a:prstGeom>
          <a:solidFill>
            <a:schemeClr val="lt1"/>
          </a:solidFill>
          <a:ln>
            <a:noFill/>
          </a:ln>
        </p:spPr>
      </p:sp>
    </p:spTree>
  </p:cSld>
  <p:clrMapOvr>
    <a:masterClrMapping/>
  </p:clrMapOvr>
</p:sldLayout>
</file>

<file path=ppt/slideLayouts/slideLayout8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g chart split title">
  <p:cSld name="org chart split title">
    <p:spTree>
      <p:nvGrpSpPr>
        <p:cNvPr id="643" name="Shape 643"/>
        <p:cNvGrpSpPr/>
        <p:nvPr/>
      </p:nvGrpSpPr>
      <p:grpSpPr>
        <a:xfrm>
          <a:off x="0" y="0"/>
          <a:ext cx="0" cy="0"/>
          <a:chOff x="0" y="0"/>
          <a:chExt cx="0" cy="0"/>
        </a:xfrm>
      </p:grpSpPr>
      <p:sp>
        <p:nvSpPr>
          <p:cNvPr id="644" name="Google Shape;644;p133"/>
          <p:cNvSpPr txBox="1"/>
          <p:nvPr>
            <p:ph type="title"/>
          </p:nvPr>
        </p:nvSpPr>
        <p:spPr>
          <a:xfrm>
            <a:off x="10047465" y="2438400"/>
            <a:ext cx="12784986" cy="1934012"/>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5" name="Google Shape;645;p133"/>
          <p:cNvSpPr txBox="1"/>
          <p:nvPr>
            <p:ph idx="1" type="body"/>
          </p:nvPr>
        </p:nvSpPr>
        <p:spPr>
          <a:xfrm>
            <a:off x="10041147" y="4463852"/>
            <a:ext cx="12784987" cy="170834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46" name="Google Shape;646;p133"/>
          <p:cNvSpPr/>
          <p:nvPr/>
        </p:nvSpPr>
        <p:spPr>
          <a:xfrm>
            <a:off x="8203755" y="2133600"/>
            <a:ext cx="27432" cy="41148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647" name="Google Shape;647;p133"/>
          <p:cNvSpPr txBox="1"/>
          <p:nvPr>
            <p:ph idx="2" type="body"/>
          </p:nvPr>
        </p:nvSpPr>
        <p:spPr>
          <a:xfrm>
            <a:off x="2471546" y="5602815"/>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48" name="Google Shape;648;p133"/>
          <p:cNvSpPr txBox="1"/>
          <p:nvPr>
            <p:ph idx="3" type="body"/>
          </p:nvPr>
        </p:nvSpPr>
        <p:spPr>
          <a:xfrm>
            <a:off x="2471546" y="623456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49" name="Google Shape;649;p133"/>
          <p:cNvSpPr txBox="1"/>
          <p:nvPr>
            <p:ph idx="4" type="body"/>
          </p:nvPr>
        </p:nvSpPr>
        <p:spPr>
          <a:xfrm>
            <a:off x="1051692"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0" name="Google Shape;650;p133"/>
          <p:cNvSpPr txBox="1"/>
          <p:nvPr>
            <p:ph idx="5" type="body"/>
          </p:nvPr>
        </p:nvSpPr>
        <p:spPr>
          <a:xfrm>
            <a:off x="1051692"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1" name="Google Shape;651;p133"/>
          <p:cNvSpPr txBox="1"/>
          <p:nvPr>
            <p:ph idx="6" type="body"/>
          </p:nvPr>
        </p:nvSpPr>
        <p:spPr>
          <a:xfrm>
            <a:off x="4774978"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2" name="Google Shape;652;p133"/>
          <p:cNvSpPr txBox="1"/>
          <p:nvPr>
            <p:ph idx="7" type="body"/>
          </p:nvPr>
        </p:nvSpPr>
        <p:spPr>
          <a:xfrm>
            <a:off x="4774978"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3" name="Google Shape;653;p133"/>
          <p:cNvSpPr txBox="1"/>
          <p:nvPr>
            <p:ph idx="8" type="body"/>
          </p:nvPr>
        </p:nvSpPr>
        <p:spPr>
          <a:xfrm>
            <a:off x="8511681"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4" name="Google Shape;654;p133"/>
          <p:cNvSpPr txBox="1"/>
          <p:nvPr>
            <p:ph idx="9" type="body"/>
          </p:nvPr>
        </p:nvSpPr>
        <p:spPr>
          <a:xfrm>
            <a:off x="8511681"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5" name="Google Shape;655;p133"/>
          <p:cNvSpPr txBox="1"/>
          <p:nvPr>
            <p:ph idx="13" type="body"/>
          </p:nvPr>
        </p:nvSpPr>
        <p:spPr>
          <a:xfrm>
            <a:off x="12248384"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6" name="Google Shape;656;p133"/>
          <p:cNvSpPr txBox="1"/>
          <p:nvPr>
            <p:ph idx="14" type="body"/>
          </p:nvPr>
        </p:nvSpPr>
        <p:spPr>
          <a:xfrm>
            <a:off x="12248384"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7" name="Google Shape;657;p133"/>
          <p:cNvSpPr txBox="1"/>
          <p:nvPr>
            <p:ph idx="15" type="body"/>
          </p:nvPr>
        </p:nvSpPr>
        <p:spPr>
          <a:xfrm>
            <a:off x="15985088"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8" name="Google Shape;658;p133"/>
          <p:cNvSpPr txBox="1"/>
          <p:nvPr>
            <p:ph idx="16" type="body"/>
          </p:nvPr>
        </p:nvSpPr>
        <p:spPr>
          <a:xfrm>
            <a:off x="15985088"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9" name="Google Shape;659;p133"/>
          <p:cNvSpPr txBox="1"/>
          <p:nvPr>
            <p:ph idx="17" type="body"/>
          </p:nvPr>
        </p:nvSpPr>
        <p:spPr>
          <a:xfrm>
            <a:off x="19721791"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60" name="Google Shape;660;p133"/>
          <p:cNvSpPr txBox="1"/>
          <p:nvPr>
            <p:ph idx="18" type="body"/>
          </p:nvPr>
        </p:nvSpPr>
        <p:spPr>
          <a:xfrm>
            <a:off x="19721791"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61" name="Google Shape;661;p133"/>
          <p:cNvSpPr/>
          <p:nvPr>
            <p:ph idx="19" type="pic"/>
          </p:nvPr>
        </p:nvSpPr>
        <p:spPr>
          <a:xfrm>
            <a:off x="2922583" y="1898310"/>
            <a:ext cx="3257366" cy="3257366"/>
          </a:xfrm>
          <a:prstGeom prst="ellipse">
            <a:avLst/>
          </a:prstGeom>
          <a:solidFill>
            <a:schemeClr val="lt1"/>
          </a:solidFill>
          <a:ln>
            <a:noFill/>
          </a:ln>
        </p:spPr>
      </p:sp>
      <p:sp>
        <p:nvSpPr>
          <p:cNvPr id="662" name="Google Shape;662;p133"/>
          <p:cNvSpPr/>
          <p:nvPr>
            <p:ph idx="20" type="pic"/>
          </p:nvPr>
        </p:nvSpPr>
        <p:spPr>
          <a:xfrm>
            <a:off x="1502728" y="7980943"/>
            <a:ext cx="2687057" cy="2687057"/>
          </a:xfrm>
          <a:prstGeom prst="ellipse">
            <a:avLst/>
          </a:prstGeom>
          <a:solidFill>
            <a:schemeClr val="lt1"/>
          </a:solidFill>
          <a:ln>
            <a:noFill/>
          </a:ln>
        </p:spPr>
      </p:sp>
      <p:sp>
        <p:nvSpPr>
          <p:cNvPr id="663" name="Google Shape;663;p133"/>
          <p:cNvSpPr/>
          <p:nvPr>
            <p:ph idx="21" type="pic"/>
          </p:nvPr>
        </p:nvSpPr>
        <p:spPr>
          <a:xfrm>
            <a:off x="5149898" y="7980943"/>
            <a:ext cx="2687057" cy="2687057"/>
          </a:xfrm>
          <a:prstGeom prst="ellipse">
            <a:avLst/>
          </a:prstGeom>
          <a:solidFill>
            <a:schemeClr val="lt1"/>
          </a:solidFill>
          <a:ln>
            <a:noFill/>
          </a:ln>
        </p:spPr>
      </p:sp>
      <p:sp>
        <p:nvSpPr>
          <p:cNvPr id="664" name="Google Shape;664;p133"/>
          <p:cNvSpPr/>
          <p:nvPr>
            <p:ph idx="22" type="pic"/>
          </p:nvPr>
        </p:nvSpPr>
        <p:spPr>
          <a:xfrm>
            <a:off x="8962717" y="7980943"/>
            <a:ext cx="2687057" cy="2687057"/>
          </a:xfrm>
          <a:prstGeom prst="ellipse">
            <a:avLst/>
          </a:prstGeom>
          <a:solidFill>
            <a:schemeClr val="lt1"/>
          </a:solidFill>
          <a:ln>
            <a:noFill/>
          </a:ln>
        </p:spPr>
      </p:sp>
      <p:sp>
        <p:nvSpPr>
          <p:cNvPr id="665" name="Google Shape;665;p133"/>
          <p:cNvSpPr/>
          <p:nvPr>
            <p:ph idx="23" type="pic"/>
          </p:nvPr>
        </p:nvSpPr>
        <p:spPr>
          <a:xfrm>
            <a:off x="12699420" y="7980943"/>
            <a:ext cx="2687057" cy="2687057"/>
          </a:xfrm>
          <a:prstGeom prst="ellipse">
            <a:avLst/>
          </a:prstGeom>
          <a:solidFill>
            <a:schemeClr val="lt1"/>
          </a:solidFill>
          <a:ln>
            <a:noFill/>
          </a:ln>
        </p:spPr>
      </p:sp>
      <p:sp>
        <p:nvSpPr>
          <p:cNvPr id="666" name="Google Shape;666;p133"/>
          <p:cNvSpPr/>
          <p:nvPr>
            <p:ph idx="24" type="pic"/>
          </p:nvPr>
        </p:nvSpPr>
        <p:spPr>
          <a:xfrm>
            <a:off x="16436123" y="7980943"/>
            <a:ext cx="2687057" cy="2687057"/>
          </a:xfrm>
          <a:prstGeom prst="ellipse">
            <a:avLst/>
          </a:prstGeom>
          <a:solidFill>
            <a:schemeClr val="lt1"/>
          </a:solidFill>
          <a:ln>
            <a:noFill/>
          </a:ln>
        </p:spPr>
      </p:sp>
      <p:sp>
        <p:nvSpPr>
          <p:cNvPr id="667" name="Google Shape;667;p133"/>
          <p:cNvSpPr/>
          <p:nvPr>
            <p:ph idx="25" type="pic"/>
          </p:nvPr>
        </p:nvSpPr>
        <p:spPr>
          <a:xfrm>
            <a:off x="20172827" y="7980943"/>
            <a:ext cx="2687057" cy="2687057"/>
          </a:xfrm>
          <a:prstGeom prst="ellipse">
            <a:avLst/>
          </a:prstGeom>
          <a:solidFill>
            <a:schemeClr val="lt1"/>
          </a:solidFill>
          <a:ln>
            <a:noFill/>
          </a:ln>
        </p:spPr>
      </p:sp>
    </p:spTree>
  </p:cSld>
  <p:clrMapOvr>
    <a:masterClrMapping/>
  </p:clrMapOvr>
</p:sldLayout>
</file>

<file path=ppt/slideLayouts/slideLayout8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g chart small">
  <p:cSld name="org chart small">
    <p:bg>
      <p:bgPr>
        <a:solidFill>
          <a:schemeClr val="lt1"/>
        </a:solidFill>
      </p:bgPr>
    </p:bg>
    <p:spTree>
      <p:nvGrpSpPr>
        <p:cNvPr id="668" name="Shape 668"/>
        <p:cNvGrpSpPr/>
        <p:nvPr/>
      </p:nvGrpSpPr>
      <p:grpSpPr>
        <a:xfrm>
          <a:off x="0" y="0"/>
          <a:ext cx="0" cy="0"/>
          <a:chOff x="0" y="0"/>
          <a:chExt cx="0" cy="0"/>
        </a:xfrm>
      </p:grpSpPr>
      <p:sp>
        <p:nvSpPr>
          <p:cNvPr id="669" name="Google Shape;669;p134"/>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0" name="Google Shape;670;p134"/>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1" name="Google Shape;671;p134"/>
          <p:cNvSpPr txBox="1"/>
          <p:nvPr>
            <p:ph idx="2" type="body"/>
          </p:nvPr>
        </p:nvSpPr>
        <p:spPr>
          <a:xfrm>
            <a:off x="10399274"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2" name="Google Shape;672;p134"/>
          <p:cNvSpPr txBox="1"/>
          <p:nvPr>
            <p:ph idx="3" type="body"/>
          </p:nvPr>
        </p:nvSpPr>
        <p:spPr>
          <a:xfrm>
            <a:off x="10399274"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3" name="Google Shape;673;p134"/>
          <p:cNvSpPr txBox="1"/>
          <p:nvPr>
            <p:ph idx="4" type="body"/>
          </p:nvPr>
        </p:nvSpPr>
        <p:spPr>
          <a:xfrm>
            <a:off x="4774978"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4" name="Google Shape;674;p134"/>
          <p:cNvSpPr txBox="1"/>
          <p:nvPr>
            <p:ph idx="5" type="body"/>
          </p:nvPr>
        </p:nvSpPr>
        <p:spPr>
          <a:xfrm>
            <a:off x="4774978"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5" name="Google Shape;675;p134"/>
          <p:cNvSpPr txBox="1"/>
          <p:nvPr>
            <p:ph idx="6" type="body"/>
          </p:nvPr>
        </p:nvSpPr>
        <p:spPr>
          <a:xfrm>
            <a:off x="8511681"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6" name="Google Shape;676;p134"/>
          <p:cNvSpPr txBox="1"/>
          <p:nvPr>
            <p:ph idx="7" type="body"/>
          </p:nvPr>
        </p:nvSpPr>
        <p:spPr>
          <a:xfrm>
            <a:off x="8511681"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7" name="Google Shape;677;p134"/>
          <p:cNvSpPr txBox="1"/>
          <p:nvPr>
            <p:ph idx="8" type="body"/>
          </p:nvPr>
        </p:nvSpPr>
        <p:spPr>
          <a:xfrm>
            <a:off x="12248384"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8" name="Google Shape;678;p134"/>
          <p:cNvSpPr txBox="1"/>
          <p:nvPr>
            <p:ph idx="9" type="body"/>
          </p:nvPr>
        </p:nvSpPr>
        <p:spPr>
          <a:xfrm>
            <a:off x="12248384"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9" name="Google Shape;679;p134"/>
          <p:cNvSpPr txBox="1"/>
          <p:nvPr>
            <p:ph idx="13" type="body"/>
          </p:nvPr>
        </p:nvSpPr>
        <p:spPr>
          <a:xfrm>
            <a:off x="15985088"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80" name="Google Shape;680;p134"/>
          <p:cNvSpPr txBox="1"/>
          <p:nvPr>
            <p:ph idx="14" type="body"/>
          </p:nvPr>
        </p:nvSpPr>
        <p:spPr>
          <a:xfrm>
            <a:off x="15985088"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cxnSp>
        <p:nvCxnSpPr>
          <p:cNvPr id="681" name="Google Shape;681;p134"/>
          <p:cNvCxnSpPr/>
          <p:nvPr/>
        </p:nvCxnSpPr>
        <p:spPr>
          <a:xfrm>
            <a:off x="6477730" y="8022414"/>
            <a:ext cx="11341835" cy="0"/>
          </a:xfrm>
          <a:prstGeom prst="straightConnector1">
            <a:avLst/>
          </a:prstGeom>
          <a:noFill/>
          <a:ln cap="flat" cmpd="sng" w="19050">
            <a:solidFill>
              <a:schemeClr val="accent2"/>
            </a:solidFill>
            <a:prstDash val="solid"/>
            <a:miter lim="800000"/>
            <a:headEnd len="sm" w="sm" type="none"/>
            <a:tailEnd len="sm" w="sm" type="none"/>
          </a:ln>
        </p:spPr>
      </p:cxnSp>
      <p:cxnSp>
        <p:nvCxnSpPr>
          <p:cNvPr id="682" name="Google Shape;682;p134"/>
          <p:cNvCxnSpPr/>
          <p:nvPr/>
        </p:nvCxnSpPr>
        <p:spPr>
          <a:xfrm>
            <a:off x="6477730"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683" name="Google Shape;683;p134"/>
          <p:cNvCxnSpPr/>
          <p:nvPr/>
        </p:nvCxnSpPr>
        <p:spPr>
          <a:xfrm>
            <a:off x="17819566"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684" name="Google Shape;684;p134"/>
          <p:cNvCxnSpPr/>
          <p:nvPr/>
        </p:nvCxnSpPr>
        <p:spPr>
          <a:xfrm>
            <a:off x="6477730" y="8022414"/>
            <a:ext cx="11341835" cy="0"/>
          </a:xfrm>
          <a:prstGeom prst="straightConnector1">
            <a:avLst/>
          </a:prstGeom>
          <a:noFill/>
          <a:ln cap="flat" cmpd="sng" w="19050">
            <a:solidFill>
              <a:schemeClr val="accent4"/>
            </a:solidFill>
            <a:prstDash val="solid"/>
            <a:miter lim="800000"/>
            <a:headEnd len="sm" w="sm" type="none"/>
            <a:tailEnd len="sm" w="sm" type="none"/>
          </a:ln>
        </p:spPr>
      </p:cxnSp>
      <p:cxnSp>
        <p:nvCxnSpPr>
          <p:cNvPr id="685" name="Google Shape;685;p134"/>
          <p:cNvCxnSpPr/>
          <p:nvPr/>
        </p:nvCxnSpPr>
        <p:spPr>
          <a:xfrm>
            <a:off x="6477730" y="8022414"/>
            <a:ext cx="0" cy="233312"/>
          </a:xfrm>
          <a:prstGeom prst="straightConnector1">
            <a:avLst/>
          </a:prstGeom>
          <a:noFill/>
          <a:ln cap="flat" cmpd="sng" w="19050">
            <a:solidFill>
              <a:schemeClr val="accent4"/>
            </a:solidFill>
            <a:prstDash val="solid"/>
            <a:miter lim="800000"/>
            <a:headEnd len="sm" w="sm" type="none"/>
            <a:tailEnd len="sm" w="sm" type="none"/>
          </a:ln>
        </p:spPr>
      </p:cxnSp>
      <p:cxnSp>
        <p:nvCxnSpPr>
          <p:cNvPr id="686" name="Google Shape;686;p134"/>
          <p:cNvCxnSpPr/>
          <p:nvPr/>
        </p:nvCxnSpPr>
        <p:spPr>
          <a:xfrm>
            <a:off x="17819566" y="8022414"/>
            <a:ext cx="0" cy="233312"/>
          </a:xfrm>
          <a:prstGeom prst="straightConnector1">
            <a:avLst/>
          </a:prstGeom>
          <a:noFill/>
          <a:ln cap="flat" cmpd="sng" w="19050">
            <a:solidFill>
              <a:schemeClr val="accent4"/>
            </a:solidFill>
            <a:prstDash val="solid"/>
            <a:miter lim="800000"/>
            <a:headEnd len="sm" w="sm" type="none"/>
            <a:tailEnd len="sm" w="sm" type="none"/>
          </a:ln>
        </p:spPr>
      </p:cxnSp>
      <p:sp>
        <p:nvSpPr>
          <p:cNvPr id="687" name="Google Shape;687;p134"/>
          <p:cNvSpPr/>
          <p:nvPr>
            <p:ph idx="15" type="pic"/>
          </p:nvPr>
        </p:nvSpPr>
        <p:spPr>
          <a:xfrm>
            <a:off x="5149898" y="8549639"/>
            <a:ext cx="2687057" cy="2687057"/>
          </a:xfrm>
          <a:prstGeom prst="ellipse">
            <a:avLst/>
          </a:prstGeom>
          <a:solidFill>
            <a:schemeClr val="lt1"/>
          </a:solidFill>
          <a:ln>
            <a:noFill/>
          </a:ln>
        </p:spPr>
      </p:sp>
      <p:sp>
        <p:nvSpPr>
          <p:cNvPr id="688" name="Google Shape;688;p134"/>
          <p:cNvSpPr/>
          <p:nvPr>
            <p:ph idx="16" type="pic"/>
          </p:nvPr>
        </p:nvSpPr>
        <p:spPr>
          <a:xfrm>
            <a:off x="8962717" y="8549639"/>
            <a:ext cx="2687057" cy="2687057"/>
          </a:xfrm>
          <a:prstGeom prst="ellipse">
            <a:avLst/>
          </a:prstGeom>
          <a:solidFill>
            <a:schemeClr val="lt1"/>
          </a:solidFill>
          <a:ln>
            <a:noFill/>
          </a:ln>
        </p:spPr>
      </p:sp>
      <p:sp>
        <p:nvSpPr>
          <p:cNvPr id="689" name="Google Shape;689;p134"/>
          <p:cNvSpPr/>
          <p:nvPr>
            <p:ph idx="17" type="pic"/>
          </p:nvPr>
        </p:nvSpPr>
        <p:spPr>
          <a:xfrm>
            <a:off x="12699420" y="8549639"/>
            <a:ext cx="2687057" cy="2687057"/>
          </a:xfrm>
          <a:prstGeom prst="ellipse">
            <a:avLst/>
          </a:prstGeom>
          <a:solidFill>
            <a:schemeClr val="lt1"/>
          </a:solidFill>
          <a:ln>
            <a:noFill/>
          </a:ln>
        </p:spPr>
      </p:sp>
      <p:sp>
        <p:nvSpPr>
          <p:cNvPr id="690" name="Google Shape;690;p134"/>
          <p:cNvSpPr/>
          <p:nvPr>
            <p:ph idx="18" type="pic"/>
          </p:nvPr>
        </p:nvSpPr>
        <p:spPr>
          <a:xfrm>
            <a:off x="16436123" y="8549639"/>
            <a:ext cx="2687057" cy="2687057"/>
          </a:xfrm>
          <a:prstGeom prst="ellipse">
            <a:avLst/>
          </a:prstGeom>
          <a:solidFill>
            <a:schemeClr val="lt1"/>
          </a:solidFill>
          <a:ln>
            <a:noFill/>
          </a:ln>
        </p:spPr>
      </p:sp>
      <p:sp>
        <p:nvSpPr>
          <p:cNvPr id="691" name="Google Shape;691;p134"/>
          <p:cNvSpPr/>
          <p:nvPr>
            <p:ph idx="19" type="pic"/>
          </p:nvPr>
        </p:nvSpPr>
        <p:spPr>
          <a:xfrm>
            <a:off x="10850310" y="3340826"/>
            <a:ext cx="2687057" cy="2687057"/>
          </a:xfrm>
          <a:prstGeom prst="ellipse">
            <a:avLst/>
          </a:prstGeom>
          <a:solidFill>
            <a:schemeClr val="lt1"/>
          </a:solidFill>
          <a:ln>
            <a:noFill/>
          </a:ln>
        </p:spPr>
      </p:sp>
    </p:spTree>
  </p:cSld>
  <p:clrMapOvr>
    <a:masterClrMapping/>
  </p:clrMapOvr>
</p:sldLayout>
</file>

<file path=ppt/slideLayouts/slideLayout8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g chart medium">
  <p:cSld name="org chart medium">
    <p:bg>
      <p:bgPr>
        <a:solidFill>
          <a:schemeClr val="lt1"/>
        </a:solidFill>
      </p:bgPr>
    </p:bg>
    <p:spTree>
      <p:nvGrpSpPr>
        <p:cNvPr id="692" name="Shape 692"/>
        <p:cNvGrpSpPr/>
        <p:nvPr/>
      </p:nvGrpSpPr>
      <p:grpSpPr>
        <a:xfrm>
          <a:off x="0" y="0"/>
          <a:ext cx="0" cy="0"/>
          <a:chOff x="0" y="0"/>
          <a:chExt cx="0" cy="0"/>
        </a:xfrm>
      </p:grpSpPr>
      <p:sp>
        <p:nvSpPr>
          <p:cNvPr id="693" name="Google Shape;693;p135"/>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4" name="Google Shape;694;p135"/>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95" name="Google Shape;695;p135"/>
          <p:cNvSpPr txBox="1"/>
          <p:nvPr>
            <p:ph idx="2" type="body"/>
          </p:nvPr>
        </p:nvSpPr>
        <p:spPr>
          <a:xfrm>
            <a:off x="8370057"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96" name="Google Shape;696;p135"/>
          <p:cNvSpPr txBox="1"/>
          <p:nvPr>
            <p:ph idx="3" type="body"/>
          </p:nvPr>
        </p:nvSpPr>
        <p:spPr>
          <a:xfrm>
            <a:off x="8370057"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97" name="Google Shape;697;p135"/>
          <p:cNvSpPr txBox="1"/>
          <p:nvPr>
            <p:ph idx="4" type="body"/>
          </p:nvPr>
        </p:nvSpPr>
        <p:spPr>
          <a:xfrm>
            <a:off x="12527767"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98" name="Google Shape;698;p135"/>
          <p:cNvSpPr txBox="1"/>
          <p:nvPr>
            <p:ph idx="5" type="body"/>
          </p:nvPr>
        </p:nvSpPr>
        <p:spPr>
          <a:xfrm>
            <a:off x="12527767"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99" name="Google Shape;699;p135"/>
          <p:cNvSpPr txBox="1"/>
          <p:nvPr>
            <p:ph idx="6" type="body"/>
          </p:nvPr>
        </p:nvSpPr>
        <p:spPr>
          <a:xfrm>
            <a:off x="2941578"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0" name="Google Shape;700;p135"/>
          <p:cNvSpPr txBox="1"/>
          <p:nvPr>
            <p:ph idx="7" type="body"/>
          </p:nvPr>
        </p:nvSpPr>
        <p:spPr>
          <a:xfrm>
            <a:off x="2941578"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1" name="Google Shape;701;p135"/>
          <p:cNvSpPr txBox="1"/>
          <p:nvPr>
            <p:ph idx="8" type="body"/>
          </p:nvPr>
        </p:nvSpPr>
        <p:spPr>
          <a:xfrm>
            <a:off x="6664864"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2" name="Google Shape;702;p135"/>
          <p:cNvSpPr txBox="1"/>
          <p:nvPr>
            <p:ph idx="9" type="body"/>
          </p:nvPr>
        </p:nvSpPr>
        <p:spPr>
          <a:xfrm>
            <a:off x="6664864"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3" name="Google Shape;703;p135"/>
          <p:cNvSpPr txBox="1"/>
          <p:nvPr>
            <p:ph idx="13" type="body"/>
          </p:nvPr>
        </p:nvSpPr>
        <p:spPr>
          <a:xfrm>
            <a:off x="10401567"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4" name="Google Shape;704;p135"/>
          <p:cNvSpPr txBox="1"/>
          <p:nvPr>
            <p:ph idx="14" type="body"/>
          </p:nvPr>
        </p:nvSpPr>
        <p:spPr>
          <a:xfrm>
            <a:off x="10401567"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5" name="Google Shape;705;p135"/>
          <p:cNvSpPr txBox="1"/>
          <p:nvPr>
            <p:ph idx="15" type="body"/>
          </p:nvPr>
        </p:nvSpPr>
        <p:spPr>
          <a:xfrm>
            <a:off x="14138270"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6" name="Google Shape;706;p135"/>
          <p:cNvSpPr txBox="1"/>
          <p:nvPr>
            <p:ph idx="16" type="body"/>
          </p:nvPr>
        </p:nvSpPr>
        <p:spPr>
          <a:xfrm>
            <a:off x="14138270"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7" name="Google Shape;707;p135"/>
          <p:cNvSpPr txBox="1"/>
          <p:nvPr>
            <p:ph idx="17" type="body"/>
          </p:nvPr>
        </p:nvSpPr>
        <p:spPr>
          <a:xfrm>
            <a:off x="17874973"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8" name="Google Shape;708;p135"/>
          <p:cNvSpPr txBox="1"/>
          <p:nvPr>
            <p:ph idx="18" type="body"/>
          </p:nvPr>
        </p:nvSpPr>
        <p:spPr>
          <a:xfrm>
            <a:off x="17874973"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cxnSp>
        <p:nvCxnSpPr>
          <p:cNvPr id="709" name="Google Shape;709;p135"/>
          <p:cNvCxnSpPr/>
          <p:nvPr/>
        </p:nvCxnSpPr>
        <p:spPr>
          <a:xfrm>
            <a:off x="4753433" y="8022414"/>
            <a:ext cx="14921059" cy="0"/>
          </a:xfrm>
          <a:prstGeom prst="straightConnector1">
            <a:avLst/>
          </a:prstGeom>
          <a:noFill/>
          <a:ln cap="flat" cmpd="sng" w="19050">
            <a:solidFill>
              <a:schemeClr val="accent2"/>
            </a:solidFill>
            <a:prstDash val="solid"/>
            <a:miter lim="800000"/>
            <a:headEnd len="sm" w="sm" type="none"/>
            <a:tailEnd len="sm" w="sm" type="none"/>
          </a:ln>
        </p:spPr>
      </p:cxnSp>
      <p:cxnSp>
        <p:nvCxnSpPr>
          <p:cNvPr id="710" name="Google Shape;710;p135"/>
          <p:cNvCxnSpPr/>
          <p:nvPr/>
        </p:nvCxnSpPr>
        <p:spPr>
          <a:xfrm>
            <a:off x="4753433"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711" name="Google Shape;711;p135"/>
          <p:cNvCxnSpPr/>
          <p:nvPr/>
        </p:nvCxnSpPr>
        <p:spPr>
          <a:xfrm>
            <a:off x="19674492"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712" name="Google Shape;712;p135"/>
          <p:cNvCxnSpPr/>
          <p:nvPr/>
        </p:nvCxnSpPr>
        <p:spPr>
          <a:xfrm>
            <a:off x="4753433" y="8022414"/>
            <a:ext cx="14921059" cy="0"/>
          </a:xfrm>
          <a:prstGeom prst="straightConnector1">
            <a:avLst/>
          </a:prstGeom>
          <a:noFill/>
          <a:ln cap="flat" cmpd="sng" w="19050">
            <a:solidFill>
              <a:schemeClr val="accent4"/>
            </a:solidFill>
            <a:prstDash val="solid"/>
            <a:miter lim="800000"/>
            <a:headEnd len="sm" w="sm" type="none"/>
            <a:tailEnd len="sm" w="sm" type="none"/>
          </a:ln>
        </p:spPr>
      </p:cxnSp>
      <p:cxnSp>
        <p:nvCxnSpPr>
          <p:cNvPr id="713" name="Google Shape;713;p135"/>
          <p:cNvCxnSpPr/>
          <p:nvPr/>
        </p:nvCxnSpPr>
        <p:spPr>
          <a:xfrm>
            <a:off x="4753433" y="8022414"/>
            <a:ext cx="0" cy="233312"/>
          </a:xfrm>
          <a:prstGeom prst="straightConnector1">
            <a:avLst/>
          </a:prstGeom>
          <a:noFill/>
          <a:ln cap="flat" cmpd="sng" w="19050">
            <a:solidFill>
              <a:schemeClr val="accent4"/>
            </a:solidFill>
            <a:prstDash val="solid"/>
            <a:miter lim="800000"/>
            <a:headEnd len="sm" w="sm" type="none"/>
            <a:tailEnd len="sm" w="sm" type="none"/>
          </a:ln>
        </p:spPr>
      </p:cxnSp>
      <p:cxnSp>
        <p:nvCxnSpPr>
          <p:cNvPr id="714" name="Google Shape;714;p135"/>
          <p:cNvCxnSpPr/>
          <p:nvPr/>
        </p:nvCxnSpPr>
        <p:spPr>
          <a:xfrm>
            <a:off x="19674492" y="8022414"/>
            <a:ext cx="0" cy="233312"/>
          </a:xfrm>
          <a:prstGeom prst="straightConnector1">
            <a:avLst/>
          </a:prstGeom>
          <a:noFill/>
          <a:ln cap="flat" cmpd="sng" w="19050">
            <a:solidFill>
              <a:schemeClr val="accent4"/>
            </a:solidFill>
            <a:prstDash val="solid"/>
            <a:miter lim="800000"/>
            <a:headEnd len="sm" w="sm" type="none"/>
            <a:tailEnd len="sm" w="sm" type="none"/>
          </a:ln>
        </p:spPr>
      </p:cxnSp>
      <p:sp>
        <p:nvSpPr>
          <p:cNvPr id="715" name="Google Shape;715;p135"/>
          <p:cNvSpPr/>
          <p:nvPr>
            <p:ph idx="19" type="pic"/>
          </p:nvPr>
        </p:nvSpPr>
        <p:spPr>
          <a:xfrm>
            <a:off x="3392614" y="8549639"/>
            <a:ext cx="2687057" cy="2687057"/>
          </a:xfrm>
          <a:prstGeom prst="ellipse">
            <a:avLst/>
          </a:prstGeom>
          <a:solidFill>
            <a:schemeClr val="lt1"/>
          </a:solidFill>
          <a:ln>
            <a:noFill/>
          </a:ln>
        </p:spPr>
      </p:sp>
      <p:sp>
        <p:nvSpPr>
          <p:cNvPr id="716" name="Google Shape;716;p135"/>
          <p:cNvSpPr/>
          <p:nvPr>
            <p:ph idx="20" type="pic"/>
          </p:nvPr>
        </p:nvSpPr>
        <p:spPr>
          <a:xfrm>
            <a:off x="7039784" y="8549639"/>
            <a:ext cx="2687057" cy="2687057"/>
          </a:xfrm>
          <a:prstGeom prst="ellipse">
            <a:avLst/>
          </a:prstGeom>
          <a:solidFill>
            <a:schemeClr val="lt1"/>
          </a:solidFill>
          <a:ln>
            <a:noFill/>
          </a:ln>
        </p:spPr>
      </p:sp>
      <p:sp>
        <p:nvSpPr>
          <p:cNvPr id="717" name="Google Shape;717;p135"/>
          <p:cNvSpPr/>
          <p:nvPr>
            <p:ph idx="21" type="pic"/>
          </p:nvPr>
        </p:nvSpPr>
        <p:spPr>
          <a:xfrm>
            <a:off x="10852603" y="8549639"/>
            <a:ext cx="2687057" cy="2687057"/>
          </a:xfrm>
          <a:prstGeom prst="ellipse">
            <a:avLst/>
          </a:prstGeom>
          <a:solidFill>
            <a:schemeClr val="lt1"/>
          </a:solidFill>
          <a:ln>
            <a:noFill/>
          </a:ln>
        </p:spPr>
      </p:sp>
      <p:sp>
        <p:nvSpPr>
          <p:cNvPr id="718" name="Google Shape;718;p135"/>
          <p:cNvSpPr/>
          <p:nvPr>
            <p:ph idx="22" type="pic"/>
          </p:nvPr>
        </p:nvSpPr>
        <p:spPr>
          <a:xfrm>
            <a:off x="14589306" y="8549639"/>
            <a:ext cx="2687057" cy="2687057"/>
          </a:xfrm>
          <a:prstGeom prst="ellipse">
            <a:avLst/>
          </a:prstGeom>
          <a:solidFill>
            <a:schemeClr val="lt1"/>
          </a:solidFill>
          <a:ln>
            <a:noFill/>
          </a:ln>
        </p:spPr>
      </p:sp>
      <p:sp>
        <p:nvSpPr>
          <p:cNvPr id="719" name="Google Shape;719;p135"/>
          <p:cNvSpPr/>
          <p:nvPr>
            <p:ph idx="23" type="pic"/>
          </p:nvPr>
        </p:nvSpPr>
        <p:spPr>
          <a:xfrm>
            <a:off x="18326009" y="8549639"/>
            <a:ext cx="2687057" cy="2687057"/>
          </a:xfrm>
          <a:prstGeom prst="ellipse">
            <a:avLst/>
          </a:prstGeom>
          <a:solidFill>
            <a:schemeClr val="lt1"/>
          </a:solidFill>
          <a:ln>
            <a:noFill/>
          </a:ln>
        </p:spPr>
      </p:sp>
      <p:sp>
        <p:nvSpPr>
          <p:cNvPr id="720" name="Google Shape;720;p135"/>
          <p:cNvSpPr/>
          <p:nvPr>
            <p:ph idx="24" type="pic"/>
          </p:nvPr>
        </p:nvSpPr>
        <p:spPr>
          <a:xfrm>
            <a:off x="8744977" y="3340826"/>
            <a:ext cx="2687057" cy="2687057"/>
          </a:xfrm>
          <a:prstGeom prst="ellipse">
            <a:avLst/>
          </a:prstGeom>
          <a:solidFill>
            <a:schemeClr val="lt1"/>
          </a:solidFill>
          <a:ln>
            <a:noFill/>
          </a:ln>
        </p:spPr>
      </p:sp>
      <p:sp>
        <p:nvSpPr>
          <p:cNvPr id="721" name="Google Shape;721;p135"/>
          <p:cNvSpPr/>
          <p:nvPr>
            <p:ph idx="25" type="pic"/>
          </p:nvPr>
        </p:nvSpPr>
        <p:spPr>
          <a:xfrm>
            <a:off x="12978803" y="3340826"/>
            <a:ext cx="2687057" cy="2687057"/>
          </a:xfrm>
          <a:prstGeom prst="ellipse">
            <a:avLst/>
          </a:prstGeom>
          <a:solidFill>
            <a:schemeClr val="lt1"/>
          </a:solidFill>
          <a:ln>
            <a:noFill/>
          </a:ln>
        </p:spPr>
      </p:sp>
    </p:spTree>
  </p:cSld>
  <p:clrMapOvr>
    <a:masterClrMapping/>
  </p:clrMapOvr>
</p:sldLayout>
</file>

<file path=ppt/slideLayouts/slideLayout8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g chart large">
  <p:cSld name="org chart large">
    <p:bg>
      <p:bgPr>
        <a:solidFill>
          <a:schemeClr val="lt1"/>
        </a:solidFill>
      </p:bgPr>
    </p:bg>
    <p:spTree>
      <p:nvGrpSpPr>
        <p:cNvPr id="722" name="Shape 722"/>
        <p:cNvGrpSpPr/>
        <p:nvPr/>
      </p:nvGrpSpPr>
      <p:grpSpPr>
        <a:xfrm>
          <a:off x="0" y="0"/>
          <a:ext cx="0" cy="0"/>
          <a:chOff x="0" y="0"/>
          <a:chExt cx="0" cy="0"/>
        </a:xfrm>
      </p:grpSpPr>
      <p:sp>
        <p:nvSpPr>
          <p:cNvPr id="723" name="Google Shape;723;p136"/>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4" name="Google Shape;724;p136"/>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25" name="Google Shape;725;p136"/>
          <p:cNvSpPr txBox="1"/>
          <p:nvPr>
            <p:ph idx="2" type="body"/>
          </p:nvPr>
        </p:nvSpPr>
        <p:spPr>
          <a:xfrm>
            <a:off x="6241564"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26" name="Google Shape;726;p136"/>
          <p:cNvSpPr txBox="1"/>
          <p:nvPr>
            <p:ph idx="3" type="body"/>
          </p:nvPr>
        </p:nvSpPr>
        <p:spPr>
          <a:xfrm>
            <a:off x="6241564"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27" name="Google Shape;727;p136"/>
          <p:cNvSpPr txBox="1"/>
          <p:nvPr>
            <p:ph idx="4" type="body"/>
          </p:nvPr>
        </p:nvSpPr>
        <p:spPr>
          <a:xfrm>
            <a:off x="10399274"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28" name="Google Shape;728;p136"/>
          <p:cNvSpPr txBox="1"/>
          <p:nvPr>
            <p:ph idx="5" type="body"/>
          </p:nvPr>
        </p:nvSpPr>
        <p:spPr>
          <a:xfrm>
            <a:off x="10399274"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29" name="Google Shape;729;p136"/>
          <p:cNvSpPr txBox="1"/>
          <p:nvPr>
            <p:ph idx="6" type="body"/>
          </p:nvPr>
        </p:nvSpPr>
        <p:spPr>
          <a:xfrm>
            <a:off x="14431350"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0" name="Google Shape;730;p136"/>
          <p:cNvSpPr txBox="1"/>
          <p:nvPr>
            <p:ph idx="7" type="body"/>
          </p:nvPr>
        </p:nvSpPr>
        <p:spPr>
          <a:xfrm>
            <a:off x="14431350"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1" name="Google Shape;731;p136"/>
          <p:cNvSpPr txBox="1"/>
          <p:nvPr>
            <p:ph idx="8" type="body"/>
          </p:nvPr>
        </p:nvSpPr>
        <p:spPr>
          <a:xfrm>
            <a:off x="1051692"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2" name="Google Shape;732;p136"/>
          <p:cNvSpPr txBox="1"/>
          <p:nvPr>
            <p:ph idx="9" type="body"/>
          </p:nvPr>
        </p:nvSpPr>
        <p:spPr>
          <a:xfrm>
            <a:off x="1051692"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3" name="Google Shape;733;p136"/>
          <p:cNvSpPr txBox="1"/>
          <p:nvPr>
            <p:ph idx="13" type="body"/>
          </p:nvPr>
        </p:nvSpPr>
        <p:spPr>
          <a:xfrm>
            <a:off x="4774978"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4" name="Google Shape;734;p136"/>
          <p:cNvSpPr txBox="1"/>
          <p:nvPr>
            <p:ph idx="14" type="body"/>
          </p:nvPr>
        </p:nvSpPr>
        <p:spPr>
          <a:xfrm>
            <a:off x="4774978"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5" name="Google Shape;735;p136"/>
          <p:cNvSpPr txBox="1"/>
          <p:nvPr>
            <p:ph idx="15" type="body"/>
          </p:nvPr>
        </p:nvSpPr>
        <p:spPr>
          <a:xfrm>
            <a:off x="8511681"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6" name="Google Shape;736;p136"/>
          <p:cNvSpPr txBox="1"/>
          <p:nvPr>
            <p:ph idx="16" type="body"/>
          </p:nvPr>
        </p:nvSpPr>
        <p:spPr>
          <a:xfrm>
            <a:off x="8511681"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7" name="Google Shape;737;p136"/>
          <p:cNvSpPr txBox="1"/>
          <p:nvPr>
            <p:ph idx="17" type="body"/>
          </p:nvPr>
        </p:nvSpPr>
        <p:spPr>
          <a:xfrm>
            <a:off x="12248384"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8" name="Google Shape;738;p136"/>
          <p:cNvSpPr txBox="1"/>
          <p:nvPr>
            <p:ph idx="18" type="body"/>
          </p:nvPr>
        </p:nvSpPr>
        <p:spPr>
          <a:xfrm>
            <a:off x="12248384"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9" name="Google Shape;739;p136"/>
          <p:cNvSpPr txBox="1"/>
          <p:nvPr>
            <p:ph idx="19" type="body"/>
          </p:nvPr>
        </p:nvSpPr>
        <p:spPr>
          <a:xfrm>
            <a:off x="15985088"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40" name="Google Shape;740;p136"/>
          <p:cNvSpPr txBox="1"/>
          <p:nvPr>
            <p:ph idx="20" type="body"/>
          </p:nvPr>
        </p:nvSpPr>
        <p:spPr>
          <a:xfrm>
            <a:off x="15985088"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41" name="Google Shape;741;p136"/>
          <p:cNvSpPr txBox="1"/>
          <p:nvPr>
            <p:ph idx="21" type="body"/>
          </p:nvPr>
        </p:nvSpPr>
        <p:spPr>
          <a:xfrm>
            <a:off x="19721791"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42" name="Google Shape;742;p136"/>
          <p:cNvSpPr txBox="1"/>
          <p:nvPr>
            <p:ph idx="22" type="body"/>
          </p:nvPr>
        </p:nvSpPr>
        <p:spPr>
          <a:xfrm>
            <a:off x="19721791"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cxnSp>
        <p:nvCxnSpPr>
          <p:cNvPr id="743" name="Google Shape;743;p136"/>
          <p:cNvCxnSpPr/>
          <p:nvPr/>
        </p:nvCxnSpPr>
        <p:spPr>
          <a:xfrm>
            <a:off x="2846256" y="8022414"/>
            <a:ext cx="18670097" cy="0"/>
          </a:xfrm>
          <a:prstGeom prst="straightConnector1">
            <a:avLst/>
          </a:prstGeom>
          <a:noFill/>
          <a:ln cap="flat" cmpd="sng" w="19050">
            <a:solidFill>
              <a:schemeClr val="accent2"/>
            </a:solidFill>
            <a:prstDash val="solid"/>
            <a:miter lim="800000"/>
            <a:headEnd len="sm" w="sm" type="none"/>
            <a:tailEnd len="sm" w="sm" type="none"/>
          </a:ln>
        </p:spPr>
      </p:cxnSp>
      <p:cxnSp>
        <p:nvCxnSpPr>
          <p:cNvPr id="744" name="Google Shape;744;p136"/>
          <p:cNvCxnSpPr/>
          <p:nvPr/>
        </p:nvCxnSpPr>
        <p:spPr>
          <a:xfrm>
            <a:off x="2846256"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745" name="Google Shape;745;p136"/>
          <p:cNvCxnSpPr/>
          <p:nvPr/>
        </p:nvCxnSpPr>
        <p:spPr>
          <a:xfrm>
            <a:off x="21516355"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746" name="Google Shape;746;p136"/>
          <p:cNvCxnSpPr/>
          <p:nvPr/>
        </p:nvCxnSpPr>
        <p:spPr>
          <a:xfrm>
            <a:off x="2846256" y="8022414"/>
            <a:ext cx="18670097" cy="0"/>
          </a:xfrm>
          <a:prstGeom prst="straightConnector1">
            <a:avLst/>
          </a:prstGeom>
          <a:noFill/>
          <a:ln cap="flat" cmpd="sng" w="19050">
            <a:solidFill>
              <a:schemeClr val="accent4"/>
            </a:solidFill>
            <a:prstDash val="solid"/>
            <a:miter lim="800000"/>
            <a:headEnd len="sm" w="sm" type="none"/>
            <a:tailEnd len="sm" w="sm" type="none"/>
          </a:ln>
        </p:spPr>
      </p:cxnSp>
      <p:cxnSp>
        <p:nvCxnSpPr>
          <p:cNvPr id="747" name="Google Shape;747;p136"/>
          <p:cNvCxnSpPr/>
          <p:nvPr/>
        </p:nvCxnSpPr>
        <p:spPr>
          <a:xfrm>
            <a:off x="2846256" y="8022414"/>
            <a:ext cx="0" cy="233312"/>
          </a:xfrm>
          <a:prstGeom prst="straightConnector1">
            <a:avLst/>
          </a:prstGeom>
          <a:noFill/>
          <a:ln cap="flat" cmpd="sng" w="19050">
            <a:solidFill>
              <a:schemeClr val="accent4"/>
            </a:solidFill>
            <a:prstDash val="solid"/>
            <a:miter lim="800000"/>
            <a:headEnd len="sm" w="sm" type="none"/>
            <a:tailEnd len="sm" w="sm" type="none"/>
          </a:ln>
        </p:spPr>
      </p:cxnSp>
      <p:cxnSp>
        <p:nvCxnSpPr>
          <p:cNvPr id="748" name="Google Shape;748;p136"/>
          <p:cNvCxnSpPr/>
          <p:nvPr/>
        </p:nvCxnSpPr>
        <p:spPr>
          <a:xfrm>
            <a:off x="21516355" y="8022414"/>
            <a:ext cx="0" cy="233312"/>
          </a:xfrm>
          <a:prstGeom prst="straightConnector1">
            <a:avLst/>
          </a:prstGeom>
          <a:noFill/>
          <a:ln cap="flat" cmpd="sng" w="19050">
            <a:solidFill>
              <a:schemeClr val="accent4"/>
            </a:solidFill>
            <a:prstDash val="solid"/>
            <a:miter lim="800000"/>
            <a:headEnd len="sm" w="sm" type="none"/>
            <a:tailEnd len="sm" w="sm" type="none"/>
          </a:ln>
        </p:spPr>
      </p:cxnSp>
      <p:sp>
        <p:nvSpPr>
          <p:cNvPr id="749" name="Google Shape;749;p136"/>
          <p:cNvSpPr/>
          <p:nvPr>
            <p:ph idx="23" type="pic"/>
          </p:nvPr>
        </p:nvSpPr>
        <p:spPr>
          <a:xfrm>
            <a:off x="1502728" y="8549639"/>
            <a:ext cx="2687057" cy="2687057"/>
          </a:xfrm>
          <a:prstGeom prst="ellipse">
            <a:avLst/>
          </a:prstGeom>
          <a:solidFill>
            <a:schemeClr val="lt1"/>
          </a:solidFill>
          <a:ln>
            <a:noFill/>
          </a:ln>
        </p:spPr>
      </p:sp>
      <p:sp>
        <p:nvSpPr>
          <p:cNvPr id="750" name="Google Shape;750;p136"/>
          <p:cNvSpPr/>
          <p:nvPr>
            <p:ph idx="24" type="pic"/>
          </p:nvPr>
        </p:nvSpPr>
        <p:spPr>
          <a:xfrm>
            <a:off x="5149898" y="8549639"/>
            <a:ext cx="2687057" cy="2687057"/>
          </a:xfrm>
          <a:prstGeom prst="ellipse">
            <a:avLst/>
          </a:prstGeom>
          <a:solidFill>
            <a:schemeClr val="lt1"/>
          </a:solidFill>
          <a:ln>
            <a:noFill/>
          </a:ln>
        </p:spPr>
      </p:sp>
      <p:sp>
        <p:nvSpPr>
          <p:cNvPr id="751" name="Google Shape;751;p136"/>
          <p:cNvSpPr/>
          <p:nvPr>
            <p:ph idx="25" type="pic"/>
          </p:nvPr>
        </p:nvSpPr>
        <p:spPr>
          <a:xfrm>
            <a:off x="8962717" y="8549639"/>
            <a:ext cx="2687057" cy="2687057"/>
          </a:xfrm>
          <a:prstGeom prst="ellipse">
            <a:avLst/>
          </a:prstGeom>
          <a:solidFill>
            <a:schemeClr val="lt1"/>
          </a:solidFill>
          <a:ln>
            <a:noFill/>
          </a:ln>
        </p:spPr>
      </p:sp>
      <p:sp>
        <p:nvSpPr>
          <p:cNvPr id="752" name="Google Shape;752;p136"/>
          <p:cNvSpPr/>
          <p:nvPr>
            <p:ph idx="26" type="pic"/>
          </p:nvPr>
        </p:nvSpPr>
        <p:spPr>
          <a:xfrm>
            <a:off x="12699420" y="8549639"/>
            <a:ext cx="2687057" cy="2687057"/>
          </a:xfrm>
          <a:prstGeom prst="ellipse">
            <a:avLst/>
          </a:prstGeom>
          <a:solidFill>
            <a:schemeClr val="lt1"/>
          </a:solidFill>
          <a:ln>
            <a:noFill/>
          </a:ln>
        </p:spPr>
      </p:sp>
      <p:sp>
        <p:nvSpPr>
          <p:cNvPr id="753" name="Google Shape;753;p136"/>
          <p:cNvSpPr/>
          <p:nvPr>
            <p:ph idx="27" type="pic"/>
          </p:nvPr>
        </p:nvSpPr>
        <p:spPr>
          <a:xfrm>
            <a:off x="16436123" y="8549639"/>
            <a:ext cx="2687057" cy="2687057"/>
          </a:xfrm>
          <a:prstGeom prst="ellipse">
            <a:avLst/>
          </a:prstGeom>
          <a:solidFill>
            <a:schemeClr val="lt1"/>
          </a:solidFill>
          <a:ln>
            <a:noFill/>
          </a:ln>
        </p:spPr>
      </p:sp>
      <p:sp>
        <p:nvSpPr>
          <p:cNvPr id="754" name="Google Shape;754;p136"/>
          <p:cNvSpPr/>
          <p:nvPr>
            <p:ph idx="28" type="pic"/>
          </p:nvPr>
        </p:nvSpPr>
        <p:spPr>
          <a:xfrm>
            <a:off x="20172827" y="8549639"/>
            <a:ext cx="2687057" cy="2687057"/>
          </a:xfrm>
          <a:prstGeom prst="ellipse">
            <a:avLst/>
          </a:prstGeom>
          <a:solidFill>
            <a:schemeClr val="lt1"/>
          </a:solidFill>
          <a:ln>
            <a:noFill/>
          </a:ln>
        </p:spPr>
      </p:sp>
      <p:sp>
        <p:nvSpPr>
          <p:cNvPr id="755" name="Google Shape;755;p136"/>
          <p:cNvSpPr/>
          <p:nvPr>
            <p:ph idx="29" type="pic"/>
          </p:nvPr>
        </p:nvSpPr>
        <p:spPr>
          <a:xfrm>
            <a:off x="6616484" y="3340826"/>
            <a:ext cx="2687057" cy="2687057"/>
          </a:xfrm>
          <a:prstGeom prst="ellipse">
            <a:avLst/>
          </a:prstGeom>
          <a:solidFill>
            <a:schemeClr val="lt1"/>
          </a:solidFill>
          <a:ln>
            <a:noFill/>
          </a:ln>
        </p:spPr>
      </p:sp>
      <p:sp>
        <p:nvSpPr>
          <p:cNvPr id="756" name="Google Shape;756;p136"/>
          <p:cNvSpPr/>
          <p:nvPr>
            <p:ph idx="30" type="pic"/>
          </p:nvPr>
        </p:nvSpPr>
        <p:spPr>
          <a:xfrm>
            <a:off x="10850310" y="3340826"/>
            <a:ext cx="2687057" cy="2687057"/>
          </a:xfrm>
          <a:prstGeom prst="ellipse">
            <a:avLst/>
          </a:prstGeom>
          <a:solidFill>
            <a:schemeClr val="lt1"/>
          </a:solidFill>
          <a:ln>
            <a:noFill/>
          </a:ln>
        </p:spPr>
      </p:sp>
      <p:sp>
        <p:nvSpPr>
          <p:cNvPr id="757" name="Google Shape;757;p136"/>
          <p:cNvSpPr/>
          <p:nvPr>
            <p:ph idx="31" type="pic"/>
          </p:nvPr>
        </p:nvSpPr>
        <p:spPr>
          <a:xfrm>
            <a:off x="14882386" y="3340826"/>
            <a:ext cx="2687057" cy="2687057"/>
          </a:xfrm>
          <a:prstGeom prst="ellipse">
            <a:avLst/>
          </a:prstGeom>
          <a:solidFill>
            <a:schemeClr val="lt1"/>
          </a:solidFill>
          <a:ln>
            <a:noFill/>
          </a:ln>
        </p:spPr>
      </p:sp>
    </p:spTree>
  </p:cSld>
  <p:clrMapOvr>
    <a:masterClrMapping/>
  </p:clrMapOvr>
</p:sldLayout>
</file>

<file path=ppt/slideLayouts/slideLayout8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bg>
      <p:bgPr>
        <a:solidFill>
          <a:srgbClr val="FEFAF5"/>
        </a:solidFill>
      </p:bgPr>
    </p:bg>
    <p:spTree>
      <p:nvGrpSpPr>
        <p:cNvPr id="758" name="Shape 758"/>
        <p:cNvGrpSpPr/>
        <p:nvPr/>
      </p:nvGrpSpPr>
      <p:grpSpPr>
        <a:xfrm>
          <a:off x="0" y="0"/>
          <a:ext cx="0" cy="0"/>
          <a:chOff x="0" y="0"/>
          <a:chExt cx="0" cy="0"/>
        </a:xfrm>
      </p:grpSpPr>
      <p:sp>
        <p:nvSpPr>
          <p:cNvPr id="759" name="Google Shape;759;p137"/>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2">
  <p:cSld name="red_title 2">
    <p:spTree>
      <p:nvGrpSpPr>
        <p:cNvPr id="80" name="Shape 80"/>
        <p:cNvGrpSpPr/>
        <p:nvPr/>
      </p:nvGrpSpPr>
      <p:grpSpPr>
        <a:xfrm>
          <a:off x="0" y="0"/>
          <a:ext cx="0" cy="0"/>
          <a:chOff x="0" y="0"/>
          <a:chExt cx="0" cy="0"/>
        </a:xfrm>
      </p:grpSpPr>
      <p:sp>
        <p:nvSpPr>
          <p:cNvPr id="81" name="Google Shape;81;p57"/>
          <p:cNvSpPr/>
          <p:nvPr/>
        </p:nvSpPr>
        <p:spPr>
          <a:xfrm>
            <a:off x="2239654" y="1561784"/>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2" name="Google Shape;82;p57"/>
          <p:cNvSpPr/>
          <p:nvPr/>
        </p:nvSpPr>
        <p:spPr>
          <a:xfrm>
            <a:off x="0" y="0"/>
            <a:ext cx="3759200" cy="137159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83" name="Google Shape;83;p57"/>
          <p:cNvSpPr/>
          <p:nvPr/>
        </p:nvSpPr>
        <p:spPr>
          <a:xfrm>
            <a:off x="2258725"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4" name="Google Shape;84;p57"/>
          <p:cNvSpPr txBox="1"/>
          <p:nvPr>
            <p:ph type="title"/>
          </p:nvPr>
        </p:nvSpPr>
        <p:spPr>
          <a:xfrm>
            <a:off x="5879134" y="3786872"/>
            <a:ext cx="14390066" cy="304276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11500"/>
              <a:buFont typeface="Arial"/>
              <a:buNone/>
              <a:defRPr sz="115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57"/>
          <p:cNvSpPr txBox="1"/>
          <p:nvPr>
            <p:ph idx="1" type="body"/>
          </p:nvPr>
        </p:nvSpPr>
        <p:spPr>
          <a:xfrm>
            <a:off x="5878513" y="6896066"/>
            <a:ext cx="8812847" cy="3042767"/>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4800"/>
              <a:buFont typeface="Arial"/>
              <a:buNone/>
              <a:defRPr sz="48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86" name="Google Shape;86;p57"/>
          <p:cNvPicPr preferRelativeResize="0"/>
          <p:nvPr/>
        </p:nvPicPr>
        <p:blipFill rotWithShape="1">
          <a:blip r:embed="rId2">
            <a:alphaModFix/>
          </a:blip>
          <a:srcRect b="0" l="0" r="0" t="0"/>
          <a:stretch/>
        </p:blipFill>
        <p:spPr>
          <a:xfrm>
            <a:off x="20602769" y="11639724"/>
            <a:ext cx="2182620" cy="552276"/>
          </a:xfrm>
          <a:prstGeom prst="rect">
            <a:avLst/>
          </a:prstGeom>
          <a:noFill/>
          <a:ln>
            <a:noFill/>
          </a:ln>
        </p:spPr>
      </p:pic>
    </p:spTree>
  </p:cSld>
  <p:clrMapOvr>
    <a:masterClrMapping/>
  </p:clrMapOvr>
</p:sldLayout>
</file>

<file path=ppt/slideLayouts/slideLayout9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2 topics side by side">
  <p:cSld name="titles 2 topics side by side">
    <p:bg>
      <p:bgPr>
        <a:solidFill>
          <a:schemeClr val="lt1"/>
        </a:solidFill>
      </p:bgPr>
    </p:bg>
    <p:spTree>
      <p:nvGrpSpPr>
        <p:cNvPr id="760" name="Shape 760"/>
        <p:cNvGrpSpPr/>
        <p:nvPr/>
      </p:nvGrpSpPr>
      <p:grpSpPr>
        <a:xfrm>
          <a:off x="0" y="0"/>
          <a:ext cx="0" cy="0"/>
          <a:chOff x="0" y="0"/>
          <a:chExt cx="0" cy="0"/>
        </a:xfrm>
      </p:grpSpPr>
      <p:sp>
        <p:nvSpPr>
          <p:cNvPr id="761" name="Google Shape;761;p138"/>
          <p:cNvSpPr/>
          <p:nvPr/>
        </p:nvSpPr>
        <p:spPr>
          <a:xfrm>
            <a:off x="1525588" y="3618487"/>
            <a:ext cx="10392654" cy="10097513"/>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62" name="Google Shape;762;p138"/>
          <p:cNvSpPr/>
          <p:nvPr/>
        </p:nvSpPr>
        <p:spPr>
          <a:xfrm>
            <a:off x="12525133" y="3618488"/>
            <a:ext cx="10260255" cy="10097512"/>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63" name="Google Shape;763;p138"/>
          <p:cNvSpPr/>
          <p:nvPr/>
        </p:nvSpPr>
        <p:spPr>
          <a:xfrm flipH="1" rot="10800000">
            <a:off x="1955541" y="5024205"/>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64" name="Google Shape;764;p138"/>
          <p:cNvSpPr/>
          <p:nvPr/>
        </p:nvSpPr>
        <p:spPr>
          <a:xfrm flipH="1" rot="10800000">
            <a:off x="13048396" y="5024205"/>
            <a:ext cx="898799"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65" name="Google Shape;765;p138"/>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6" name="Google Shape;766;p138"/>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67" name="Google Shape;767;p138"/>
          <p:cNvSpPr txBox="1"/>
          <p:nvPr>
            <p:ph idx="2" type="body"/>
          </p:nvPr>
        </p:nvSpPr>
        <p:spPr>
          <a:xfrm>
            <a:off x="1862635"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68" name="Google Shape;768;p138"/>
          <p:cNvSpPr txBox="1"/>
          <p:nvPr>
            <p:ph idx="3" type="body"/>
          </p:nvPr>
        </p:nvSpPr>
        <p:spPr>
          <a:xfrm>
            <a:off x="1862635"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69" name="Google Shape;769;p138"/>
          <p:cNvSpPr txBox="1"/>
          <p:nvPr>
            <p:ph idx="4" type="body"/>
          </p:nvPr>
        </p:nvSpPr>
        <p:spPr>
          <a:xfrm>
            <a:off x="12962060"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70" name="Google Shape;770;p138"/>
          <p:cNvSpPr txBox="1"/>
          <p:nvPr>
            <p:ph idx="5" type="body"/>
          </p:nvPr>
        </p:nvSpPr>
        <p:spPr>
          <a:xfrm>
            <a:off x="12962060"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s 2 topics side by side">
  <p:cSld name="1_titles 2 topics side by side">
    <p:bg>
      <p:bgPr>
        <a:solidFill>
          <a:schemeClr val="lt1"/>
        </a:solidFill>
      </p:bgPr>
    </p:bg>
    <p:spTree>
      <p:nvGrpSpPr>
        <p:cNvPr id="771" name="Shape 771"/>
        <p:cNvGrpSpPr/>
        <p:nvPr/>
      </p:nvGrpSpPr>
      <p:grpSpPr>
        <a:xfrm>
          <a:off x="0" y="0"/>
          <a:ext cx="0" cy="0"/>
          <a:chOff x="0" y="0"/>
          <a:chExt cx="0" cy="0"/>
        </a:xfrm>
      </p:grpSpPr>
      <p:sp>
        <p:nvSpPr>
          <p:cNvPr id="772" name="Google Shape;772;p139"/>
          <p:cNvSpPr/>
          <p:nvPr/>
        </p:nvSpPr>
        <p:spPr>
          <a:xfrm>
            <a:off x="19279764" y="41491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sp>
        <p:nvSpPr>
          <p:cNvPr id="773" name="Google Shape;773;p139"/>
          <p:cNvSpPr/>
          <p:nvPr/>
        </p:nvSpPr>
        <p:spPr>
          <a:xfrm>
            <a:off x="1525588" y="3618487"/>
            <a:ext cx="10392654" cy="10097513"/>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74" name="Google Shape;774;p139"/>
          <p:cNvSpPr/>
          <p:nvPr/>
        </p:nvSpPr>
        <p:spPr>
          <a:xfrm flipH="1" rot="10800000">
            <a:off x="1955541" y="5024205"/>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75" name="Google Shape;775;p139"/>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6" name="Google Shape;776;p139"/>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77" name="Google Shape;777;p139"/>
          <p:cNvSpPr txBox="1"/>
          <p:nvPr>
            <p:ph idx="2" type="body"/>
          </p:nvPr>
        </p:nvSpPr>
        <p:spPr>
          <a:xfrm>
            <a:off x="1862635"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78" name="Google Shape;778;p139"/>
          <p:cNvSpPr txBox="1"/>
          <p:nvPr>
            <p:ph idx="3" type="body"/>
          </p:nvPr>
        </p:nvSpPr>
        <p:spPr>
          <a:xfrm>
            <a:off x="1862635"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779" name="Google Shape;779;p139"/>
          <p:cNvPicPr preferRelativeResize="0"/>
          <p:nvPr/>
        </p:nvPicPr>
        <p:blipFill rotWithShape="1">
          <a:blip r:embed="rId2">
            <a:alphaModFix/>
          </a:blip>
          <a:srcRect b="0" l="0" r="0" t="0"/>
          <a:stretch/>
        </p:blipFill>
        <p:spPr>
          <a:xfrm>
            <a:off x="12301031" y="5211181"/>
            <a:ext cx="11269820" cy="6230912"/>
          </a:xfrm>
          <a:prstGeom prst="rect">
            <a:avLst/>
          </a:prstGeom>
          <a:noFill/>
          <a:ln>
            <a:noFill/>
          </a:ln>
        </p:spPr>
      </p:pic>
      <p:sp>
        <p:nvSpPr>
          <p:cNvPr id="780" name="Google Shape;780;p139"/>
          <p:cNvSpPr/>
          <p:nvPr>
            <p:ph idx="4" type="pic"/>
          </p:nvPr>
        </p:nvSpPr>
        <p:spPr>
          <a:xfrm>
            <a:off x="13756247" y="5555500"/>
            <a:ext cx="8346022" cy="5014922"/>
          </a:xfrm>
          <a:prstGeom prst="rect">
            <a:avLst/>
          </a:prstGeom>
          <a:solidFill>
            <a:schemeClr val="lt1"/>
          </a:solidFill>
          <a:ln>
            <a:noFill/>
          </a:ln>
        </p:spPr>
      </p:sp>
    </p:spTree>
  </p:cSld>
  <p:clrMapOvr>
    <a:masterClrMapping/>
  </p:clrMapOvr>
</p:sldLayout>
</file>

<file path=ppt/slideLayouts/slideLayout9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s 2 topics side by side">
  <p:cSld name="2_titles 2 topics side by side">
    <p:bg>
      <p:bgPr>
        <a:solidFill>
          <a:schemeClr val="lt1"/>
        </a:solidFill>
      </p:bgPr>
    </p:bg>
    <p:spTree>
      <p:nvGrpSpPr>
        <p:cNvPr id="781" name="Shape 781"/>
        <p:cNvGrpSpPr/>
        <p:nvPr/>
      </p:nvGrpSpPr>
      <p:grpSpPr>
        <a:xfrm>
          <a:off x="0" y="0"/>
          <a:ext cx="0" cy="0"/>
          <a:chOff x="0" y="0"/>
          <a:chExt cx="0" cy="0"/>
        </a:xfrm>
      </p:grpSpPr>
      <p:sp>
        <p:nvSpPr>
          <p:cNvPr id="782" name="Google Shape;782;p140"/>
          <p:cNvSpPr/>
          <p:nvPr/>
        </p:nvSpPr>
        <p:spPr>
          <a:xfrm>
            <a:off x="19279764" y="41491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sp>
        <p:nvSpPr>
          <p:cNvPr id="783" name="Google Shape;783;p140"/>
          <p:cNvSpPr/>
          <p:nvPr/>
        </p:nvSpPr>
        <p:spPr>
          <a:xfrm flipH="1" rot="10800000">
            <a:off x="1955541" y="5024205"/>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84" name="Google Shape;784;p140"/>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5" name="Google Shape;785;p140"/>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86" name="Google Shape;786;p140"/>
          <p:cNvSpPr txBox="1"/>
          <p:nvPr>
            <p:ph idx="2" type="body"/>
          </p:nvPr>
        </p:nvSpPr>
        <p:spPr>
          <a:xfrm>
            <a:off x="1862635"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87" name="Google Shape;787;p140"/>
          <p:cNvSpPr txBox="1"/>
          <p:nvPr>
            <p:ph idx="3" type="body"/>
          </p:nvPr>
        </p:nvSpPr>
        <p:spPr>
          <a:xfrm>
            <a:off x="1862635"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788" name="Google Shape;788;p140"/>
          <p:cNvPicPr preferRelativeResize="0"/>
          <p:nvPr/>
        </p:nvPicPr>
        <p:blipFill rotWithShape="1">
          <a:blip r:embed="rId2">
            <a:alphaModFix/>
          </a:blip>
          <a:srcRect b="0" l="0" r="0" t="0"/>
          <a:stretch/>
        </p:blipFill>
        <p:spPr>
          <a:xfrm>
            <a:off x="12301031" y="5211181"/>
            <a:ext cx="11269820" cy="6230912"/>
          </a:xfrm>
          <a:prstGeom prst="rect">
            <a:avLst/>
          </a:prstGeom>
          <a:noFill/>
          <a:ln>
            <a:noFill/>
          </a:ln>
        </p:spPr>
      </p:pic>
      <p:sp>
        <p:nvSpPr>
          <p:cNvPr id="789" name="Google Shape;789;p140"/>
          <p:cNvSpPr/>
          <p:nvPr>
            <p:ph idx="4" type="pic"/>
          </p:nvPr>
        </p:nvSpPr>
        <p:spPr>
          <a:xfrm>
            <a:off x="13756247" y="5555500"/>
            <a:ext cx="8346022" cy="5014922"/>
          </a:xfrm>
          <a:prstGeom prst="rect">
            <a:avLst/>
          </a:prstGeom>
          <a:solidFill>
            <a:schemeClr val="lt1"/>
          </a:solidFill>
          <a:ln>
            <a:noFill/>
          </a:ln>
        </p:spPr>
      </p:sp>
    </p:spTree>
  </p:cSld>
  <p:clrMapOvr>
    <a:masterClrMapping/>
  </p:clrMapOvr>
</p:sldLayout>
</file>

<file path=ppt/slideLayouts/slideLayout9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s 2 topics side by side">
  <p:cSld name="3_titles 2 topics side by side">
    <p:bg>
      <p:bgPr>
        <a:solidFill>
          <a:schemeClr val="lt1"/>
        </a:solidFill>
      </p:bgPr>
    </p:bg>
    <p:spTree>
      <p:nvGrpSpPr>
        <p:cNvPr id="790" name="Shape 790"/>
        <p:cNvGrpSpPr/>
        <p:nvPr/>
      </p:nvGrpSpPr>
      <p:grpSpPr>
        <a:xfrm>
          <a:off x="0" y="0"/>
          <a:ext cx="0" cy="0"/>
          <a:chOff x="0" y="0"/>
          <a:chExt cx="0" cy="0"/>
        </a:xfrm>
      </p:grpSpPr>
      <p:sp>
        <p:nvSpPr>
          <p:cNvPr id="791" name="Google Shape;791;p141"/>
          <p:cNvSpPr/>
          <p:nvPr/>
        </p:nvSpPr>
        <p:spPr>
          <a:xfrm>
            <a:off x="-2491664" y="41491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sp>
        <p:nvSpPr>
          <p:cNvPr id="792" name="Google Shape;792;p141"/>
          <p:cNvSpPr/>
          <p:nvPr/>
        </p:nvSpPr>
        <p:spPr>
          <a:xfrm>
            <a:off x="12498388" y="3618487"/>
            <a:ext cx="10392654" cy="10097513"/>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93" name="Google Shape;793;p141"/>
          <p:cNvSpPr/>
          <p:nvPr/>
        </p:nvSpPr>
        <p:spPr>
          <a:xfrm flipH="1" rot="10800000">
            <a:off x="12814041" y="5024205"/>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94" name="Google Shape;794;p141"/>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5" name="Google Shape;795;p141"/>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96" name="Google Shape;796;p141"/>
          <p:cNvSpPr txBox="1"/>
          <p:nvPr>
            <p:ph idx="2" type="body"/>
          </p:nvPr>
        </p:nvSpPr>
        <p:spPr>
          <a:xfrm>
            <a:off x="12835435"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97" name="Google Shape;797;p141"/>
          <p:cNvSpPr txBox="1"/>
          <p:nvPr>
            <p:ph idx="3" type="body"/>
          </p:nvPr>
        </p:nvSpPr>
        <p:spPr>
          <a:xfrm>
            <a:off x="12835435"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798" name="Google Shape;798;p141"/>
          <p:cNvPicPr preferRelativeResize="0"/>
          <p:nvPr/>
        </p:nvPicPr>
        <p:blipFill rotWithShape="1">
          <a:blip r:embed="rId2">
            <a:alphaModFix/>
          </a:blip>
          <a:srcRect b="0" l="0" r="0" t="0"/>
          <a:stretch/>
        </p:blipFill>
        <p:spPr>
          <a:xfrm>
            <a:off x="457374" y="5211181"/>
            <a:ext cx="11269820" cy="6230912"/>
          </a:xfrm>
          <a:prstGeom prst="rect">
            <a:avLst/>
          </a:prstGeom>
          <a:noFill/>
          <a:ln>
            <a:noFill/>
          </a:ln>
        </p:spPr>
      </p:pic>
      <p:sp>
        <p:nvSpPr>
          <p:cNvPr id="799" name="Google Shape;799;p141"/>
          <p:cNvSpPr/>
          <p:nvPr>
            <p:ph idx="4" type="pic"/>
          </p:nvPr>
        </p:nvSpPr>
        <p:spPr>
          <a:xfrm>
            <a:off x="1912590" y="5555500"/>
            <a:ext cx="8346022" cy="5014922"/>
          </a:xfrm>
          <a:prstGeom prst="rect">
            <a:avLst/>
          </a:prstGeom>
          <a:solidFill>
            <a:schemeClr val="lt1"/>
          </a:solidFill>
          <a:ln>
            <a:noFill/>
          </a:ln>
        </p:spPr>
      </p:sp>
    </p:spTree>
  </p:cSld>
  <p:clrMapOvr>
    <a:masterClrMapping/>
  </p:clrMapOvr>
</p:sldLayout>
</file>

<file path=ppt/slideLayouts/slideLayout9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s 2 topics side by side">
  <p:cSld name="4_titles 2 topics side by side">
    <p:bg>
      <p:bgPr>
        <a:solidFill>
          <a:schemeClr val="lt1"/>
        </a:solidFill>
      </p:bgPr>
    </p:bg>
    <p:spTree>
      <p:nvGrpSpPr>
        <p:cNvPr id="800" name="Shape 800"/>
        <p:cNvGrpSpPr/>
        <p:nvPr/>
      </p:nvGrpSpPr>
      <p:grpSpPr>
        <a:xfrm>
          <a:off x="0" y="0"/>
          <a:ext cx="0" cy="0"/>
          <a:chOff x="0" y="0"/>
          <a:chExt cx="0" cy="0"/>
        </a:xfrm>
      </p:grpSpPr>
      <p:sp>
        <p:nvSpPr>
          <p:cNvPr id="801" name="Google Shape;801;p142"/>
          <p:cNvSpPr/>
          <p:nvPr/>
        </p:nvSpPr>
        <p:spPr>
          <a:xfrm>
            <a:off x="-2535207" y="41491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pic>
        <p:nvPicPr>
          <p:cNvPr id="802" name="Google Shape;802;p142"/>
          <p:cNvPicPr preferRelativeResize="0"/>
          <p:nvPr/>
        </p:nvPicPr>
        <p:blipFill rotWithShape="1">
          <a:blip r:embed="rId2">
            <a:alphaModFix/>
          </a:blip>
          <a:srcRect b="0" l="0" r="0" t="0"/>
          <a:stretch/>
        </p:blipFill>
        <p:spPr>
          <a:xfrm>
            <a:off x="675088" y="5211181"/>
            <a:ext cx="11269820" cy="6230912"/>
          </a:xfrm>
          <a:prstGeom prst="rect">
            <a:avLst/>
          </a:prstGeom>
          <a:noFill/>
          <a:ln>
            <a:noFill/>
          </a:ln>
        </p:spPr>
      </p:pic>
      <p:sp>
        <p:nvSpPr>
          <p:cNvPr id="803" name="Google Shape;803;p142"/>
          <p:cNvSpPr/>
          <p:nvPr>
            <p:ph idx="2" type="pic"/>
          </p:nvPr>
        </p:nvSpPr>
        <p:spPr>
          <a:xfrm>
            <a:off x="2130304" y="5555500"/>
            <a:ext cx="8346022" cy="5014922"/>
          </a:xfrm>
          <a:prstGeom prst="rect">
            <a:avLst/>
          </a:prstGeom>
          <a:solidFill>
            <a:schemeClr val="lt1"/>
          </a:solidFill>
          <a:ln>
            <a:noFill/>
          </a:ln>
        </p:spPr>
      </p:sp>
      <p:sp>
        <p:nvSpPr>
          <p:cNvPr id="804" name="Google Shape;804;p142"/>
          <p:cNvSpPr/>
          <p:nvPr/>
        </p:nvSpPr>
        <p:spPr>
          <a:xfrm flipH="1" rot="10800000">
            <a:off x="13928466" y="5024205"/>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05" name="Google Shape;805;p142"/>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6" name="Google Shape;806;p142"/>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07" name="Google Shape;807;p142"/>
          <p:cNvSpPr txBox="1"/>
          <p:nvPr>
            <p:ph idx="3" type="body"/>
          </p:nvPr>
        </p:nvSpPr>
        <p:spPr>
          <a:xfrm>
            <a:off x="13835559"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08" name="Google Shape;808;p142"/>
          <p:cNvSpPr txBox="1"/>
          <p:nvPr>
            <p:ph idx="4" type="body"/>
          </p:nvPr>
        </p:nvSpPr>
        <p:spPr>
          <a:xfrm>
            <a:off x="13835559"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3 topics side by side">
  <p:cSld name="titles 3 topics side by side">
    <p:bg>
      <p:bgPr>
        <a:solidFill>
          <a:schemeClr val="lt1"/>
        </a:solidFill>
      </p:bgPr>
    </p:bg>
    <p:spTree>
      <p:nvGrpSpPr>
        <p:cNvPr id="809" name="Shape 809"/>
        <p:cNvGrpSpPr/>
        <p:nvPr/>
      </p:nvGrpSpPr>
      <p:grpSpPr>
        <a:xfrm>
          <a:off x="0" y="0"/>
          <a:ext cx="0" cy="0"/>
          <a:chOff x="0" y="0"/>
          <a:chExt cx="0" cy="0"/>
        </a:xfrm>
      </p:grpSpPr>
      <p:sp>
        <p:nvSpPr>
          <p:cNvPr id="810" name="Google Shape;810;p143"/>
          <p:cNvSpPr/>
          <p:nvPr/>
        </p:nvSpPr>
        <p:spPr>
          <a:xfrm>
            <a:off x="8896891" y="3618487"/>
            <a:ext cx="6669741" cy="10097513"/>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1" name="Google Shape;811;p143"/>
          <p:cNvSpPr/>
          <p:nvPr/>
        </p:nvSpPr>
        <p:spPr>
          <a:xfrm>
            <a:off x="16135525" y="3618488"/>
            <a:ext cx="6669741" cy="10097514"/>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2" name="Google Shape;812;p143"/>
          <p:cNvSpPr/>
          <p:nvPr/>
        </p:nvSpPr>
        <p:spPr>
          <a:xfrm>
            <a:off x="1549789" y="3618488"/>
            <a:ext cx="6669741" cy="10097513"/>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3" name="Google Shape;813;p143"/>
          <p:cNvSpPr/>
          <p:nvPr/>
        </p:nvSpPr>
        <p:spPr>
          <a:xfrm flipH="1" rot="10800000">
            <a:off x="9313728" y="490728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4" name="Google Shape;814;p143"/>
          <p:cNvSpPr/>
          <p:nvPr/>
        </p:nvSpPr>
        <p:spPr>
          <a:xfrm flipH="1" rot="10800000">
            <a:off x="16502670" y="490728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5" name="Google Shape;815;p143"/>
          <p:cNvSpPr/>
          <p:nvPr/>
        </p:nvSpPr>
        <p:spPr>
          <a:xfrm flipH="1" rot="10800000">
            <a:off x="1979742" y="490728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6" name="Google Shape;816;p143"/>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7" name="Google Shape;817;p143"/>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18" name="Google Shape;818;p143"/>
          <p:cNvSpPr txBox="1"/>
          <p:nvPr>
            <p:ph idx="2" type="body"/>
          </p:nvPr>
        </p:nvSpPr>
        <p:spPr>
          <a:xfrm>
            <a:off x="1883327" y="4024744"/>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19" name="Google Shape;819;p143"/>
          <p:cNvSpPr txBox="1"/>
          <p:nvPr>
            <p:ph idx="3" type="body"/>
          </p:nvPr>
        </p:nvSpPr>
        <p:spPr>
          <a:xfrm>
            <a:off x="1933615" y="5398714"/>
            <a:ext cx="5725443" cy="643918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600"/>
              <a:buFont typeface="Arial"/>
              <a:buNone/>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20" name="Google Shape;820;p143"/>
          <p:cNvSpPr txBox="1"/>
          <p:nvPr>
            <p:ph idx="4" type="body"/>
          </p:nvPr>
        </p:nvSpPr>
        <p:spPr>
          <a:xfrm>
            <a:off x="9246653" y="4024744"/>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21" name="Google Shape;821;p143"/>
          <p:cNvSpPr txBox="1"/>
          <p:nvPr>
            <p:ph idx="5" type="body"/>
          </p:nvPr>
        </p:nvSpPr>
        <p:spPr>
          <a:xfrm>
            <a:off x="9296941" y="5398714"/>
            <a:ext cx="5725443" cy="643918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600"/>
              <a:buFont typeface="Arial"/>
              <a:buNone/>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22" name="Google Shape;822;p143"/>
          <p:cNvSpPr txBox="1"/>
          <p:nvPr>
            <p:ph idx="6" type="body"/>
          </p:nvPr>
        </p:nvSpPr>
        <p:spPr>
          <a:xfrm>
            <a:off x="16454092" y="4024744"/>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23" name="Google Shape;823;p143"/>
          <p:cNvSpPr txBox="1"/>
          <p:nvPr>
            <p:ph idx="7" type="body"/>
          </p:nvPr>
        </p:nvSpPr>
        <p:spPr>
          <a:xfrm>
            <a:off x="16504380" y="5398714"/>
            <a:ext cx="5725443" cy="643918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600"/>
              <a:buFont typeface="Arial"/>
              <a:buNone/>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4 topics side by side">
  <p:cSld name="titles 4 topics side by side">
    <p:bg>
      <p:bgPr>
        <a:solidFill>
          <a:schemeClr val="lt1"/>
        </a:solidFill>
      </p:bgPr>
    </p:bg>
    <p:spTree>
      <p:nvGrpSpPr>
        <p:cNvPr id="824" name="Shape 824"/>
        <p:cNvGrpSpPr/>
        <p:nvPr/>
      </p:nvGrpSpPr>
      <p:grpSpPr>
        <a:xfrm>
          <a:off x="0" y="0"/>
          <a:ext cx="0" cy="0"/>
          <a:chOff x="0" y="0"/>
          <a:chExt cx="0" cy="0"/>
        </a:xfrm>
      </p:grpSpPr>
      <p:sp>
        <p:nvSpPr>
          <p:cNvPr id="825" name="Google Shape;825;p144"/>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6" name="Google Shape;826;p144"/>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rgbClr val="56687A"/>
              </a:buClr>
              <a:buSzPts val="4400"/>
              <a:buFont typeface="Arial"/>
              <a:buNone/>
              <a:defRPr b="0" i="0" sz="4400">
                <a:solidFill>
                  <a:srgbClr val="56687A"/>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27" name="Google Shape;827;p144"/>
          <p:cNvSpPr/>
          <p:nvPr/>
        </p:nvSpPr>
        <p:spPr>
          <a:xfrm>
            <a:off x="1525588" y="3618487"/>
            <a:ext cx="21337375" cy="10097513"/>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28" name="Google Shape;828;p144"/>
          <p:cNvSpPr/>
          <p:nvPr/>
        </p:nvSpPr>
        <p:spPr>
          <a:xfrm flipH="1" rot="10800000">
            <a:off x="1824752" y="510540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29" name="Google Shape;829;p144"/>
          <p:cNvSpPr/>
          <p:nvPr/>
        </p:nvSpPr>
        <p:spPr>
          <a:xfrm>
            <a:off x="7183198" y="5151119"/>
            <a:ext cx="914400" cy="45719"/>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30" name="Google Shape;830;p144"/>
          <p:cNvSpPr/>
          <p:nvPr/>
        </p:nvSpPr>
        <p:spPr>
          <a:xfrm>
            <a:off x="12586470" y="5151119"/>
            <a:ext cx="914400" cy="45719"/>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31" name="Google Shape;831;p144"/>
          <p:cNvSpPr/>
          <p:nvPr/>
        </p:nvSpPr>
        <p:spPr>
          <a:xfrm>
            <a:off x="17906616" y="5151119"/>
            <a:ext cx="914400" cy="45719"/>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32" name="Google Shape;832;p144"/>
          <p:cNvSpPr txBox="1"/>
          <p:nvPr>
            <p:ph idx="2" type="body"/>
          </p:nvPr>
        </p:nvSpPr>
        <p:spPr>
          <a:xfrm>
            <a:off x="1824752" y="4155278"/>
            <a:ext cx="4639709"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3" name="Google Shape;833;p144"/>
          <p:cNvSpPr txBox="1"/>
          <p:nvPr>
            <p:ph idx="3" type="body"/>
          </p:nvPr>
        </p:nvSpPr>
        <p:spPr>
          <a:xfrm>
            <a:off x="1875041" y="5529247"/>
            <a:ext cx="4589420"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200"/>
              <a:buFont typeface="Arial"/>
              <a:buNone/>
              <a:defRPr sz="32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4" name="Google Shape;834;p144"/>
          <p:cNvSpPr txBox="1"/>
          <p:nvPr>
            <p:ph idx="4" type="body"/>
          </p:nvPr>
        </p:nvSpPr>
        <p:spPr>
          <a:xfrm>
            <a:off x="7183198" y="4155278"/>
            <a:ext cx="4639709"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5" name="Google Shape;835;p144"/>
          <p:cNvSpPr txBox="1"/>
          <p:nvPr>
            <p:ph idx="5" type="body"/>
          </p:nvPr>
        </p:nvSpPr>
        <p:spPr>
          <a:xfrm>
            <a:off x="7233487" y="5529248"/>
            <a:ext cx="4589420" cy="642419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200"/>
              <a:buFont typeface="Arial"/>
              <a:buNone/>
              <a:defRPr sz="32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6" name="Google Shape;836;p144"/>
          <p:cNvSpPr txBox="1"/>
          <p:nvPr>
            <p:ph idx="6" type="body"/>
          </p:nvPr>
        </p:nvSpPr>
        <p:spPr>
          <a:xfrm>
            <a:off x="12564224" y="4155278"/>
            <a:ext cx="4639709"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7" name="Google Shape;837;p144"/>
          <p:cNvSpPr txBox="1"/>
          <p:nvPr>
            <p:ph idx="7" type="body"/>
          </p:nvPr>
        </p:nvSpPr>
        <p:spPr>
          <a:xfrm>
            <a:off x="12614513" y="5529248"/>
            <a:ext cx="4589420" cy="642419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200"/>
              <a:buFont typeface="Arial"/>
              <a:buNone/>
              <a:defRPr sz="32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8" name="Google Shape;838;p144"/>
          <p:cNvSpPr txBox="1"/>
          <p:nvPr>
            <p:ph idx="8" type="body"/>
          </p:nvPr>
        </p:nvSpPr>
        <p:spPr>
          <a:xfrm>
            <a:off x="17884703" y="4155278"/>
            <a:ext cx="4639709"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9" name="Google Shape;839;p144"/>
          <p:cNvSpPr txBox="1"/>
          <p:nvPr>
            <p:ph idx="9" type="body"/>
          </p:nvPr>
        </p:nvSpPr>
        <p:spPr>
          <a:xfrm>
            <a:off x="17934991" y="5529248"/>
            <a:ext cx="4589419" cy="642419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200"/>
              <a:buFont typeface="Arial"/>
              <a:buNone/>
              <a:defRPr sz="32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5 topics side by side">
  <p:cSld name="titles 5 topics side by side">
    <p:bg>
      <p:bgPr>
        <a:solidFill>
          <a:schemeClr val="lt1"/>
        </a:solidFill>
      </p:bgPr>
    </p:bg>
    <p:spTree>
      <p:nvGrpSpPr>
        <p:cNvPr id="840" name="Shape 840"/>
        <p:cNvGrpSpPr/>
        <p:nvPr/>
      </p:nvGrpSpPr>
      <p:grpSpPr>
        <a:xfrm>
          <a:off x="0" y="0"/>
          <a:ext cx="0" cy="0"/>
          <a:chOff x="0" y="0"/>
          <a:chExt cx="0" cy="0"/>
        </a:xfrm>
      </p:grpSpPr>
      <p:sp>
        <p:nvSpPr>
          <p:cNvPr id="841" name="Google Shape;841;p145"/>
          <p:cNvSpPr/>
          <p:nvPr/>
        </p:nvSpPr>
        <p:spPr>
          <a:xfrm>
            <a:off x="915987" y="3618486"/>
            <a:ext cx="22555199" cy="10097514"/>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42" name="Google Shape;842;p145"/>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43" name="Google Shape;843;p145"/>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4" name="Google Shape;844;p145"/>
          <p:cNvSpPr/>
          <p:nvPr/>
        </p:nvSpPr>
        <p:spPr>
          <a:xfrm flipH="1" rot="10800000">
            <a:off x="1552575" y="5105400"/>
            <a:ext cx="654856"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45" name="Google Shape;845;p145"/>
          <p:cNvSpPr txBox="1"/>
          <p:nvPr>
            <p:ph idx="2" type="body"/>
          </p:nvPr>
        </p:nvSpPr>
        <p:spPr>
          <a:xfrm>
            <a:off x="1552576" y="4177047"/>
            <a:ext cx="3322770"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46" name="Google Shape;846;p145"/>
          <p:cNvSpPr txBox="1"/>
          <p:nvPr>
            <p:ph idx="3" type="body"/>
          </p:nvPr>
        </p:nvSpPr>
        <p:spPr>
          <a:xfrm>
            <a:off x="1552576" y="5551016"/>
            <a:ext cx="3286755"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2800"/>
              <a:buFont typeface="Arial"/>
              <a:buNone/>
              <a:defRPr sz="28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47" name="Google Shape;847;p145"/>
          <p:cNvSpPr/>
          <p:nvPr/>
        </p:nvSpPr>
        <p:spPr>
          <a:xfrm flipH="1" rot="10800000">
            <a:off x="6050899" y="5105400"/>
            <a:ext cx="654856"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48" name="Google Shape;848;p145"/>
          <p:cNvSpPr txBox="1"/>
          <p:nvPr>
            <p:ph idx="4" type="body"/>
          </p:nvPr>
        </p:nvSpPr>
        <p:spPr>
          <a:xfrm>
            <a:off x="6050900" y="4177047"/>
            <a:ext cx="3322770"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49" name="Google Shape;849;p145"/>
          <p:cNvSpPr txBox="1"/>
          <p:nvPr>
            <p:ph idx="5" type="body"/>
          </p:nvPr>
        </p:nvSpPr>
        <p:spPr>
          <a:xfrm>
            <a:off x="6050900" y="5551016"/>
            <a:ext cx="3286755"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2800"/>
              <a:buFont typeface="Arial"/>
              <a:buNone/>
              <a:defRPr sz="28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0" name="Google Shape;850;p145"/>
          <p:cNvSpPr/>
          <p:nvPr/>
        </p:nvSpPr>
        <p:spPr>
          <a:xfrm flipH="1" rot="10800000">
            <a:off x="10532201" y="5105400"/>
            <a:ext cx="654856"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51" name="Google Shape;851;p145"/>
          <p:cNvSpPr txBox="1"/>
          <p:nvPr>
            <p:ph idx="6" type="body"/>
          </p:nvPr>
        </p:nvSpPr>
        <p:spPr>
          <a:xfrm>
            <a:off x="10532202" y="4177047"/>
            <a:ext cx="3322770"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2" name="Google Shape;852;p145"/>
          <p:cNvSpPr txBox="1"/>
          <p:nvPr>
            <p:ph idx="7" type="body"/>
          </p:nvPr>
        </p:nvSpPr>
        <p:spPr>
          <a:xfrm>
            <a:off x="10532202" y="5551016"/>
            <a:ext cx="3286755"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2800"/>
              <a:buFont typeface="Arial"/>
              <a:buNone/>
              <a:defRPr sz="28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3" name="Google Shape;853;p145"/>
          <p:cNvSpPr/>
          <p:nvPr/>
        </p:nvSpPr>
        <p:spPr>
          <a:xfrm flipH="1" rot="10800000">
            <a:off x="15009900" y="5105400"/>
            <a:ext cx="654856"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54" name="Google Shape;854;p145"/>
          <p:cNvSpPr txBox="1"/>
          <p:nvPr>
            <p:ph idx="8" type="body"/>
          </p:nvPr>
        </p:nvSpPr>
        <p:spPr>
          <a:xfrm>
            <a:off x="15009902" y="4177047"/>
            <a:ext cx="3322770"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5" name="Google Shape;855;p145"/>
          <p:cNvSpPr txBox="1"/>
          <p:nvPr>
            <p:ph idx="9" type="body"/>
          </p:nvPr>
        </p:nvSpPr>
        <p:spPr>
          <a:xfrm>
            <a:off x="15009902" y="5551016"/>
            <a:ext cx="3286755"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2800"/>
              <a:buFont typeface="Arial"/>
              <a:buNone/>
              <a:defRPr sz="28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6" name="Google Shape;856;p145"/>
          <p:cNvSpPr/>
          <p:nvPr/>
        </p:nvSpPr>
        <p:spPr>
          <a:xfrm flipH="1" rot="10800000">
            <a:off x="19456300" y="5105400"/>
            <a:ext cx="654856"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57" name="Google Shape;857;p145"/>
          <p:cNvSpPr txBox="1"/>
          <p:nvPr>
            <p:ph idx="13" type="body"/>
          </p:nvPr>
        </p:nvSpPr>
        <p:spPr>
          <a:xfrm>
            <a:off x="19456302" y="4177047"/>
            <a:ext cx="3322770"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8" name="Google Shape;858;p145"/>
          <p:cNvSpPr txBox="1"/>
          <p:nvPr>
            <p:ph idx="14" type="body"/>
          </p:nvPr>
        </p:nvSpPr>
        <p:spPr>
          <a:xfrm>
            <a:off x="19456302" y="5551016"/>
            <a:ext cx="3286755"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2800"/>
              <a:buFont typeface="Arial"/>
              <a:buNone/>
              <a:defRPr sz="28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main thought 2 topics">
  <p:cSld name="titles main thought 2 topics">
    <p:bg>
      <p:bgPr>
        <a:solidFill>
          <a:schemeClr val="lt1"/>
        </a:solidFill>
      </p:bgPr>
    </p:bg>
    <p:spTree>
      <p:nvGrpSpPr>
        <p:cNvPr id="859" name="Shape 859"/>
        <p:cNvGrpSpPr/>
        <p:nvPr/>
      </p:nvGrpSpPr>
      <p:grpSpPr>
        <a:xfrm>
          <a:off x="0" y="0"/>
          <a:ext cx="0" cy="0"/>
          <a:chOff x="0" y="0"/>
          <a:chExt cx="0" cy="0"/>
        </a:xfrm>
      </p:grpSpPr>
      <p:sp>
        <p:nvSpPr>
          <p:cNvPr id="860" name="Google Shape;860;p146"/>
          <p:cNvSpPr/>
          <p:nvPr/>
        </p:nvSpPr>
        <p:spPr>
          <a:xfrm>
            <a:off x="1523347" y="3618487"/>
            <a:ext cx="6669741" cy="10097513"/>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61" name="Google Shape;861;p146"/>
          <p:cNvSpPr/>
          <p:nvPr/>
        </p:nvSpPr>
        <p:spPr>
          <a:xfrm>
            <a:off x="16135525" y="3618488"/>
            <a:ext cx="6669741" cy="10097512"/>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62" name="Google Shape;862;p146"/>
          <p:cNvSpPr/>
          <p:nvPr/>
        </p:nvSpPr>
        <p:spPr>
          <a:xfrm flipH="1" rot="10800000">
            <a:off x="16502670" y="495300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63" name="Google Shape;863;p146"/>
          <p:cNvSpPr/>
          <p:nvPr/>
        </p:nvSpPr>
        <p:spPr>
          <a:xfrm>
            <a:off x="8896891" y="3618487"/>
            <a:ext cx="6669741" cy="10097511"/>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64" name="Google Shape;864;p146"/>
          <p:cNvSpPr/>
          <p:nvPr/>
        </p:nvSpPr>
        <p:spPr>
          <a:xfrm flipH="1" rot="10800000">
            <a:off x="9313728" y="495300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65" name="Google Shape;865;p146"/>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6" name="Google Shape;866;p146"/>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67" name="Google Shape;867;p146"/>
          <p:cNvSpPr txBox="1"/>
          <p:nvPr>
            <p:ph idx="2" type="body"/>
          </p:nvPr>
        </p:nvSpPr>
        <p:spPr>
          <a:xfrm>
            <a:off x="1581150" y="4024744"/>
            <a:ext cx="6611938" cy="2833256"/>
          </a:xfrm>
          <a:prstGeom prst="rect">
            <a:avLst/>
          </a:prstGeom>
          <a:noFill/>
          <a:ln>
            <a:noFill/>
          </a:ln>
        </p:spPr>
        <p:txBody>
          <a:bodyPr anchorCtr="0" anchor="t" bIns="45700" lIns="457200" spcFirstLastPara="1" rIns="457200" wrap="square" tIns="45700">
            <a:noAutofit/>
          </a:bodyPr>
          <a:lstStyle>
            <a:lvl1pPr indent="-228600" lvl="0" marL="457200" algn="l">
              <a:lnSpc>
                <a:spcPct val="90000"/>
              </a:lnSpc>
              <a:spcBef>
                <a:spcPts val="2000"/>
              </a:spcBef>
              <a:spcAft>
                <a:spcPts val="0"/>
              </a:spcAft>
              <a:buClr>
                <a:schemeClr val="accent6"/>
              </a:buClr>
              <a:buSzPts val="6600"/>
              <a:buNone/>
              <a:defRPr b="1" i="0" sz="6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sz="4800"/>
            </a:lvl2pPr>
            <a:lvl3pPr indent="-228600" lvl="2" marL="1371600" algn="l">
              <a:lnSpc>
                <a:spcPct val="90000"/>
              </a:lnSpc>
              <a:spcBef>
                <a:spcPts val="1000"/>
              </a:spcBef>
              <a:spcAft>
                <a:spcPts val="0"/>
              </a:spcAft>
              <a:buClr>
                <a:srgbClr val="56687A"/>
              </a:buClr>
              <a:buSzPts val="4800"/>
              <a:buNone/>
              <a:defRPr sz="4800"/>
            </a:lvl3pPr>
            <a:lvl4pPr indent="-228600" lvl="3" marL="1828800" algn="l">
              <a:lnSpc>
                <a:spcPct val="90000"/>
              </a:lnSpc>
              <a:spcBef>
                <a:spcPts val="1000"/>
              </a:spcBef>
              <a:spcAft>
                <a:spcPts val="0"/>
              </a:spcAft>
              <a:buClr>
                <a:srgbClr val="56687A"/>
              </a:buClr>
              <a:buSzPts val="4800"/>
              <a:buNone/>
              <a:defRPr sz="4800"/>
            </a:lvl4pPr>
            <a:lvl5pPr indent="-228600" lvl="4" marL="2286000" algn="l">
              <a:lnSpc>
                <a:spcPct val="90000"/>
              </a:lnSpc>
              <a:spcBef>
                <a:spcPts val="1000"/>
              </a:spcBef>
              <a:spcAft>
                <a:spcPts val="0"/>
              </a:spcAft>
              <a:buClr>
                <a:srgbClr val="56687A"/>
              </a:buClr>
              <a:buSzPts val="4800"/>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68" name="Google Shape;868;p146"/>
          <p:cNvSpPr txBox="1"/>
          <p:nvPr>
            <p:ph idx="3" type="body"/>
          </p:nvPr>
        </p:nvSpPr>
        <p:spPr>
          <a:xfrm>
            <a:off x="1581150" y="6858000"/>
            <a:ext cx="6611938" cy="2411506"/>
          </a:xfrm>
          <a:prstGeom prst="rect">
            <a:avLst/>
          </a:prstGeom>
          <a:noFill/>
          <a:ln>
            <a:noFill/>
          </a:ln>
        </p:spPr>
        <p:txBody>
          <a:bodyPr anchorCtr="0" anchor="t" bIns="45700" lIns="457200" spcFirstLastPara="1" rIns="457200" wrap="square" tIns="457200">
            <a:noAutofit/>
          </a:bodyPr>
          <a:lstStyle>
            <a:lvl1pPr indent="-228600" lvl="0" marL="457200" marR="0" algn="l">
              <a:lnSpc>
                <a:spcPct val="10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sz="4800"/>
            </a:lvl2pPr>
            <a:lvl3pPr indent="-228600" lvl="2" marL="1371600" algn="l">
              <a:lnSpc>
                <a:spcPct val="90000"/>
              </a:lnSpc>
              <a:spcBef>
                <a:spcPts val="1000"/>
              </a:spcBef>
              <a:spcAft>
                <a:spcPts val="0"/>
              </a:spcAft>
              <a:buClr>
                <a:srgbClr val="56687A"/>
              </a:buClr>
              <a:buSzPts val="4800"/>
              <a:buNone/>
              <a:defRPr sz="4800"/>
            </a:lvl3pPr>
            <a:lvl4pPr indent="-228600" lvl="3" marL="1828800" algn="l">
              <a:lnSpc>
                <a:spcPct val="90000"/>
              </a:lnSpc>
              <a:spcBef>
                <a:spcPts val="1000"/>
              </a:spcBef>
              <a:spcAft>
                <a:spcPts val="0"/>
              </a:spcAft>
              <a:buClr>
                <a:srgbClr val="56687A"/>
              </a:buClr>
              <a:buSzPts val="4800"/>
              <a:buNone/>
              <a:defRPr sz="4800"/>
            </a:lvl4pPr>
            <a:lvl5pPr indent="-228600" lvl="4" marL="2286000" algn="l">
              <a:lnSpc>
                <a:spcPct val="90000"/>
              </a:lnSpc>
              <a:spcBef>
                <a:spcPts val="1000"/>
              </a:spcBef>
              <a:spcAft>
                <a:spcPts val="0"/>
              </a:spcAft>
              <a:buClr>
                <a:srgbClr val="56687A"/>
              </a:buClr>
              <a:buSzPts val="4800"/>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69" name="Google Shape;869;p146"/>
          <p:cNvSpPr txBox="1"/>
          <p:nvPr>
            <p:ph idx="4" type="body"/>
          </p:nvPr>
        </p:nvSpPr>
        <p:spPr>
          <a:xfrm>
            <a:off x="9246653" y="4024744"/>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400"/>
              <a:buNone/>
              <a:defRPr sz="44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70" name="Google Shape;870;p146"/>
          <p:cNvSpPr txBox="1"/>
          <p:nvPr>
            <p:ph idx="5" type="body"/>
          </p:nvPr>
        </p:nvSpPr>
        <p:spPr>
          <a:xfrm>
            <a:off x="9296941" y="5398714"/>
            <a:ext cx="5725443" cy="6439181"/>
          </a:xfrm>
          <a:prstGeom prst="rect">
            <a:avLst/>
          </a:prstGeom>
          <a:noFill/>
          <a:ln>
            <a:noFill/>
          </a:ln>
        </p:spPr>
        <p:txBody>
          <a:bodyPr anchorCtr="0" anchor="t" bIns="45700" lIns="0" spcFirstLastPara="1" rIns="0" wrap="square" tIns="45700">
            <a:normAutofit/>
          </a:bodyPr>
          <a:lstStyle>
            <a:lvl1pPr indent="-457200" lvl="0" marL="457200" algn="l">
              <a:lnSpc>
                <a:spcPct val="90000"/>
              </a:lnSpc>
              <a:spcBef>
                <a:spcPts val="2000"/>
              </a:spcBef>
              <a:spcAft>
                <a:spcPts val="0"/>
              </a:spcAft>
              <a:buClr>
                <a:schemeClr val="accent6"/>
              </a:buClr>
              <a:buSzPts val="3600"/>
              <a:buFont typeface="Arial"/>
              <a:buChar char="•"/>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71" name="Google Shape;871;p146"/>
          <p:cNvSpPr txBox="1"/>
          <p:nvPr>
            <p:ph idx="6" type="body"/>
          </p:nvPr>
        </p:nvSpPr>
        <p:spPr>
          <a:xfrm>
            <a:off x="16454092" y="4024744"/>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400"/>
              <a:buNone/>
              <a:defRPr sz="44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72" name="Google Shape;872;p146"/>
          <p:cNvSpPr txBox="1"/>
          <p:nvPr>
            <p:ph idx="7" type="body"/>
          </p:nvPr>
        </p:nvSpPr>
        <p:spPr>
          <a:xfrm>
            <a:off x="16504380" y="5398714"/>
            <a:ext cx="5725443" cy="6439181"/>
          </a:xfrm>
          <a:prstGeom prst="rect">
            <a:avLst/>
          </a:prstGeom>
          <a:noFill/>
          <a:ln>
            <a:noFill/>
          </a:ln>
        </p:spPr>
        <p:txBody>
          <a:bodyPr anchorCtr="0" anchor="t" bIns="45700" lIns="0" spcFirstLastPara="1" rIns="0" wrap="square" tIns="45700">
            <a:normAutofit/>
          </a:bodyPr>
          <a:lstStyle>
            <a:lvl1pPr indent="-457200" lvl="0" marL="457200" algn="l">
              <a:lnSpc>
                <a:spcPct val="90000"/>
              </a:lnSpc>
              <a:spcBef>
                <a:spcPts val="2000"/>
              </a:spcBef>
              <a:spcAft>
                <a:spcPts val="0"/>
              </a:spcAft>
              <a:buClr>
                <a:schemeClr val="accent6"/>
              </a:buClr>
              <a:buSzPts val="3600"/>
              <a:buFont typeface="Arial"/>
              <a:buChar char="•"/>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thought 2 topics">
  <p:cSld name="main thought 2 topics">
    <p:bg>
      <p:bgPr>
        <a:solidFill>
          <a:schemeClr val="lt1"/>
        </a:solidFill>
      </p:bgPr>
    </p:bg>
    <p:spTree>
      <p:nvGrpSpPr>
        <p:cNvPr id="873" name="Shape 873"/>
        <p:cNvGrpSpPr/>
        <p:nvPr/>
      </p:nvGrpSpPr>
      <p:grpSpPr>
        <a:xfrm>
          <a:off x="0" y="0"/>
          <a:ext cx="0" cy="0"/>
          <a:chOff x="0" y="0"/>
          <a:chExt cx="0" cy="0"/>
        </a:xfrm>
      </p:grpSpPr>
      <p:sp>
        <p:nvSpPr>
          <p:cNvPr id="874" name="Google Shape;874;p147"/>
          <p:cNvSpPr/>
          <p:nvPr/>
        </p:nvSpPr>
        <p:spPr>
          <a:xfrm>
            <a:off x="1523347" y="1523999"/>
            <a:ext cx="6669741" cy="12192003"/>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75" name="Google Shape;875;p147"/>
          <p:cNvSpPr/>
          <p:nvPr/>
        </p:nvSpPr>
        <p:spPr>
          <a:xfrm>
            <a:off x="16135525" y="1524000"/>
            <a:ext cx="6669741" cy="12192002"/>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76" name="Google Shape;876;p147"/>
          <p:cNvSpPr/>
          <p:nvPr/>
        </p:nvSpPr>
        <p:spPr>
          <a:xfrm flipH="1" rot="10800000">
            <a:off x="16502670" y="2858512"/>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77" name="Google Shape;877;p147"/>
          <p:cNvSpPr/>
          <p:nvPr/>
        </p:nvSpPr>
        <p:spPr>
          <a:xfrm>
            <a:off x="8896891" y="1523999"/>
            <a:ext cx="6669741" cy="12192000"/>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78" name="Google Shape;878;p147"/>
          <p:cNvSpPr/>
          <p:nvPr/>
        </p:nvSpPr>
        <p:spPr>
          <a:xfrm flipH="1" rot="10800000">
            <a:off x="9313728" y="2858512"/>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79" name="Google Shape;879;p147"/>
          <p:cNvSpPr txBox="1"/>
          <p:nvPr>
            <p:ph type="title"/>
          </p:nvPr>
        </p:nvSpPr>
        <p:spPr>
          <a:xfrm>
            <a:off x="1581150" y="1943293"/>
            <a:ext cx="6611938" cy="2642419"/>
          </a:xfrm>
          <a:prstGeom prst="rect">
            <a:avLst/>
          </a:prstGeom>
          <a:noFill/>
          <a:ln>
            <a:noFill/>
          </a:ln>
        </p:spPr>
        <p:txBody>
          <a:bodyPr anchorCtr="0" anchor="t" bIns="45700" lIns="457200" spcFirstLastPara="1" rIns="457200" wrap="square" tIns="45700">
            <a:noAutofit/>
          </a:bodyPr>
          <a:lstStyle>
            <a:lvl1pPr lvl="0" marR="0" algn="l">
              <a:lnSpc>
                <a:spcPct val="90000"/>
              </a:lnSpc>
              <a:spcBef>
                <a:spcPts val="2000"/>
              </a:spcBef>
              <a:spcAft>
                <a:spcPts val="0"/>
              </a:spcAft>
              <a:buClr>
                <a:schemeClr val="accent2"/>
              </a:buClr>
              <a:buSzPts val="6600"/>
              <a:buFont typeface="Arial"/>
              <a:buNone/>
              <a:defRPr b="1" i="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0" name="Google Shape;880;p147"/>
          <p:cNvSpPr txBox="1"/>
          <p:nvPr>
            <p:ph idx="1" type="body"/>
          </p:nvPr>
        </p:nvSpPr>
        <p:spPr>
          <a:xfrm>
            <a:off x="1581150" y="4763512"/>
            <a:ext cx="6611938" cy="2411506"/>
          </a:xfrm>
          <a:prstGeom prst="rect">
            <a:avLst/>
          </a:prstGeom>
          <a:noFill/>
          <a:ln>
            <a:noFill/>
          </a:ln>
        </p:spPr>
        <p:txBody>
          <a:bodyPr anchorCtr="0" anchor="t" bIns="45700" lIns="457200" spcFirstLastPara="1" rIns="457200" wrap="square" tIns="457200">
            <a:noAutofit/>
          </a:bodyPr>
          <a:lstStyle>
            <a:lvl1pPr indent="-228600" lvl="0" marL="457200" marR="0" algn="l">
              <a:lnSpc>
                <a:spcPct val="10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sz="4800"/>
            </a:lvl2pPr>
            <a:lvl3pPr indent="-228600" lvl="2" marL="1371600" algn="l">
              <a:lnSpc>
                <a:spcPct val="90000"/>
              </a:lnSpc>
              <a:spcBef>
                <a:spcPts val="1000"/>
              </a:spcBef>
              <a:spcAft>
                <a:spcPts val="0"/>
              </a:spcAft>
              <a:buClr>
                <a:srgbClr val="56687A"/>
              </a:buClr>
              <a:buSzPts val="4800"/>
              <a:buNone/>
              <a:defRPr sz="4800"/>
            </a:lvl3pPr>
            <a:lvl4pPr indent="-228600" lvl="3" marL="1828800" algn="l">
              <a:lnSpc>
                <a:spcPct val="90000"/>
              </a:lnSpc>
              <a:spcBef>
                <a:spcPts val="1000"/>
              </a:spcBef>
              <a:spcAft>
                <a:spcPts val="0"/>
              </a:spcAft>
              <a:buClr>
                <a:srgbClr val="56687A"/>
              </a:buClr>
              <a:buSzPts val="4800"/>
              <a:buNone/>
              <a:defRPr sz="4800"/>
            </a:lvl4pPr>
            <a:lvl5pPr indent="-228600" lvl="4" marL="2286000" algn="l">
              <a:lnSpc>
                <a:spcPct val="90000"/>
              </a:lnSpc>
              <a:spcBef>
                <a:spcPts val="1000"/>
              </a:spcBef>
              <a:spcAft>
                <a:spcPts val="0"/>
              </a:spcAft>
              <a:buClr>
                <a:srgbClr val="56687A"/>
              </a:buClr>
              <a:buSzPts val="4800"/>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1" name="Google Shape;881;p147"/>
          <p:cNvSpPr txBox="1"/>
          <p:nvPr>
            <p:ph idx="2" type="body"/>
          </p:nvPr>
        </p:nvSpPr>
        <p:spPr>
          <a:xfrm>
            <a:off x="9246653" y="1930256"/>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400"/>
              <a:buNone/>
              <a:defRPr sz="44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2" name="Google Shape;882;p147"/>
          <p:cNvSpPr txBox="1"/>
          <p:nvPr>
            <p:ph idx="3" type="body"/>
          </p:nvPr>
        </p:nvSpPr>
        <p:spPr>
          <a:xfrm>
            <a:off x="9296941" y="3304226"/>
            <a:ext cx="5725443" cy="6439181"/>
          </a:xfrm>
          <a:prstGeom prst="rect">
            <a:avLst/>
          </a:prstGeom>
          <a:noFill/>
          <a:ln>
            <a:noFill/>
          </a:ln>
        </p:spPr>
        <p:txBody>
          <a:bodyPr anchorCtr="0" anchor="t" bIns="45700" lIns="0" spcFirstLastPara="1" rIns="0" wrap="square" tIns="45700">
            <a:normAutofit/>
          </a:bodyPr>
          <a:lstStyle>
            <a:lvl1pPr indent="-457200" lvl="0" marL="457200" algn="l">
              <a:lnSpc>
                <a:spcPct val="90000"/>
              </a:lnSpc>
              <a:spcBef>
                <a:spcPts val="2000"/>
              </a:spcBef>
              <a:spcAft>
                <a:spcPts val="0"/>
              </a:spcAft>
              <a:buClr>
                <a:schemeClr val="accent6"/>
              </a:buClr>
              <a:buSzPts val="3600"/>
              <a:buFont typeface="Arial"/>
              <a:buChar char="•"/>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3" name="Google Shape;883;p147"/>
          <p:cNvSpPr txBox="1"/>
          <p:nvPr>
            <p:ph idx="4" type="body"/>
          </p:nvPr>
        </p:nvSpPr>
        <p:spPr>
          <a:xfrm>
            <a:off x="16454092" y="1930256"/>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400"/>
              <a:buNone/>
              <a:defRPr sz="44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4" name="Google Shape;884;p147"/>
          <p:cNvSpPr txBox="1"/>
          <p:nvPr>
            <p:ph idx="5" type="body"/>
          </p:nvPr>
        </p:nvSpPr>
        <p:spPr>
          <a:xfrm>
            <a:off x="16504380" y="3304226"/>
            <a:ext cx="5725443" cy="6439181"/>
          </a:xfrm>
          <a:prstGeom prst="rect">
            <a:avLst/>
          </a:prstGeom>
          <a:noFill/>
          <a:ln>
            <a:noFill/>
          </a:ln>
        </p:spPr>
        <p:txBody>
          <a:bodyPr anchorCtr="0" anchor="t" bIns="45700" lIns="0" spcFirstLastPara="1" rIns="0" wrap="square" tIns="45700">
            <a:normAutofit/>
          </a:bodyPr>
          <a:lstStyle>
            <a:lvl1pPr indent="-457200" lvl="0" marL="457200" algn="l">
              <a:lnSpc>
                <a:spcPct val="90000"/>
              </a:lnSpc>
              <a:spcBef>
                <a:spcPts val="2000"/>
              </a:spcBef>
              <a:spcAft>
                <a:spcPts val="0"/>
              </a:spcAft>
              <a:buClr>
                <a:schemeClr val="accent6"/>
              </a:buClr>
              <a:buSzPts val="3600"/>
              <a:buFont typeface="Arial"/>
              <a:buChar char="•"/>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40" Type="http://schemas.openxmlformats.org/officeDocument/2006/relationships/slideLayout" Target="../slideLayouts/slideLayout40.xml"/><Relationship Id="rId190" Type="http://schemas.openxmlformats.org/officeDocument/2006/relationships/slideLayout" Target="../slideLayouts/slideLayout190.xml"/><Relationship Id="rId42" Type="http://schemas.openxmlformats.org/officeDocument/2006/relationships/slideLayout" Target="../slideLayouts/slideLayout42.xml"/><Relationship Id="rId41" Type="http://schemas.openxmlformats.org/officeDocument/2006/relationships/slideLayout" Target="../slideLayouts/slideLayout41.xml"/><Relationship Id="rId44" Type="http://schemas.openxmlformats.org/officeDocument/2006/relationships/slideLayout" Target="../slideLayouts/slideLayout44.xml"/><Relationship Id="rId194" Type="http://schemas.openxmlformats.org/officeDocument/2006/relationships/slideLayout" Target="../slideLayouts/slideLayout194.xml"/><Relationship Id="rId43" Type="http://schemas.openxmlformats.org/officeDocument/2006/relationships/slideLayout" Target="../slideLayouts/slideLayout43.xml"/><Relationship Id="rId193" Type="http://schemas.openxmlformats.org/officeDocument/2006/relationships/slideLayout" Target="../slideLayouts/slideLayout193.xml"/><Relationship Id="rId46" Type="http://schemas.openxmlformats.org/officeDocument/2006/relationships/slideLayout" Target="../slideLayouts/slideLayout46.xml"/><Relationship Id="rId192" Type="http://schemas.openxmlformats.org/officeDocument/2006/relationships/slideLayout" Target="../slideLayouts/slideLayout192.xml"/><Relationship Id="rId45" Type="http://schemas.openxmlformats.org/officeDocument/2006/relationships/slideLayout" Target="../slideLayouts/slideLayout45.xml"/><Relationship Id="rId191" Type="http://schemas.openxmlformats.org/officeDocument/2006/relationships/slideLayout" Target="../slideLayouts/slideLayout191.xml"/><Relationship Id="rId48" Type="http://schemas.openxmlformats.org/officeDocument/2006/relationships/slideLayout" Target="../slideLayouts/slideLayout48.xml"/><Relationship Id="rId187" Type="http://schemas.openxmlformats.org/officeDocument/2006/relationships/slideLayout" Target="../slideLayouts/slideLayout187.xml"/><Relationship Id="rId47" Type="http://schemas.openxmlformats.org/officeDocument/2006/relationships/slideLayout" Target="../slideLayouts/slideLayout47.xml"/><Relationship Id="rId186" Type="http://schemas.openxmlformats.org/officeDocument/2006/relationships/slideLayout" Target="../slideLayouts/slideLayout186.xml"/><Relationship Id="rId185" Type="http://schemas.openxmlformats.org/officeDocument/2006/relationships/slideLayout" Target="../slideLayouts/slideLayout185.xml"/><Relationship Id="rId49" Type="http://schemas.openxmlformats.org/officeDocument/2006/relationships/slideLayout" Target="../slideLayouts/slideLayout49.xml"/><Relationship Id="rId184" Type="http://schemas.openxmlformats.org/officeDocument/2006/relationships/slideLayout" Target="../slideLayouts/slideLayout184.xml"/><Relationship Id="rId189" Type="http://schemas.openxmlformats.org/officeDocument/2006/relationships/slideLayout" Target="../slideLayouts/slideLayout189.xml"/><Relationship Id="rId188" Type="http://schemas.openxmlformats.org/officeDocument/2006/relationships/slideLayout" Target="../slideLayouts/slideLayout18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3" Type="http://schemas.openxmlformats.org/officeDocument/2006/relationships/slideLayout" Target="../slideLayouts/slideLayout33.xml"/><Relationship Id="rId183" Type="http://schemas.openxmlformats.org/officeDocument/2006/relationships/slideLayout" Target="../slideLayouts/slideLayout183.xml"/><Relationship Id="rId32" Type="http://schemas.openxmlformats.org/officeDocument/2006/relationships/slideLayout" Target="../slideLayouts/slideLayout32.xml"/><Relationship Id="rId182" Type="http://schemas.openxmlformats.org/officeDocument/2006/relationships/slideLayout" Target="../slideLayouts/slideLayout182.xml"/><Relationship Id="rId35" Type="http://schemas.openxmlformats.org/officeDocument/2006/relationships/slideLayout" Target="../slideLayouts/slideLayout35.xml"/><Relationship Id="rId181" Type="http://schemas.openxmlformats.org/officeDocument/2006/relationships/slideLayout" Target="../slideLayouts/slideLayout181.xml"/><Relationship Id="rId34" Type="http://schemas.openxmlformats.org/officeDocument/2006/relationships/slideLayout" Target="../slideLayouts/slideLayout34.xml"/><Relationship Id="rId180" Type="http://schemas.openxmlformats.org/officeDocument/2006/relationships/slideLayout" Target="../slideLayouts/slideLayout180.xml"/><Relationship Id="rId37" Type="http://schemas.openxmlformats.org/officeDocument/2006/relationships/slideLayout" Target="../slideLayouts/slideLayout37.xml"/><Relationship Id="rId176" Type="http://schemas.openxmlformats.org/officeDocument/2006/relationships/slideLayout" Target="../slideLayouts/slideLayout176.xml"/><Relationship Id="rId36" Type="http://schemas.openxmlformats.org/officeDocument/2006/relationships/slideLayout" Target="../slideLayouts/slideLayout36.xml"/><Relationship Id="rId175" Type="http://schemas.openxmlformats.org/officeDocument/2006/relationships/slideLayout" Target="../slideLayouts/slideLayout175.xml"/><Relationship Id="rId39" Type="http://schemas.openxmlformats.org/officeDocument/2006/relationships/slideLayout" Target="../slideLayouts/slideLayout39.xml"/><Relationship Id="rId174" Type="http://schemas.openxmlformats.org/officeDocument/2006/relationships/slideLayout" Target="../slideLayouts/slideLayout174.xml"/><Relationship Id="rId38" Type="http://schemas.openxmlformats.org/officeDocument/2006/relationships/slideLayout" Target="../slideLayouts/slideLayout38.xml"/><Relationship Id="rId173" Type="http://schemas.openxmlformats.org/officeDocument/2006/relationships/slideLayout" Target="../slideLayouts/slideLayout173.xml"/><Relationship Id="rId179" Type="http://schemas.openxmlformats.org/officeDocument/2006/relationships/slideLayout" Target="../slideLayouts/slideLayout179.xml"/><Relationship Id="rId178" Type="http://schemas.openxmlformats.org/officeDocument/2006/relationships/slideLayout" Target="../slideLayouts/slideLayout178.xml"/><Relationship Id="rId177" Type="http://schemas.openxmlformats.org/officeDocument/2006/relationships/slideLayout" Target="../slideLayouts/slideLayout177.xml"/><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98" Type="http://schemas.openxmlformats.org/officeDocument/2006/relationships/slideLayout" Target="../slideLayouts/slideLayout198.xml"/><Relationship Id="rId14" Type="http://schemas.openxmlformats.org/officeDocument/2006/relationships/slideLayout" Target="../slideLayouts/slideLayout14.xml"/><Relationship Id="rId197" Type="http://schemas.openxmlformats.org/officeDocument/2006/relationships/slideLayout" Target="../slideLayouts/slideLayout197.xml"/><Relationship Id="rId17" Type="http://schemas.openxmlformats.org/officeDocument/2006/relationships/slideLayout" Target="../slideLayouts/slideLayout17.xml"/><Relationship Id="rId196" Type="http://schemas.openxmlformats.org/officeDocument/2006/relationships/slideLayout" Target="../slideLayouts/slideLayout196.xml"/><Relationship Id="rId16" Type="http://schemas.openxmlformats.org/officeDocument/2006/relationships/slideLayout" Target="../slideLayouts/slideLayout16.xml"/><Relationship Id="rId195" Type="http://schemas.openxmlformats.org/officeDocument/2006/relationships/slideLayout" Target="../slideLayouts/slideLayout195.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99" Type="http://schemas.openxmlformats.org/officeDocument/2006/relationships/theme" Target="../theme/theme1.xml"/><Relationship Id="rId84" Type="http://schemas.openxmlformats.org/officeDocument/2006/relationships/slideLayout" Target="../slideLayouts/slideLayout84.xml"/><Relationship Id="rId83" Type="http://schemas.openxmlformats.org/officeDocument/2006/relationships/slideLayout" Target="../slideLayouts/slideLayout83.xml"/><Relationship Id="rId86" Type="http://schemas.openxmlformats.org/officeDocument/2006/relationships/slideLayout" Target="../slideLayouts/slideLayout86.xml"/><Relationship Id="rId85" Type="http://schemas.openxmlformats.org/officeDocument/2006/relationships/slideLayout" Target="../slideLayouts/slideLayout85.xml"/><Relationship Id="rId88" Type="http://schemas.openxmlformats.org/officeDocument/2006/relationships/slideLayout" Target="../slideLayouts/slideLayout88.xml"/><Relationship Id="rId150" Type="http://schemas.openxmlformats.org/officeDocument/2006/relationships/slideLayout" Target="../slideLayouts/slideLayout150.xml"/><Relationship Id="rId87" Type="http://schemas.openxmlformats.org/officeDocument/2006/relationships/slideLayout" Target="../slideLayouts/slideLayout87.xml"/><Relationship Id="rId89" Type="http://schemas.openxmlformats.org/officeDocument/2006/relationships/slideLayout" Target="../slideLayouts/slideLayout89.xml"/><Relationship Id="rId80" Type="http://schemas.openxmlformats.org/officeDocument/2006/relationships/slideLayout" Target="../slideLayouts/slideLayout80.xml"/><Relationship Id="rId82" Type="http://schemas.openxmlformats.org/officeDocument/2006/relationships/slideLayout" Target="../slideLayouts/slideLayout82.xml"/><Relationship Id="rId81" Type="http://schemas.openxmlformats.org/officeDocument/2006/relationships/slideLayout" Target="../slideLayouts/slideLayout8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149" Type="http://schemas.openxmlformats.org/officeDocument/2006/relationships/slideLayout" Target="../slideLayouts/slideLayout149.xml"/><Relationship Id="rId4" Type="http://schemas.openxmlformats.org/officeDocument/2006/relationships/slideLayout" Target="../slideLayouts/slideLayout4.xml"/><Relationship Id="rId148" Type="http://schemas.openxmlformats.org/officeDocument/2006/relationships/slideLayout" Target="../slideLayouts/slideLayout148.xml"/><Relationship Id="rId9" Type="http://schemas.openxmlformats.org/officeDocument/2006/relationships/slideLayout" Target="../slideLayouts/slideLayout9.xml"/><Relationship Id="rId143" Type="http://schemas.openxmlformats.org/officeDocument/2006/relationships/slideLayout" Target="../slideLayouts/slideLayout143.xml"/><Relationship Id="rId142" Type="http://schemas.openxmlformats.org/officeDocument/2006/relationships/slideLayout" Target="../slideLayouts/slideLayout142.xml"/><Relationship Id="rId141" Type="http://schemas.openxmlformats.org/officeDocument/2006/relationships/slideLayout" Target="../slideLayouts/slideLayout141.xml"/><Relationship Id="rId140" Type="http://schemas.openxmlformats.org/officeDocument/2006/relationships/slideLayout" Target="../slideLayouts/slideLayout140.xml"/><Relationship Id="rId5" Type="http://schemas.openxmlformats.org/officeDocument/2006/relationships/slideLayout" Target="../slideLayouts/slideLayout5.xml"/><Relationship Id="rId147" Type="http://schemas.openxmlformats.org/officeDocument/2006/relationships/slideLayout" Target="../slideLayouts/slideLayout147.xml"/><Relationship Id="rId6" Type="http://schemas.openxmlformats.org/officeDocument/2006/relationships/slideLayout" Target="../slideLayouts/slideLayout6.xml"/><Relationship Id="rId146" Type="http://schemas.openxmlformats.org/officeDocument/2006/relationships/slideLayout" Target="../slideLayouts/slideLayout146.xml"/><Relationship Id="rId7" Type="http://schemas.openxmlformats.org/officeDocument/2006/relationships/slideLayout" Target="../slideLayouts/slideLayout7.xml"/><Relationship Id="rId145" Type="http://schemas.openxmlformats.org/officeDocument/2006/relationships/slideLayout" Target="../slideLayouts/slideLayout145.xml"/><Relationship Id="rId8" Type="http://schemas.openxmlformats.org/officeDocument/2006/relationships/slideLayout" Target="../slideLayouts/slideLayout8.xml"/><Relationship Id="rId144" Type="http://schemas.openxmlformats.org/officeDocument/2006/relationships/slideLayout" Target="../slideLayouts/slideLayout144.xml"/><Relationship Id="rId73" Type="http://schemas.openxmlformats.org/officeDocument/2006/relationships/slideLayout" Target="../slideLayouts/slideLayout73.xml"/><Relationship Id="rId72" Type="http://schemas.openxmlformats.org/officeDocument/2006/relationships/slideLayout" Target="../slideLayouts/slideLayout72.xml"/><Relationship Id="rId75" Type="http://schemas.openxmlformats.org/officeDocument/2006/relationships/slideLayout" Target="../slideLayouts/slideLayout75.xml"/><Relationship Id="rId74" Type="http://schemas.openxmlformats.org/officeDocument/2006/relationships/slideLayout" Target="../slideLayouts/slideLayout74.xml"/><Relationship Id="rId77" Type="http://schemas.openxmlformats.org/officeDocument/2006/relationships/slideLayout" Target="../slideLayouts/slideLayout77.xml"/><Relationship Id="rId76" Type="http://schemas.openxmlformats.org/officeDocument/2006/relationships/slideLayout" Target="../slideLayouts/slideLayout76.xml"/><Relationship Id="rId79" Type="http://schemas.openxmlformats.org/officeDocument/2006/relationships/slideLayout" Target="../slideLayouts/slideLayout79.xml"/><Relationship Id="rId78" Type="http://schemas.openxmlformats.org/officeDocument/2006/relationships/slideLayout" Target="../slideLayouts/slideLayout78.xml"/><Relationship Id="rId71" Type="http://schemas.openxmlformats.org/officeDocument/2006/relationships/slideLayout" Target="../slideLayouts/slideLayout71.xml"/><Relationship Id="rId70" Type="http://schemas.openxmlformats.org/officeDocument/2006/relationships/slideLayout" Target="../slideLayouts/slideLayout70.xml"/><Relationship Id="rId139" Type="http://schemas.openxmlformats.org/officeDocument/2006/relationships/slideLayout" Target="../slideLayouts/slideLayout139.xml"/><Relationship Id="rId138" Type="http://schemas.openxmlformats.org/officeDocument/2006/relationships/slideLayout" Target="../slideLayouts/slideLayout138.xml"/><Relationship Id="rId137" Type="http://schemas.openxmlformats.org/officeDocument/2006/relationships/slideLayout" Target="../slideLayouts/slideLayout137.xml"/><Relationship Id="rId132" Type="http://schemas.openxmlformats.org/officeDocument/2006/relationships/slideLayout" Target="../slideLayouts/slideLayout132.xml"/><Relationship Id="rId131" Type="http://schemas.openxmlformats.org/officeDocument/2006/relationships/slideLayout" Target="../slideLayouts/slideLayout131.xml"/><Relationship Id="rId130" Type="http://schemas.openxmlformats.org/officeDocument/2006/relationships/slideLayout" Target="../slideLayouts/slideLayout130.xml"/><Relationship Id="rId136" Type="http://schemas.openxmlformats.org/officeDocument/2006/relationships/slideLayout" Target="../slideLayouts/slideLayout136.xml"/><Relationship Id="rId135" Type="http://schemas.openxmlformats.org/officeDocument/2006/relationships/slideLayout" Target="../slideLayouts/slideLayout135.xml"/><Relationship Id="rId134" Type="http://schemas.openxmlformats.org/officeDocument/2006/relationships/slideLayout" Target="../slideLayouts/slideLayout134.xml"/><Relationship Id="rId133" Type="http://schemas.openxmlformats.org/officeDocument/2006/relationships/slideLayout" Target="../slideLayouts/slideLayout133.xml"/><Relationship Id="rId62" Type="http://schemas.openxmlformats.org/officeDocument/2006/relationships/slideLayout" Target="../slideLayouts/slideLayout62.xml"/><Relationship Id="rId61" Type="http://schemas.openxmlformats.org/officeDocument/2006/relationships/slideLayout" Target="../slideLayouts/slideLayout61.xml"/><Relationship Id="rId64" Type="http://schemas.openxmlformats.org/officeDocument/2006/relationships/slideLayout" Target="../slideLayouts/slideLayout64.xml"/><Relationship Id="rId63" Type="http://schemas.openxmlformats.org/officeDocument/2006/relationships/slideLayout" Target="../slideLayouts/slideLayout63.xml"/><Relationship Id="rId66" Type="http://schemas.openxmlformats.org/officeDocument/2006/relationships/slideLayout" Target="../slideLayouts/slideLayout66.xml"/><Relationship Id="rId172" Type="http://schemas.openxmlformats.org/officeDocument/2006/relationships/slideLayout" Target="../slideLayouts/slideLayout172.xml"/><Relationship Id="rId65" Type="http://schemas.openxmlformats.org/officeDocument/2006/relationships/slideLayout" Target="../slideLayouts/slideLayout65.xml"/><Relationship Id="rId171" Type="http://schemas.openxmlformats.org/officeDocument/2006/relationships/slideLayout" Target="../slideLayouts/slideLayout171.xml"/><Relationship Id="rId68" Type="http://schemas.openxmlformats.org/officeDocument/2006/relationships/slideLayout" Target="../slideLayouts/slideLayout68.xml"/><Relationship Id="rId170" Type="http://schemas.openxmlformats.org/officeDocument/2006/relationships/slideLayout" Target="../slideLayouts/slideLayout170.xml"/><Relationship Id="rId67" Type="http://schemas.openxmlformats.org/officeDocument/2006/relationships/slideLayout" Target="../slideLayouts/slideLayout67.xml"/><Relationship Id="rId60" Type="http://schemas.openxmlformats.org/officeDocument/2006/relationships/slideLayout" Target="../slideLayouts/slideLayout60.xml"/><Relationship Id="rId165" Type="http://schemas.openxmlformats.org/officeDocument/2006/relationships/slideLayout" Target="../slideLayouts/slideLayout165.xml"/><Relationship Id="rId69" Type="http://schemas.openxmlformats.org/officeDocument/2006/relationships/slideLayout" Target="../slideLayouts/slideLayout69.xml"/><Relationship Id="rId164" Type="http://schemas.openxmlformats.org/officeDocument/2006/relationships/slideLayout" Target="../slideLayouts/slideLayout164.xml"/><Relationship Id="rId163" Type="http://schemas.openxmlformats.org/officeDocument/2006/relationships/slideLayout" Target="../slideLayouts/slideLayout163.xml"/><Relationship Id="rId162" Type="http://schemas.openxmlformats.org/officeDocument/2006/relationships/slideLayout" Target="../slideLayouts/slideLayout162.xml"/><Relationship Id="rId169" Type="http://schemas.openxmlformats.org/officeDocument/2006/relationships/slideLayout" Target="../slideLayouts/slideLayout169.xml"/><Relationship Id="rId168" Type="http://schemas.openxmlformats.org/officeDocument/2006/relationships/slideLayout" Target="../slideLayouts/slideLayout168.xml"/><Relationship Id="rId167" Type="http://schemas.openxmlformats.org/officeDocument/2006/relationships/slideLayout" Target="../slideLayouts/slideLayout167.xml"/><Relationship Id="rId166" Type="http://schemas.openxmlformats.org/officeDocument/2006/relationships/slideLayout" Target="../slideLayouts/slideLayout166.xml"/><Relationship Id="rId51" Type="http://schemas.openxmlformats.org/officeDocument/2006/relationships/slideLayout" Target="../slideLayouts/slideLayout51.xml"/><Relationship Id="rId50" Type="http://schemas.openxmlformats.org/officeDocument/2006/relationships/slideLayout" Target="../slideLayouts/slideLayout50.xml"/><Relationship Id="rId53" Type="http://schemas.openxmlformats.org/officeDocument/2006/relationships/slideLayout" Target="../slideLayouts/slideLayout53.xml"/><Relationship Id="rId52" Type="http://schemas.openxmlformats.org/officeDocument/2006/relationships/slideLayout" Target="../slideLayouts/slideLayout52.xml"/><Relationship Id="rId55" Type="http://schemas.openxmlformats.org/officeDocument/2006/relationships/slideLayout" Target="../slideLayouts/slideLayout55.xml"/><Relationship Id="rId161" Type="http://schemas.openxmlformats.org/officeDocument/2006/relationships/slideLayout" Target="../slideLayouts/slideLayout161.xml"/><Relationship Id="rId54" Type="http://schemas.openxmlformats.org/officeDocument/2006/relationships/slideLayout" Target="../slideLayouts/slideLayout54.xml"/><Relationship Id="rId160" Type="http://schemas.openxmlformats.org/officeDocument/2006/relationships/slideLayout" Target="../slideLayouts/slideLayout160.xml"/><Relationship Id="rId57" Type="http://schemas.openxmlformats.org/officeDocument/2006/relationships/slideLayout" Target="../slideLayouts/slideLayout57.xml"/><Relationship Id="rId56" Type="http://schemas.openxmlformats.org/officeDocument/2006/relationships/slideLayout" Target="../slideLayouts/slideLayout56.xml"/><Relationship Id="rId159" Type="http://schemas.openxmlformats.org/officeDocument/2006/relationships/slideLayout" Target="../slideLayouts/slideLayout159.xml"/><Relationship Id="rId59" Type="http://schemas.openxmlformats.org/officeDocument/2006/relationships/slideLayout" Target="../slideLayouts/slideLayout59.xml"/><Relationship Id="rId154" Type="http://schemas.openxmlformats.org/officeDocument/2006/relationships/slideLayout" Target="../slideLayouts/slideLayout154.xml"/><Relationship Id="rId58" Type="http://schemas.openxmlformats.org/officeDocument/2006/relationships/slideLayout" Target="../slideLayouts/slideLayout58.xml"/><Relationship Id="rId153" Type="http://schemas.openxmlformats.org/officeDocument/2006/relationships/slideLayout" Target="../slideLayouts/slideLayout153.xml"/><Relationship Id="rId152" Type="http://schemas.openxmlformats.org/officeDocument/2006/relationships/slideLayout" Target="../slideLayouts/slideLayout152.xml"/><Relationship Id="rId151" Type="http://schemas.openxmlformats.org/officeDocument/2006/relationships/slideLayout" Target="../slideLayouts/slideLayout151.xml"/><Relationship Id="rId158" Type="http://schemas.openxmlformats.org/officeDocument/2006/relationships/slideLayout" Target="../slideLayouts/slideLayout158.xml"/><Relationship Id="rId157" Type="http://schemas.openxmlformats.org/officeDocument/2006/relationships/slideLayout" Target="../slideLayouts/slideLayout157.xml"/><Relationship Id="rId156" Type="http://schemas.openxmlformats.org/officeDocument/2006/relationships/slideLayout" Target="../slideLayouts/slideLayout156.xml"/><Relationship Id="rId155" Type="http://schemas.openxmlformats.org/officeDocument/2006/relationships/slideLayout" Target="../slideLayouts/slideLayout155.xml"/><Relationship Id="rId107" Type="http://schemas.openxmlformats.org/officeDocument/2006/relationships/slideLayout" Target="../slideLayouts/slideLayout107.xml"/><Relationship Id="rId106" Type="http://schemas.openxmlformats.org/officeDocument/2006/relationships/slideLayout" Target="../slideLayouts/slideLayout106.xml"/><Relationship Id="rId105" Type="http://schemas.openxmlformats.org/officeDocument/2006/relationships/slideLayout" Target="../slideLayouts/slideLayout105.xml"/><Relationship Id="rId104" Type="http://schemas.openxmlformats.org/officeDocument/2006/relationships/slideLayout" Target="../slideLayouts/slideLayout104.xml"/><Relationship Id="rId109" Type="http://schemas.openxmlformats.org/officeDocument/2006/relationships/slideLayout" Target="../slideLayouts/slideLayout109.xml"/><Relationship Id="rId108" Type="http://schemas.openxmlformats.org/officeDocument/2006/relationships/slideLayout" Target="../slideLayouts/slideLayout108.xml"/><Relationship Id="rId103" Type="http://schemas.openxmlformats.org/officeDocument/2006/relationships/slideLayout" Target="../slideLayouts/slideLayout103.xml"/><Relationship Id="rId102" Type="http://schemas.openxmlformats.org/officeDocument/2006/relationships/slideLayout" Target="../slideLayouts/slideLayout102.xml"/><Relationship Id="rId101" Type="http://schemas.openxmlformats.org/officeDocument/2006/relationships/slideLayout" Target="../slideLayouts/slideLayout101.xml"/><Relationship Id="rId100" Type="http://schemas.openxmlformats.org/officeDocument/2006/relationships/slideLayout" Target="../slideLayouts/slideLayout100.xml"/><Relationship Id="rId129" Type="http://schemas.openxmlformats.org/officeDocument/2006/relationships/slideLayout" Target="../slideLayouts/slideLayout129.xml"/><Relationship Id="rId128" Type="http://schemas.openxmlformats.org/officeDocument/2006/relationships/slideLayout" Target="../slideLayouts/slideLayout128.xml"/><Relationship Id="rId127" Type="http://schemas.openxmlformats.org/officeDocument/2006/relationships/slideLayout" Target="../slideLayouts/slideLayout127.xml"/><Relationship Id="rId126" Type="http://schemas.openxmlformats.org/officeDocument/2006/relationships/slideLayout" Target="../slideLayouts/slideLayout126.xml"/><Relationship Id="rId121" Type="http://schemas.openxmlformats.org/officeDocument/2006/relationships/slideLayout" Target="../slideLayouts/slideLayout121.xml"/><Relationship Id="rId120" Type="http://schemas.openxmlformats.org/officeDocument/2006/relationships/slideLayout" Target="../slideLayouts/slideLayout120.xml"/><Relationship Id="rId125" Type="http://schemas.openxmlformats.org/officeDocument/2006/relationships/slideLayout" Target="../slideLayouts/slideLayout125.xml"/><Relationship Id="rId124" Type="http://schemas.openxmlformats.org/officeDocument/2006/relationships/slideLayout" Target="../slideLayouts/slideLayout124.xml"/><Relationship Id="rId123" Type="http://schemas.openxmlformats.org/officeDocument/2006/relationships/slideLayout" Target="../slideLayouts/slideLayout123.xml"/><Relationship Id="rId122" Type="http://schemas.openxmlformats.org/officeDocument/2006/relationships/slideLayout" Target="../slideLayouts/slideLayout122.xml"/><Relationship Id="rId95" Type="http://schemas.openxmlformats.org/officeDocument/2006/relationships/slideLayout" Target="../slideLayouts/slideLayout95.xml"/><Relationship Id="rId94" Type="http://schemas.openxmlformats.org/officeDocument/2006/relationships/slideLayout" Target="../slideLayouts/slideLayout94.xml"/><Relationship Id="rId97" Type="http://schemas.openxmlformats.org/officeDocument/2006/relationships/slideLayout" Target="../slideLayouts/slideLayout97.xml"/><Relationship Id="rId96" Type="http://schemas.openxmlformats.org/officeDocument/2006/relationships/slideLayout" Target="../slideLayouts/slideLayout96.xml"/><Relationship Id="rId99" Type="http://schemas.openxmlformats.org/officeDocument/2006/relationships/slideLayout" Target="../slideLayouts/slideLayout99.xml"/><Relationship Id="rId98" Type="http://schemas.openxmlformats.org/officeDocument/2006/relationships/slideLayout" Target="../slideLayouts/slideLayout98.xml"/><Relationship Id="rId91" Type="http://schemas.openxmlformats.org/officeDocument/2006/relationships/slideLayout" Target="../slideLayouts/slideLayout91.xml"/><Relationship Id="rId90" Type="http://schemas.openxmlformats.org/officeDocument/2006/relationships/slideLayout" Target="../slideLayouts/slideLayout90.xml"/><Relationship Id="rId93" Type="http://schemas.openxmlformats.org/officeDocument/2006/relationships/slideLayout" Target="../slideLayouts/slideLayout93.xml"/><Relationship Id="rId92" Type="http://schemas.openxmlformats.org/officeDocument/2006/relationships/slideLayout" Target="../slideLayouts/slideLayout92.xml"/><Relationship Id="rId118" Type="http://schemas.openxmlformats.org/officeDocument/2006/relationships/slideLayout" Target="../slideLayouts/slideLayout118.xml"/><Relationship Id="rId117" Type="http://schemas.openxmlformats.org/officeDocument/2006/relationships/slideLayout" Target="../slideLayouts/slideLayout117.xml"/><Relationship Id="rId116" Type="http://schemas.openxmlformats.org/officeDocument/2006/relationships/slideLayout" Target="../slideLayouts/slideLayout116.xml"/><Relationship Id="rId115" Type="http://schemas.openxmlformats.org/officeDocument/2006/relationships/slideLayout" Target="../slideLayouts/slideLayout115.xml"/><Relationship Id="rId119" Type="http://schemas.openxmlformats.org/officeDocument/2006/relationships/slideLayout" Target="../slideLayouts/slideLayout119.xml"/><Relationship Id="rId110" Type="http://schemas.openxmlformats.org/officeDocument/2006/relationships/slideLayout" Target="../slideLayouts/slideLayout110.xml"/><Relationship Id="rId114" Type="http://schemas.openxmlformats.org/officeDocument/2006/relationships/slideLayout" Target="../slideLayouts/slideLayout114.xml"/><Relationship Id="rId113" Type="http://schemas.openxmlformats.org/officeDocument/2006/relationships/slideLayout" Target="../slideLayouts/slideLayout113.xml"/><Relationship Id="rId112" Type="http://schemas.openxmlformats.org/officeDocument/2006/relationships/slideLayout" Target="../slideLayouts/slideLayout112.xml"/><Relationship Id="rId111" Type="http://schemas.openxmlformats.org/officeDocument/2006/relationships/slideLayout" Target="../slideLayouts/slideLayout11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DFAF5"/>
        </a:solidFill>
      </p:bgPr>
    </p:bg>
    <p:spTree>
      <p:nvGrpSpPr>
        <p:cNvPr id="9" name="Shape 9"/>
        <p:cNvGrpSpPr/>
        <p:nvPr/>
      </p:nvGrpSpPr>
      <p:grpSpPr>
        <a:xfrm>
          <a:off x="0" y="0"/>
          <a:ext cx="0" cy="0"/>
          <a:chOff x="0" y="0"/>
          <a:chExt cx="0" cy="0"/>
        </a:xfrm>
      </p:grpSpPr>
      <p:sp>
        <p:nvSpPr>
          <p:cNvPr id="10" name="Google Shape;10;p43"/>
          <p:cNvSpPr txBox="1"/>
          <p:nvPr>
            <p:ph type="title"/>
          </p:nvPr>
        </p:nvSpPr>
        <p:spPr>
          <a:xfrm>
            <a:off x="1468437" y="1374334"/>
            <a:ext cx="21259799" cy="1066800"/>
          </a:xfrm>
          <a:prstGeom prst="rect">
            <a:avLst/>
          </a:prstGeom>
          <a:noFill/>
          <a:ln>
            <a:noFill/>
          </a:ln>
        </p:spPr>
        <p:txBody>
          <a:bodyPr anchorCtr="0" anchor="t" bIns="45700" lIns="0" spcFirstLastPara="1" rIns="0" wrap="square" tIns="45700">
            <a:normAutofit/>
          </a:bodyPr>
          <a:lstStyle>
            <a:lvl1pPr lvl="0" marR="0" rtl="0" algn="l">
              <a:lnSpc>
                <a:spcPct val="90000"/>
              </a:lnSpc>
              <a:spcBef>
                <a:spcPts val="0"/>
              </a:spcBef>
              <a:spcAft>
                <a:spcPts val="0"/>
              </a:spcAft>
              <a:buClr>
                <a:srgbClr val="915907"/>
              </a:buClr>
              <a:buSzPts val="6600"/>
              <a:buFont typeface="Arial"/>
              <a:buNone/>
              <a:defRPr b="0" i="0" sz="6600" u="none" cap="none" strike="noStrike">
                <a:solidFill>
                  <a:srgbClr val="915907"/>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43"/>
          <p:cNvSpPr txBox="1"/>
          <p:nvPr>
            <p:ph idx="1" type="body"/>
          </p:nvPr>
        </p:nvSpPr>
        <p:spPr>
          <a:xfrm>
            <a:off x="1481138" y="2980884"/>
            <a:ext cx="21237923" cy="9592116"/>
          </a:xfrm>
          <a:prstGeom prst="rect">
            <a:avLst/>
          </a:prstGeom>
          <a:noFill/>
          <a:ln>
            <a:noFill/>
          </a:ln>
        </p:spPr>
        <p:txBody>
          <a:bodyPr anchorCtr="0" anchor="t" bIns="45700" lIns="0" spcFirstLastPara="1" rIns="0" wrap="square" tIns="45700">
            <a:normAutofit/>
          </a:bodyPr>
          <a:lstStyle>
            <a:lvl1pPr indent="-228600" lvl="0" marL="457200" marR="0" rtl="0" algn="l">
              <a:lnSpc>
                <a:spcPct val="90000"/>
              </a:lnSpc>
              <a:spcBef>
                <a:spcPts val="2000"/>
              </a:spcBef>
              <a:spcAft>
                <a:spcPts val="0"/>
              </a:spcAft>
              <a:buClr>
                <a:srgbClr val="56687A"/>
              </a:buClr>
              <a:buSzPts val="5600"/>
              <a:buFont typeface="Arial"/>
              <a:buNone/>
              <a:defRPr b="0" i="0" sz="5600" u="none" cap="none" strike="noStrike">
                <a:solidFill>
                  <a:srgbClr val="56687A"/>
                </a:solidFill>
                <a:latin typeface="Arial"/>
                <a:ea typeface="Arial"/>
                <a:cs typeface="Arial"/>
                <a:sym typeface="Arial"/>
              </a:defRPr>
            </a:lvl1pPr>
            <a:lvl2pPr indent="-228600" lvl="1" marL="914400" marR="0" rtl="0" algn="l">
              <a:lnSpc>
                <a:spcPct val="90000"/>
              </a:lnSpc>
              <a:spcBef>
                <a:spcPts val="1000"/>
              </a:spcBef>
              <a:spcAft>
                <a:spcPts val="0"/>
              </a:spcAft>
              <a:buClr>
                <a:srgbClr val="56687A"/>
              </a:buClr>
              <a:buSzPts val="4800"/>
              <a:buFont typeface="Arial"/>
              <a:buNone/>
              <a:defRPr b="0" i="0" sz="4800" u="none" cap="none" strike="noStrike">
                <a:solidFill>
                  <a:srgbClr val="56687A"/>
                </a:solidFill>
                <a:latin typeface="Arial"/>
                <a:ea typeface="Arial"/>
                <a:cs typeface="Arial"/>
                <a:sym typeface="Arial"/>
              </a:defRPr>
            </a:lvl2pPr>
            <a:lvl3pPr indent="-228600" lvl="2" marL="1371600" marR="0" rtl="0" algn="l">
              <a:lnSpc>
                <a:spcPct val="90000"/>
              </a:lnSpc>
              <a:spcBef>
                <a:spcPts val="1000"/>
              </a:spcBef>
              <a:spcAft>
                <a:spcPts val="0"/>
              </a:spcAft>
              <a:buClr>
                <a:srgbClr val="56687A"/>
              </a:buClr>
              <a:buSzPts val="4000"/>
              <a:buFont typeface="Arial"/>
              <a:buNone/>
              <a:defRPr b="0" i="0" sz="4000" u="none" cap="none" strike="noStrike">
                <a:solidFill>
                  <a:srgbClr val="56687A"/>
                </a:solidFill>
                <a:latin typeface="Arial"/>
                <a:ea typeface="Arial"/>
                <a:cs typeface="Arial"/>
                <a:sym typeface="Arial"/>
              </a:defRPr>
            </a:lvl3pPr>
            <a:lvl4pPr indent="-228600" lvl="3" marL="1828800" marR="0" rtl="0" algn="l">
              <a:lnSpc>
                <a:spcPct val="90000"/>
              </a:lnSpc>
              <a:spcBef>
                <a:spcPts val="1000"/>
              </a:spcBef>
              <a:spcAft>
                <a:spcPts val="0"/>
              </a:spcAft>
              <a:buClr>
                <a:srgbClr val="56687A"/>
              </a:buClr>
              <a:buSzPts val="3600"/>
              <a:buFont typeface="Arial"/>
              <a:buNone/>
              <a:defRPr b="0" i="0" sz="3600" u="none" cap="none" strike="noStrike">
                <a:solidFill>
                  <a:srgbClr val="56687A"/>
                </a:solidFill>
                <a:latin typeface="Arial"/>
                <a:ea typeface="Arial"/>
                <a:cs typeface="Arial"/>
                <a:sym typeface="Arial"/>
              </a:defRPr>
            </a:lvl4pPr>
            <a:lvl5pPr indent="-228600" lvl="4" marL="2286000" marR="0" rtl="0" algn="l">
              <a:lnSpc>
                <a:spcPct val="90000"/>
              </a:lnSpc>
              <a:spcBef>
                <a:spcPts val="1000"/>
              </a:spcBef>
              <a:spcAft>
                <a:spcPts val="0"/>
              </a:spcAft>
              <a:buClr>
                <a:srgbClr val="56687A"/>
              </a:buClr>
              <a:buSzPts val="3600"/>
              <a:buFont typeface="Arial"/>
              <a:buNone/>
              <a:defRPr b="0" i="0" sz="3600" u="none" cap="none" strike="noStrike">
                <a:solidFill>
                  <a:srgbClr val="56687A"/>
                </a:solidFill>
                <a:latin typeface="Arial"/>
                <a:ea typeface="Arial"/>
                <a:cs typeface="Arial"/>
                <a:sym typeface="Arial"/>
              </a:defRPr>
            </a:lvl5pPr>
            <a:lvl6pPr indent="-457200" lvl="5" marL="2743200" marR="0" rtl="0" algn="l">
              <a:lnSpc>
                <a:spcPct val="90000"/>
              </a:lnSpc>
              <a:spcBef>
                <a:spcPts val="100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90000"/>
              </a:lnSpc>
              <a:spcBef>
                <a:spcPts val="100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90000"/>
              </a:lnSpc>
              <a:spcBef>
                <a:spcPts val="100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90000"/>
              </a:lnSpc>
              <a:spcBef>
                <a:spcPts val="100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
        <p:nvSpPr>
          <p:cNvPr id="12" name="Google Shape;12;p43"/>
          <p:cNvSpPr txBox="1"/>
          <p:nvPr>
            <p:ph idx="10" type="dt"/>
          </p:nvPr>
        </p:nvSpPr>
        <p:spPr>
          <a:xfrm>
            <a:off x="1554698" y="12604750"/>
            <a:ext cx="5487114" cy="730250"/>
          </a:xfrm>
          <a:prstGeom prst="rect">
            <a:avLst/>
          </a:prstGeom>
          <a:noFill/>
          <a:ln>
            <a:noFill/>
          </a:ln>
        </p:spPr>
        <p:txBody>
          <a:bodyPr anchorCtr="0" anchor="ctr" bIns="45700" lIns="0" spcFirstLastPara="1" rIns="0" wrap="square" tIns="45700">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rgbClr val="8F919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9pPr>
          </a:lstStyle>
          <a:p/>
        </p:txBody>
      </p:sp>
      <p:sp>
        <p:nvSpPr>
          <p:cNvPr id="13" name="Google Shape;13;p43"/>
          <p:cNvSpPr txBox="1"/>
          <p:nvPr>
            <p:ph idx="11" type="ftr"/>
          </p:nvPr>
        </p:nvSpPr>
        <p:spPr>
          <a:xfrm>
            <a:off x="8840788" y="12604750"/>
            <a:ext cx="6667500" cy="73025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2400" u="none" cap="none" strike="noStrike">
                <a:solidFill>
                  <a:srgbClr val="8F919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9pPr>
          </a:lstStyle>
          <a:p/>
        </p:txBody>
      </p:sp>
      <p:sp>
        <p:nvSpPr>
          <p:cNvPr id="14" name="Google Shape;14;p43"/>
          <p:cNvSpPr txBox="1"/>
          <p:nvPr>
            <p:ph idx="12" type="sldNum"/>
          </p:nvPr>
        </p:nvSpPr>
        <p:spPr>
          <a:xfrm>
            <a:off x="18083327" y="12604750"/>
            <a:ext cx="4702062" cy="73025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 id="2147483721" r:id="rId73"/>
    <p:sldLayoutId id="2147483722" r:id="rId74"/>
    <p:sldLayoutId id="2147483723" r:id="rId75"/>
    <p:sldLayoutId id="2147483724" r:id="rId76"/>
    <p:sldLayoutId id="2147483725" r:id="rId77"/>
    <p:sldLayoutId id="2147483726" r:id="rId78"/>
    <p:sldLayoutId id="2147483727" r:id="rId79"/>
    <p:sldLayoutId id="2147483728" r:id="rId80"/>
    <p:sldLayoutId id="2147483729" r:id="rId81"/>
    <p:sldLayoutId id="2147483730" r:id="rId82"/>
    <p:sldLayoutId id="2147483731" r:id="rId83"/>
    <p:sldLayoutId id="2147483732" r:id="rId84"/>
    <p:sldLayoutId id="2147483733" r:id="rId85"/>
    <p:sldLayoutId id="2147483734" r:id="rId86"/>
    <p:sldLayoutId id="2147483735" r:id="rId87"/>
    <p:sldLayoutId id="2147483736" r:id="rId88"/>
    <p:sldLayoutId id="2147483737" r:id="rId89"/>
    <p:sldLayoutId id="2147483738" r:id="rId90"/>
    <p:sldLayoutId id="2147483739" r:id="rId91"/>
    <p:sldLayoutId id="2147483740" r:id="rId92"/>
    <p:sldLayoutId id="2147483741" r:id="rId93"/>
    <p:sldLayoutId id="2147483742" r:id="rId94"/>
    <p:sldLayoutId id="2147483743" r:id="rId95"/>
    <p:sldLayoutId id="2147483744" r:id="rId96"/>
    <p:sldLayoutId id="2147483745" r:id="rId97"/>
    <p:sldLayoutId id="2147483746" r:id="rId98"/>
    <p:sldLayoutId id="2147483747" r:id="rId99"/>
    <p:sldLayoutId id="2147483748" r:id="rId100"/>
    <p:sldLayoutId id="2147483749" r:id="rId101"/>
    <p:sldLayoutId id="2147483750" r:id="rId102"/>
    <p:sldLayoutId id="2147483751" r:id="rId103"/>
    <p:sldLayoutId id="2147483752" r:id="rId104"/>
    <p:sldLayoutId id="2147483753" r:id="rId105"/>
    <p:sldLayoutId id="2147483754" r:id="rId106"/>
    <p:sldLayoutId id="2147483755" r:id="rId107"/>
    <p:sldLayoutId id="2147483756" r:id="rId108"/>
    <p:sldLayoutId id="2147483757" r:id="rId109"/>
    <p:sldLayoutId id="2147483758" r:id="rId110"/>
    <p:sldLayoutId id="2147483759" r:id="rId111"/>
    <p:sldLayoutId id="2147483760" r:id="rId112"/>
    <p:sldLayoutId id="2147483761" r:id="rId113"/>
    <p:sldLayoutId id="2147483762" r:id="rId114"/>
    <p:sldLayoutId id="2147483763" r:id="rId115"/>
    <p:sldLayoutId id="2147483764" r:id="rId116"/>
    <p:sldLayoutId id="2147483765" r:id="rId117"/>
    <p:sldLayoutId id="2147483766" r:id="rId118"/>
    <p:sldLayoutId id="2147483767" r:id="rId119"/>
    <p:sldLayoutId id="2147483768" r:id="rId120"/>
    <p:sldLayoutId id="2147483769" r:id="rId121"/>
    <p:sldLayoutId id="2147483770" r:id="rId122"/>
    <p:sldLayoutId id="2147483771" r:id="rId123"/>
    <p:sldLayoutId id="2147483772" r:id="rId124"/>
    <p:sldLayoutId id="2147483773" r:id="rId125"/>
    <p:sldLayoutId id="2147483774" r:id="rId126"/>
    <p:sldLayoutId id="2147483775" r:id="rId127"/>
    <p:sldLayoutId id="2147483776" r:id="rId128"/>
    <p:sldLayoutId id="2147483777" r:id="rId129"/>
    <p:sldLayoutId id="2147483778" r:id="rId130"/>
    <p:sldLayoutId id="2147483779" r:id="rId131"/>
    <p:sldLayoutId id="2147483780" r:id="rId132"/>
    <p:sldLayoutId id="2147483781" r:id="rId133"/>
    <p:sldLayoutId id="2147483782" r:id="rId134"/>
    <p:sldLayoutId id="2147483783" r:id="rId135"/>
    <p:sldLayoutId id="2147483784" r:id="rId136"/>
    <p:sldLayoutId id="2147483785" r:id="rId137"/>
    <p:sldLayoutId id="2147483786" r:id="rId138"/>
    <p:sldLayoutId id="2147483787" r:id="rId139"/>
    <p:sldLayoutId id="2147483788" r:id="rId140"/>
    <p:sldLayoutId id="2147483789" r:id="rId141"/>
    <p:sldLayoutId id="2147483790" r:id="rId142"/>
    <p:sldLayoutId id="2147483791" r:id="rId143"/>
    <p:sldLayoutId id="2147483792" r:id="rId144"/>
    <p:sldLayoutId id="2147483793" r:id="rId145"/>
    <p:sldLayoutId id="2147483794" r:id="rId146"/>
    <p:sldLayoutId id="2147483795" r:id="rId147"/>
    <p:sldLayoutId id="2147483796" r:id="rId148"/>
    <p:sldLayoutId id="2147483797" r:id="rId149"/>
    <p:sldLayoutId id="2147483798" r:id="rId150"/>
    <p:sldLayoutId id="2147483799" r:id="rId151"/>
    <p:sldLayoutId id="2147483800" r:id="rId152"/>
    <p:sldLayoutId id="2147483801" r:id="rId153"/>
    <p:sldLayoutId id="2147483802" r:id="rId154"/>
    <p:sldLayoutId id="2147483803" r:id="rId155"/>
    <p:sldLayoutId id="2147483804" r:id="rId156"/>
    <p:sldLayoutId id="2147483805" r:id="rId157"/>
    <p:sldLayoutId id="2147483806" r:id="rId158"/>
    <p:sldLayoutId id="2147483807" r:id="rId159"/>
    <p:sldLayoutId id="2147483808" r:id="rId160"/>
    <p:sldLayoutId id="2147483809" r:id="rId161"/>
    <p:sldLayoutId id="2147483810" r:id="rId162"/>
    <p:sldLayoutId id="2147483811" r:id="rId163"/>
    <p:sldLayoutId id="2147483812" r:id="rId164"/>
    <p:sldLayoutId id="2147483813" r:id="rId165"/>
    <p:sldLayoutId id="2147483814" r:id="rId166"/>
    <p:sldLayoutId id="2147483815" r:id="rId167"/>
    <p:sldLayoutId id="2147483816" r:id="rId168"/>
    <p:sldLayoutId id="2147483817" r:id="rId169"/>
    <p:sldLayoutId id="2147483818" r:id="rId170"/>
    <p:sldLayoutId id="2147483819" r:id="rId171"/>
    <p:sldLayoutId id="2147483820" r:id="rId172"/>
    <p:sldLayoutId id="2147483821" r:id="rId173"/>
    <p:sldLayoutId id="2147483822" r:id="rId174"/>
    <p:sldLayoutId id="2147483823" r:id="rId175"/>
    <p:sldLayoutId id="2147483824" r:id="rId176"/>
    <p:sldLayoutId id="2147483825" r:id="rId177"/>
    <p:sldLayoutId id="2147483826" r:id="rId178"/>
    <p:sldLayoutId id="2147483827" r:id="rId179"/>
    <p:sldLayoutId id="2147483828" r:id="rId180"/>
    <p:sldLayoutId id="2147483829" r:id="rId181"/>
    <p:sldLayoutId id="2147483830" r:id="rId182"/>
    <p:sldLayoutId id="2147483831" r:id="rId183"/>
    <p:sldLayoutId id="2147483832" r:id="rId184"/>
    <p:sldLayoutId id="2147483833" r:id="rId185"/>
    <p:sldLayoutId id="2147483834" r:id="rId186"/>
    <p:sldLayoutId id="2147483835" r:id="rId187"/>
    <p:sldLayoutId id="2147483836" r:id="rId188"/>
    <p:sldLayoutId id="2147483837" r:id="rId189"/>
    <p:sldLayoutId id="2147483838" r:id="rId190"/>
    <p:sldLayoutId id="2147483839" r:id="rId191"/>
    <p:sldLayoutId id="2147483840" r:id="rId192"/>
    <p:sldLayoutId id="2147483841" r:id="rId193"/>
    <p:sldLayoutId id="2147483842" r:id="rId194"/>
    <p:sldLayoutId id="2147483843" r:id="rId195"/>
    <p:sldLayoutId id="2147483844" r:id="rId196"/>
    <p:sldLayoutId id="2147483845" r:id="rId197"/>
    <p:sldLayoutId id="2147483846" r:id="rId198"/>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4320">
          <p15:clr>
            <a:srgbClr val="F26B43"/>
          </p15:clr>
        </p15:guide>
        <p15:guide id="2" pos="7681">
          <p15:clr>
            <a:srgbClr val="F26B43"/>
          </p15:clr>
        </p15:guide>
        <p15:guide id="3" pos="961">
          <p15:clr>
            <a:srgbClr val="F26B43"/>
          </p15:clr>
        </p15:guide>
        <p15:guide id="4" pos="14353">
          <p15:clr>
            <a:srgbClr val="F26B43"/>
          </p15:clr>
        </p15:guide>
        <p15:guide id="5" orient="horz" pos="7680">
          <p15:clr>
            <a:srgbClr val="F26B43"/>
          </p15:clr>
        </p15:guide>
        <p15:guide id="6" orient="horz" pos="960">
          <p15:clr>
            <a:srgbClr val="F26B43"/>
          </p15:clr>
        </p15:guide>
        <p15:guide id="7" pos="9961">
          <p15:clr>
            <a:srgbClr val="A4A3A4"/>
          </p15:clr>
        </p15:guide>
        <p15:guide id="8" pos="10177">
          <p15:clr>
            <a:srgbClr val="A4A3A4"/>
          </p15:clr>
        </p15:guide>
        <p15:guide id="9" pos="9769">
          <p15:clr>
            <a:srgbClr val="A4A3A4"/>
          </p15:clr>
        </p15:guide>
        <p15:guide id="10" pos="5161">
          <p15:clr>
            <a:srgbClr val="A4A3A4"/>
          </p15:clr>
        </p15:guide>
        <p15:guide id="11" pos="5353">
          <p15:clr>
            <a:srgbClr val="A4A3A4"/>
          </p15:clr>
        </p15:guide>
        <p15:guide id="12" pos="5569">
          <p15:clr>
            <a:srgbClr val="A4A3A4"/>
          </p15:clr>
        </p15:guide>
        <p15:guide id="13" pos="7873">
          <p15:clr>
            <a:srgbClr val="A4A3A4"/>
          </p15:clr>
        </p15:guide>
        <p15:guide id="14" pos="7489">
          <p15:clr>
            <a:srgbClr val="A4A3A4"/>
          </p15:clr>
        </p15:guide>
      </p15:sldGuideLst>
    </p:ext>
  </p:extLst>
</p:sldMaster>
</file>

<file path=ppt/slides/_rels/slide1.xml.rels><?xml version="1.0" encoding="UTF-8" standalone="yes"?><Relationships xmlns="http://schemas.openxmlformats.org/package/2006/relationships"><Relationship Id="rId20" Type="http://schemas.openxmlformats.org/officeDocument/2006/relationships/hyperlink" Target="https://www.linkedin.com/learning/kritisches-denken-methoden-und-techniken/perspektivwechsel-und-hypothesen-als-methoden-des-kritischen-denkens?trk=learnermappingfile" TargetMode="External"/><Relationship Id="rId22" Type="http://schemas.openxmlformats.org/officeDocument/2006/relationships/hyperlink" Target="https://www.linkedin.com/learning/kritisches-denken-methoden-und-techniken/fallen-beim-kritischen-denken?trk=learnermappingfile" TargetMode="External"/><Relationship Id="rId21" Type="http://schemas.openxmlformats.org/officeDocument/2006/relationships/hyperlink" Target="https://www.linkedin.com/learning/kritisches-denken-methoden-und-techniken/die-ooda-methode-so-entscheiden-top-gun-pilot-innen?trk=learnermappingfile" TargetMode="External"/><Relationship Id="rId23" Type="http://schemas.openxmlformats.org/officeDocument/2006/relationships/hyperlink" Target="https://www.linkedin.com/learning/high-quality-connections-positive-arbeitsbeziehungen-fur-den-erfolg-von-morgen/4-hebel-die-wir-fur-echte-verbundenheit-einsetzen-konnen?trk=learnermappingfile" TargetMode="External"/><Relationship Id="rId11" Type="http://schemas.openxmlformats.org/officeDocument/2006/relationships/hyperlink" Target="https://www.linkedin.com/learning/flexibel-und-anpassungsfahig-veranderungen-am-arbeitsplatz-meistern/wie-ausgepragt-sind-ihre-chamaleon-fahigkeiten?trk=learnermappingfile" TargetMode="External"/><Relationship Id="rId10" Type="http://schemas.openxmlformats.org/officeDocument/2006/relationships/hyperlink" Target="https://www.linkedin.com/learning/growth-mindset-personlicher-erfolg-und-wachstum-durch-ein-dynamisches-selbstbild/dynamisches-selbstbild-kultivieren?trk=learnermappingfile" TargetMode="External"/><Relationship Id="rId13" Type="http://schemas.openxmlformats.org/officeDocument/2006/relationships/hyperlink" Target="https://www.linkedin.com/learning/optimistisch-bleiben-im-job-jede-woche-neu/optimismus-und-zuversicht?trk=learnermappingfile" TargetMode="External"/><Relationship Id="rId12" Type="http://schemas.openxmlformats.org/officeDocument/2006/relationships/hyperlink" Target="https://www.linkedin.com/learning/mentale-starke-fur-mehr-erfolg-im-beruf/mentale-starke-im-profi-sport-verankert?trk=learnermappingfile" TargetMode="External"/><Relationship Id="rId15" Type="http://schemas.openxmlformats.org/officeDocument/2006/relationships/hyperlink" Target="https://www.linkedin.com/learning/sich-selbst-fuhren/selbstfuhrung-und-selbstverantwortung?trk=learnermappingfile" TargetMode="External"/><Relationship Id="rId14" Type="http://schemas.openxmlformats.org/officeDocument/2006/relationships/hyperlink" Target="https://www.linkedin.com/learning/optimistisch-bleiben-im-job-jede-woche-neu/bleiben-sie-neugierig?trk=learnermappingfile" TargetMode="External"/><Relationship Id="rId17" Type="http://schemas.openxmlformats.org/officeDocument/2006/relationships/hyperlink" Target="https://www.linkedin.com/learning/entscheiden-in-stress-situationen/die-entscheidungsformel?trk=learnermappingfile" TargetMode="External"/><Relationship Id="rId16" Type="http://schemas.openxmlformats.org/officeDocument/2006/relationships/hyperlink" Target="https://www.linkedin.com/learning/flexibel-und-anpassungsfahig-veranderungen-am-arbeitsplatz-meistern/so-bauen-sie-ihre-kompetenzen-weiter-aus?trk=learnermappingfile" TargetMode="External"/><Relationship Id="rId19" Type="http://schemas.openxmlformats.org/officeDocument/2006/relationships/hyperlink" Target="https://www.linkedin.com/learning/emotionale-intelligenz-entwickeln/die-gefuhle-anderer-verstehen?trk=learnermappingfile" TargetMode="External"/><Relationship Id="rId18" Type="http://schemas.openxmlformats.org/officeDocument/2006/relationships/hyperlink" Target="https://www.linkedin.com/learning/emotionale-intelligenz-entwickeln/emotionale-intelligenz-und-emotionale-kompetenz?trk=learnermappingfile"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hyperlink" Target="https://www.linkedin.com/learning/eine-veranderungskultur-schaffen/veranderung-als-konstante-akzeptieren?trk=learnermappingfile" TargetMode="External"/><Relationship Id="rId9" Type="http://schemas.openxmlformats.org/officeDocument/2006/relationships/hyperlink" Target="https://www.linkedin.com/learning/growth-mindset-personlicher-erfolg-und-wachstum-durch-ein-dynamisches-selbstbild/erkennen-sie-ihr-selbstbild?trk=learnermappingfile" TargetMode="External"/><Relationship Id="rId5" Type="http://schemas.openxmlformats.org/officeDocument/2006/relationships/hyperlink" Target="https://www.linkedin.com/learning/future-skills-der-mensch-in-der-arbeitswelt-4-0/veranderungs-und-lernbereitschaft?trk=learnermappingfile" TargetMode="External"/><Relationship Id="rId6" Type="http://schemas.openxmlformats.org/officeDocument/2006/relationships/hyperlink" Target="https://www.linkedin.com/learning/growth-mindset-personlicher-erfolg-und-wachstum-durch-ein-dynamisches-selbstbild/warum-wir-sind-wie-wir-sind?trk=learnermappingfile" TargetMode="External"/><Relationship Id="rId7" Type="http://schemas.openxmlformats.org/officeDocument/2006/relationships/hyperlink" Target="https://www.linkedin.com/learning/uberzeugend-auftreten-selbstbewusstsein-selbstvertrauen-selbstsicherheit/aufbauend-die-pyramide-zur-selbstsicherheit?trk=learnermappingfile" TargetMode="External"/><Relationship Id="rId8" Type="http://schemas.openxmlformats.org/officeDocument/2006/relationships/hyperlink" Target="https://www.linkedin.com/learning/growth-mindset-personlicher-erfolg-und-wachstum-durch-ein-dynamisches-selbstbild/dynamisches-selbstbild-herausforderungen-und-angste-uberwinden?trk=learnermappingfil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24" name="Shape 1524"/>
        <p:cNvGrpSpPr/>
        <p:nvPr/>
      </p:nvGrpSpPr>
      <p:grpSpPr>
        <a:xfrm>
          <a:off x="0" y="0"/>
          <a:ext cx="0" cy="0"/>
          <a:chOff x="0" y="0"/>
          <a:chExt cx="0" cy="0"/>
        </a:xfrm>
      </p:grpSpPr>
      <p:pic>
        <p:nvPicPr>
          <p:cNvPr descr="Icon&#10;&#10;Description automatically generated" id="1525" name="Google Shape;1525;g2819b7a3d88_1_0"/>
          <p:cNvPicPr preferRelativeResize="0"/>
          <p:nvPr/>
        </p:nvPicPr>
        <p:blipFill rotWithShape="1">
          <a:blip r:embed="rId3">
            <a:alphaModFix/>
          </a:blip>
          <a:srcRect b="0" l="0" r="0" t="0"/>
          <a:stretch/>
        </p:blipFill>
        <p:spPr>
          <a:xfrm>
            <a:off x="19869196" y="702755"/>
            <a:ext cx="3762798" cy="736600"/>
          </a:xfrm>
          <a:prstGeom prst="rect">
            <a:avLst/>
          </a:prstGeom>
          <a:noFill/>
          <a:ln>
            <a:noFill/>
          </a:ln>
        </p:spPr>
      </p:pic>
      <p:sp>
        <p:nvSpPr>
          <p:cNvPr id="1526" name="Google Shape;1526;g2819b7a3d88_1_0"/>
          <p:cNvSpPr txBox="1"/>
          <p:nvPr/>
        </p:nvSpPr>
        <p:spPr>
          <a:xfrm>
            <a:off x="-1003610" y="9656956"/>
            <a:ext cx="1848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7" name="Google Shape;1527;g2819b7a3d88_1_0"/>
          <p:cNvSpPr txBox="1"/>
          <p:nvPr/>
        </p:nvSpPr>
        <p:spPr>
          <a:xfrm>
            <a:off x="755175" y="546650"/>
            <a:ext cx="18115200" cy="1938000"/>
          </a:xfrm>
          <a:prstGeom prst="rect">
            <a:avLst/>
          </a:prstGeom>
          <a:noFill/>
          <a:ln>
            <a:noFill/>
          </a:ln>
        </p:spPr>
        <p:txBody>
          <a:bodyPr anchorCtr="0" anchor="t" bIns="91425" lIns="0" spcFirstLastPara="1" rIns="0" wrap="square" tIns="91425">
            <a:noAutofit/>
          </a:bodyPr>
          <a:lstStyle/>
          <a:p>
            <a:pPr indent="0" lvl="0" marL="0" marR="0" rtl="0" algn="l">
              <a:lnSpc>
                <a:spcPct val="90000"/>
              </a:lnSpc>
              <a:spcBef>
                <a:spcPts val="0"/>
              </a:spcBef>
              <a:spcAft>
                <a:spcPts val="0"/>
              </a:spcAft>
              <a:buClr>
                <a:srgbClr val="000000"/>
              </a:buClr>
              <a:buSzPts val="6000"/>
              <a:buFont typeface="Arial"/>
              <a:buNone/>
            </a:pPr>
            <a:r>
              <a:rPr b="0" i="0" lang="en-US" sz="5600" u="none" cap="none" strike="noStrike">
                <a:solidFill>
                  <a:schemeClr val="dk1"/>
                </a:solidFill>
                <a:latin typeface="Arial"/>
                <a:ea typeface="Arial"/>
                <a:cs typeface="Arial"/>
                <a:sym typeface="Arial"/>
              </a:rPr>
              <a:t>Beständige menschliche Kompetenzen im Zeitalter der KI</a:t>
            </a:r>
            <a:r>
              <a:rPr b="0" i="0" lang="en-US" sz="6000" u="none" cap="none" strike="noStrike">
                <a:solidFill>
                  <a:schemeClr val="dk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US" sz="2300">
                <a:solidFill>
                  <a:schemeClr val="accent6"/>
                </a:solidFill>
              </a:rPr>
              <a:t>Beständige menschliche Fähigkeiten - traditionell als Soft Skills bekannt - werden mit der Entwicklung der KI noch wichtiger. Diese Fähigkeiten überdauern Veränderungen in der Technologie und Automatisierung. Fördern Sie sich selbst, um Ihr Wachstum zu beschleunigen und in Ihrer Karriere voranzukommen!</a:t>
            </a:r>
            <a:endParaRPr b="0" i="0" sz="3100" u="none" cap="none" strike="noStrike">
              <a:solidFill>
                <a:schemeClr val="accent6"/>
              </a:solidFill>
              <a:latin typeface="Arial"/>
              <a:ea typeface="Arial"/>
              <a:cs typeface="Arial"/>
              <a:sym typeface="Arial"/>
            </a:endParaRPr>
          </a:p>
        </p:txBody>
      </p:sp>
      <p:graphicFrame>
        <p:nvGraphicFramePr>
          <p:cNvPr id="1528" name="Google Shape;1528;g2819b7a3d88_1_0"/>
          <p:cNvGraphicFramePr/>
          <p:nvPr/>
        </p:nvGraphicFramePr>
        <p:xfrm>
          <a:off x="755180" y="2842053"/>
          <a:ext cx="3000000" cy="3000000"/>
        </p:xfrm>
        <a:graphic>
          <a:graphicData uri="http://schemas.openxmlformats.org/drawingml/2006/table">
            <a:tbl>
              <a:tblPr bandRow="1" firstRow="1">
                <a:noFill/>
                <a:tableStyleId>{28E9F4C9-3024-44F2-BA60-70293907A706}</a:tableStyleId>
              </a:tblPr>
              <a:tblGrid>
                <a:gridCol w="4544225"/>
                <a:gridCol w="4606525"/>
                <a:gridCol w="4575375"/>
                <a:gridCol w="4575375"/>
                <a:gridCol w="4575375"/>
              </a:tblGrid>
              <a:tr h="905400">
                <a:tc>
                  <a:txBody>
                    <a:bodyPr/>
                    <a:lstStyle/>
                    <a:p>
                      <a:pPr indent="0" lvl="0" marL="0" marR="0" rtl="0" algn="ctr">
                        <a:lnSpc>
                          <a:spcPct val="90000"/>
                        </a:lnSpc>
                        <a:spcBef>
                          <a:spcPts val="0"/>
                        </a:spcBef>
                        <a:spcAft>
                          <a:spcPts val="0"/>
                        </a:spcAft>
                        <a:buClr>
                          <a:srgbClr val="000000"/>
                        </a:buClr>
                        <a:buSzPts val="3200"/>
                        <a:buFont typeface="Arial"/>
                        <a:buNone/>
                      </a:pPr>
                      <a:r>
                        <a:rPr b="0" lang="en-US" sz="3200"/>
                        <a:t>Montag</a:t>
                      </a:r>
                      <a:endParaRPr sz="1400" u="none" cap="none" strike="noStrike">
                        <a:latin typeface="Arial"/>
                        <a:ea typeface="Arial"/>
                        <a:cs typeface="Arial"/>
                        <a:sym typeface="Arial"/>
                      </a:endParaRPr>
                    </a:p>
                  </a:txBody>
                  <a:tcPr marT="182875" marB="182875" marR="137150" marL="137150" anchor="ctr">
                    <a:lnL cap="flat" cmpd="sng" w="12700">
                      <a:solidFill>
                        <a:srgbClr val="43712E"/>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004180"/>
                    </a:solidFill>
                  </a:tcPr>
                </a:tc>
                <a:tc>
                  <a:txBody>
                    <a:bodyPr/>
                    <a:lstStyle/>
                    <a:p>
                      <a:pPr indent="0" lvl="0" marL="0" marR="0" rtl="0" algn="ctr">
                        <a:lnSpc>
                          <a:spcPct val="90000"/>
                        </a:lnSpc>
                        <a:spcBef>
                          <a:spcPts val="0"/>
                        </a:spcBef>
                        <a:spcAft>
                          <a:spcPts val="0"/>
                        </a:spcAft>
                        <a:buClr>
                          <a:srgbClr val="000000"/>
                        </a:buClr>
                        <a:buSzPts val="3200"/>
                        <a:buFont typeface="Arial"/>
                        <a:buNone/>
                      </a:pPr>
                      <a:r>
                        <a:rPr b="0" lang="en-US" sz="3200"/>
                        <a:t>Dienstag</a:t>
                      </a:r>
                      <a:endParaRPr sz="1400" u="none" cap="none" strike="noStrike">
                        <a:latin typeface="Arial"/>
                        <a:ea typeface="Arial"/>
                        <a:cs typeface="Arial"/>
                        <a:sym typeface="Arial"/>
                      </a:endParaRPr>
                    </a:p>
                  </a:txBody>
                  <a:tcPr marT="182875" marB="182875" marR="137150" marL="1371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004180"/>
                    </a:solidFill>
                  </a:tcPr>
                </a:tc>
                <a:tc>
                  <a:txBody>
                    <a:bodyPr/>
                    <a:lstStyle/>
                    <a:p>
                      <a:pPr indent="0" lvl="0" marL="0" marR="0" rtl="0" algn="ctr">
                        <a:lnSpc>
                          <a:spcPct val="90000"/>
                        </a:lnSpc>
                        <a:spcBef>
                          <a:spcPts val="0"/>
                        </a:spcBef>
                        <a:spcAft>
                          <a:spcPts val="0"/>
                        </a:spcAft>
                        <a:buClr>
                          <a:srgbClr val="000000"/>
                        </a:buClr>
                        <a:buSzPts val="3200"/>
                        <a:buFont typeface="Arial"/>
                        <a:buNone/>
                      </a:pPr>
                      <a:r>
                        <a:rPr b="0" lang="en-US" sz="3200"/>
                        <a:t>Mittwoch</a:t>
                      </a:r>
                      <a:endParaRPr sz="1400" u="none" cap="none" strike="noStrike">
                        <a:latin typeface="Arial"/>
                        <a:ea typeface="Arial"/>
                        <a:cs typeface="Arial"/>
                        <a:sym typeface="Arial"/>
                      </a:endParaRPr>
                    </a:p>
                  </a:txBody>
                  <a:tcPr marT="182875" marB="182875" marR="137150" marL="1371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004180"/>
                    </a:solidFill>
                  </a:tcPr>
                </a:tc>
                <a:tc>
                  <a:txBody>
                    <a:bodyPr/>
                    <a:lstStyle/>
                    <a:p>
                      <a:pPr indent="0" lvl="0" marL="0" marR="0" rtl="0" algn="ctr">
                        <a:lnSpc>
                          <a:spcPct val="90000"/>
                        </a:lnSpc>
                        <a:spcBef>
                          <a:spcPts val="0"/>
                        </a:spcBef>
                        <a:spcAft>
                          <a:spcPts val="0"/>
                        </a:spcAft>
                        <a:buClr>
                          <a:srgbClr val="000000"/>
                        </a:buClr>
                        <a:buSzPts val="3200"/>
                        <a:buFont typeface="Arial"/>
                        <a:buNone/>
                      </a:pPr>
                      <a:r>
                        <a:rPr b="0" lang="en-US" sz="3200"/>
                        <a:t>Donnerstag</a:t>
                      </a:r>
                      <a:endParaRPr sz="1400" u="none" cap="none" strike="noStrike">
                        <a:latin typeface="Arial"/>
                        <a:ea typeface="Arial"/>
                        <a:cs typeface="Arial"/>
                        <a:sym typeface="Arial"/>
                      </a:endParaRPr>
                    </a:p>
                  </a:txBody>
                  <a:tcPr marT="182875" marB="182875" marR="137150" marL="1371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004180"/>
                    </a:solidFill>
                  </a:tcPr>
                </a:tc>
                <a:tc>
                  <a:txBody>
                    <a:bodyPr/>
                    <a:lstStyle/>
                    <a:p>
                      <a:pPr indent="0" lvl="0" marL="0" marR="0" rtl="0" algn="ctr">
                        <a:lnSpc>
                          <a:spcPct val="90000"/>
                        </a:lnSpc>
                        <a:spcBef>
                          <a:spcPts val="0"/>
                        </a:spcBef>
                        <a:spcAft>
                          <a:spcPts val="0"/>
                        </a:spcAft>
                        <a:buClr>
                          <a:srgbClr val="000000"/>
                        </a:buClr>
                        <a:buSzPts val="3200"/>
                        <a:buFont typeface="Arial"/>
                        <a:buNone/>
                      </a:pPr>
                      <a:r>
                        <a:rPr b="0" lang="en-US" sz="3200"/>
                        <a:t>Freitag</a:t>
                      </a:r>
                      <a:endParaRPr sz="1400" u="none" cap="none" strike="noStrike">
                        <a:latin typeface="Arial"/>
                        <a:ea typeface="Arial"/>
                        <a:cs typeface="Arial"/>
                        <a:sym typeface="Arial"/>
                      </a:endParaRPr>
                    </a:p>
                  </a:txBody>
                  <a:tcPr marT="182875" marB="182875" marR="137150" marL="137150" anchor="ctr">
                    <a:lnL cap="flat" cmpd="sng" w="12700">
                      <a:solidFill>
                        <a:schemeClr val="lt1"/>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004180"/>
                    </a:solidFill>
                  </a:tcPr>
                </a:tc>
              </a:tr>
              <a:tr h="2245325">
                <a:tc>
                  <a:txBody>
                    <a:bodyPr/>
                    <a:lstStyle/>
                    <a:p>
                      <a:pPr indent="0" lvl="0" marL="0" marR="0" rtl="0" algn="l">
                        <a:lnSpc>
                          <a:spcPct val="100000"/>
                        </a:lnSpc>
                        <a:spcBef>
                          <a:spcPts val="0"/>
                        </a:spcBef>
                        <a:spcAft>
                          <a:spcPts val="0"/>
                        </a:spcAft>
                        <a:buClr>
                          <a:srgbClr val="000000"/>
                        </a:buClr>
                        <a:buSzPts val="2000"/>
                        <a:buFont typeface="Arial"/>
                        <a:buNone/>
                      </a:pPr>
                      <a:r>
                        <a:t/>
                      </a:r>
                      <a:endParaRPr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a:solidFill>
                            <a:srgbClr val="3C4345"/>
                          </a:solidFill>
                        </a:rPr>
                        <a:t>Tag</a:t>
                      </a:r>
                      <a:r>
                        <a:rPr b="1" lang="en-US" sz="2000" u="none" cap="none" strike="noStrike">
                          <a:solidFill>
                            <a:srgbClr val="3C4345"/>
                          </a:solidFill>
                        </a:rPr>
                        <a:t> 1</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4"/>
                        </a:rPr>
                        <a:t>Veränderung als Konstante akzeptieren</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a:solidFill>
                            <a:srgbClr val="3C4345"/>
                          </a:solidFill>
                        </a:rPr>
                        <a:t>(2m 47s)</a:t>
                      </a:r>
                      <a:endParaRPr b="1"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l">
                        <a:lnSpc>
                          <a:spcPct val="100000"/>
                        </a:lnSpc>
                        <a:spcBef>
                          <a:spcPts val="0"/>
                        </a:spcBef>
                        <a:spcAft>
                          <a:spcPts val="0"/>
                        </a:spcAft>
                        <a:buClr>
                          <a:srgbClr val="000000"/>
                        </a:buClr>
                        <a:buSzPts val="2000"/>
                        <a:buFont typeface="Arial"/>
                        <a:buNone/>
                      </a:pPr>
                      <a:r>
                        <a:t/>
                      </a:r>
                      <a:endParaRPr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a:solidFill>
                            <a:srgbClr val="3C4345"/>
                          </a:solidFill>
                        </a:rPr>
                        <a:t> 2</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5"/>
                        </a:rPr>
                        <a:t>Veränderungs- und Lernbereitschaft</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1m 28s)</a:t>
                      </a: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l">
                        <a:lnSpc>
                          <a:spcPct val="100000"/>
                        </a:lnSpc>
                        <a:spcBef>
                          <a:spcPts val="0"/>
                        </a:spcBef>
                        <a:spcAft>
                          <a:spcPts val="0"/>
                        </a:spcAft>
                        <a:buClr>
                          <a:srgbClr val="000000"/>
                        </a:buClr>
                        <a:buSzPts val="2000"/>
                        <a:buFont typeface="Arial"/>
                        <a:buNone/>
                      </a:pPr>
                      <a:r>
                        <a:t/>
                      </a:r>
                      <a:endParaRPr i="0"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3</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6"/>
                        </a:rPr>
                        <a:t>Warum wir sind, wie wir sind</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2m 51s)</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l">
                        <a:lnSpc>
                          <a:spcPct val="100000"/>
                        </a:lnSpc>
                        <a:spcBef>
                          <a:spcPts val="0"/>
                        </a:spcBef>
                        <a:spcAft>
                          <a:spcPts val="0"/>
                        </a:spcAft>
                        <a:buClr>
                          <a:srgbClr val="000000"/>
                        </a:buClr>
                        <a:buSzPts val="2000"/>
                        <a:buFont typeface="Arial"/>
                        <a:buNone/>
                      </a:pPr>
                      <a:r>
                        <a:t/>
                      </a:r>
                      <a:endParaRPr i="0"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4</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7"/>
                        </a:rPr>
                        <a:t>Aufbauend: die Pyramide zur Selbstsicherheit</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3m 6s)</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5</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8"/>
                        </a:rPr>
                        <a:t>Dynamisches Selbstbild: Herausforderungen und Ängste überwinden</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1m 48s)</a:t>
                      </a:r>
                      <a:br>
                        <a:rPr lang="en-US" sz="2000" u="none" cap="none" strike="noStrike"/>
                      </a:b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r>
              <a:tr h="2229750">
                <a:tc>
                  <a:txBody>
                    <a:bodyPr/>
                    <a:lstStyle/>
                    <a:p>
                      <a:pPr indent="0" lvl="0" marL="0" marR="0" rtl="0" algn="l">
                        <a:lnSpc>
                          <a:spcPct val="115000"/>
                        </a:lnSpc>
                        <a:spcBef>
                          <a:spcPts val="0"/>
                        </a:spcBef>
                        <a:spcAft>
                          <a:spcPts val="0"/>
                        </a:spcAft>
                        <a:buClr>
                          <a:srgbClr val="000000"/>
                        </a:buClr>
                        <a:buSzPts val="2000"/>
                        <a:buFont typeface="Arial"/>
                        <a:buNone/>
                      </a:pPr>
                      <a:r>
                        <a:t/>
                      </a:r>
                      <a:endParaRPr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6</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9"/>
                        </a:rPr>
                        <a:t>Erkennen Sie Ihr Selbstbild</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2m 42s)</a:t>
                      </a:r>
                      <a:endParaRPr b="1"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i="0"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a:t>Tag</a:t>
                      </a:r>
                      <a:r>
                        <a:rPr lang="en-US" sz="2000">
                          <a:solidFill>
                            <a:schemeClr val="hlink"/>
                          </a:solidFill>
                        </a:rPr>
                        <a:t> 7</a:t>
                      </a:r>
                      <a:endParaRPr sz="2000">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10"/>
                        </a:rPr>
                        <a:t>Dynamisches Selbstbild kultivieren</a:t>
                      </a:r>
                      <a:endParaRPr sz="2000"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3m 2s)</a:t>
                      </a: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i="0"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8</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11"/>
                        </a:rPr>
                        <a:t>Wie ausgeprägt sind Ihre Chamäleon-Fähigkeiten?</a:t>
                      </a:r>
                      <a:endParaRPr sz="2000" cap="none" strike="noStrike">
                        <a:solidFill>
                          <a:srgbClr val="000000"/>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2m 45s)</a:t>
                      </a:r>
                      <a:endParaRPr sz="2000" u="none" cap="none" strike="noStrike">
                        <a:solidFill>
                          <a:srgbClr val="3C4345"/>
                        </a:solidFill>
                      </a:endParaRPr>
                    </a:p>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i="0"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9</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12"/>
                        </a:rPr>
                        <a:t>Mentale Stärke – im Profi-Sport verankert</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3m 36s)</a:t>
                      </a:r>
                      <a:endParaRPr sz="2000" u="none" cap="none" strike="noStrike">
                        <a:solidFill>
                          <a:srgbClr val="3C4345"/>
                        </a:solidFill>
                      </a:endParaRPr>
                    </a:p>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10</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13"/>
                        </a:rPr>
                        <a:t>Optimismus und Zuversicht</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7m 19s)</a:t>
                      </a:r>
                      <a:br>
                        <a:rPr lang="en-US" sz="2000" u="none" cap="none" strike="noStrike"/>
                      </a:b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r>
              <a:tr h="2229750">
                <a:tc>
                  <a:txBody>
                    <a:bodyPr/>
                    <a:lstStyle/>
                    <a:p>
                      <a:pPr indent="0" lvl="0" marL="0" marR="0" rtl="0" algn="ctr">
                        <a:lnSpc>
                          <a:spcPct val="100000"/>
                        </a:lnSpc>
                        <a:spcBef>
                          <a:spcPts val="0"/>
                        </a:spcBef>
                        <a:spcAft>
                          <a:spcPts val="0"/>
                        </a:spcAft>
                        <a:buClr>
                          <a:srgbClr val="000000"/>
                        </a:buClr>
                        <a:buSzPts val="2000"/>
                        <a:buFont typeface="Arial"/>
                        <a:buNone/>
                      </a:pPr>
                      <a:r>
                        <a:t/>
                      </a:r>
                      <a:endParaRPr i="0"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11</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14"/>
                        </a:rPr>
                        <a:t>Bleiben Sie neugierig</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3m 50s)</a:t>
                      </a:r>
                      <a:endParaRPr sz="2000" u="none" cap="none" strike="noStrike">
                        <a:solidFill>
                          <a:srgbClr val="3C4345"/>
                        </a:solidFill>
                      </a:endParaRPr>
                    </a:p>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i="0"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12</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15"/>
                        </a:rPr>
                        <a:t>Selbstführung und Selbstverantwortung</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4m 30s)</a:t>
                      </a:r>
                      <a:endParaRPr b="1" sz="2000" u="none" cap="none" strike="noStrike"/>
                    </a:p>
                    <a:p>
                      <a:pPr indent="0" lvl="0" marL="0" marR="0" rtl="0" algn="ctr">
                        <a:lnSpc>
                          <a:spcPct val="100000"/>
                        </a:lnSpc>
                        <a:spcBef>
                          <a:spcPts val="0"/>
                        </a:spcBef>
                        <a:spcAft>
                          <a:spcPts val="0"/>
                        </a:spcAft>
                        <a:buClr>
                          <a:srgbClr val="000000"/>
                        </a:buClr>
                        <a:buSzPts val="2000"/>
                        <a:buFont typeface="Arial"/>
                        <a:buNone/>
                      </a:pPr>
                      <a:r>
                        <a:t/>
                      </a: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i="0"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13</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16"/>
                        </a:rPr>
                        <a:t>So bauen Sie Ihre Kompetenzen weiter aus</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2m 50s)</a:t>
                      </a:r>
                      <a:endParaRPr sz="2000" u="none" cap="none" strike="noStrike">
                        <a:solidFill>
                          <a:srgbClr val="3C4345"/>
                        </a:solidFill>
                      </a:endParaRPr>
                    </a:p>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i="0"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14</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17"/>
                        </a:rPr>
                        <a:t>Die Entscheidungsformel</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2m 22s)</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ctr">
                        <a:lnSpc>
                          <a:spcPct val="115000"/>
                        </a:lnSpc>
                        <a:spcBef>
                          <a:spcPts val="0"/>
                        </a:spcBef>
                        <a:spcAft>
                          <a:spcPts val="0"/>
                        </a:spcAft>
                        <a:buClr>
                          <a:srgbClr val="000000"/>
                        </a:buClr>
                        <a:buSzPts val="2000"/>
                        <a:buFont typeface="Arial"/>
                        <a:buNone/>
                      </a:pPr>
                      <a:r>
                        <a:t/>
                      </a:r>
                      <a:endParaRPr b="1" sz="2000"/>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15</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18"/>
                        </a:rPr>
                        <a:t>Emotionale Intelligenz und emotionale Kompetenz</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4m 3s)</a:t>
                      </a:r>
                      <a:br>
                        <a:rPr lang="en-US" sz="2000" u="none" cap="none" strike="noStrike"/>
                      </a:b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r>
              <a:tr h="2536325">
                <a:tc>
                  <a:txBody>
                    <a:bodyPr/>
                    <a:lstStyle/>
                    <a:p>
                      <a:pPr indent="0" lvl="0" marL="0" marR="0" rtl="0" algn="ctr">
                        <a:lnSpc>
                          <a:spcPct val="100000"/>
                        </a:lnSpc>
                        <a:spcBef>
                          <a:spcPts val="0"/>
                        </a:spcBef>
                        <a:spcAft>
                          <a:spcPts val="0"/>
                        </a:spcAft>
                        <a:buClr>
                          <a:srgbClr val="000000"/>
                        </a:buClr>
                        <a:buSzPts val="2000"/>
                        <a:buFont typeface="Arial"/>
                        <a:buNone/>
                      </a:pPr>
                      <a:r>
                        <a:t/>
                      </a:r>
                      <a:endParaRPr i="0"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16</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19"/>
                        </a:rPr>
                        <a:t>Die Gefühle anderer verstehen</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3m 40s)</a:t>
                      </a:r>
                      <a:endParaRPr b="1"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i="0"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17</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20"/>
                        </a:rPr>
                        <a:t>Perspektivwechsel und Hypothesen als Methoden des kritischen Denkens</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                      	(</a:t>
                      </a:r>
                      <a:r>
                        <a:rPr lang="en-US" sz="2000">
                          <a:solidFill>
                            <a:srgbClr val="3C4345"/>
                          </a:solidFill>
                        </a:rPr>
                        <a:t>4m 46s)</a:t>
                      </a: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i="0"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18</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21"/>
                        </a:rPr>
                        <a:t>Die OODA-Methode (so entscheiden Top-Gun-Pilot:innen)</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5m 54s)</a:t>
                      </a:r>
                      <a:endParaRPr sz="2000" u="none" cap="none" strike="noStrike">
                        <a:solidFill>
                          <a:srgbClr val="3C4345"/>
                        </a:solidFill>
                      </a:endParaRPr>
                    </a:p>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i="0"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19</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22"/>
                        </a:rPr>
                        <a:t>Fallen beim kritischen Denken</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1m 53s)</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a:t>Tag</a:t>
                      </a:r>
                      <a:r>
                        <a:rPr b="1" lang="en-US" sz="2000" u="none" cap="none" strike="noStrike">
                          <a:solidFill>
                            <a:srgbClr val="3C4345"/>
                          </a:solidFill>
                        </a:rPr>
                        <a:t> 20</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a:solidFill>
                            <a:schemeClr val="hlink"/>
                          </a:solidFill>
                          <a:hlinkClick r:id="rId23"/>
                        </a:rPr>
                        <a:t>4 Hebel, die wir für echte Verbundenheit einsetzen können</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a:t>
                      </a:r>
                      <a:r>
                        <a:rPr lang="en-US" sz="2000">
                          <a:solidFill>
                            <a:srgbClr val="3C4345"/>
                          </a:solidFill>
                        </a:rPr>
                        <a:t>4m 42s)</a:t>
                      </a:r>
                      <a:endParaRPr b="1" sz="2000" u="none" cap="none" strike="noStrike"/>
                    </a:p>
                    <a:p>
                      <a:pPr indent="0" lvl="0" marL="0" marR="0" rtl="0" algn="ctr">
                        <a:lnSpc>
                          <a:spcPct val="100000"/>
                        </a:lnSpc>
                        <a:spcBef>
                          <a:spcPts val="0"/>
                        </a:spcBef>
                        <a:spcAft>
                          <a:spcPts val="0"/>
                        </a:spcAft>
                        <a:buClr>
                          <a:srgbClr val="000000"/>
                        </a:buClr>
                        <a:buSzPts val="2000"/>
                        <a:buFont typeface="Arial"/>
                        <a:buNone/>
                      </a:pPr>
                      <a:r>
                        <a:t/>
                      </a: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TIS">
  <a:themeElements>
    <a:clrScheme name="LinkedIn PMM">
      <a:dk1>
        <a:srgbClr val="3C4345"/>
      </a:dk1>
      <a:lt1>
        <a:srgbClr val="FDFAF5"/>
      </a:lt1>
      <a:dk2>
        <a:srgbClr val="B24020"/>
      </a:dk2>
      <a:lt2>
        <a:srgbClr val="0A66C2"/>
      </a:lt2>
      <a:accent1>
        <a:srgbClr val="44712E"/>
      </a:accent1>
      <a:accent2>
        <a:srgbClr val="915907"/>
      </a:accent2>
      <a:accent3>
        <a:srgbClr val="004183"/>
      </a:accent3>
      <a:accent4>
        <a:srgbClr val="E7A33E"/>
      </a:accent4>
      <a:accent5>
        <a:srgbClr val="7E8F1D"/>
      </a:accent5>
      <a:accent6>
        <a:srgbClr val="5B696B"/>
      </a:accent6>
      <a:hlink>
        <a:srgbClr val="004183"/>
      </a:hlink>
      <a:folHlink>
        <a:srgbClr val="5B696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2020-01-21T01:09:54Z</dcterms:created>
  <dc:creator>Azelia Maynard</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0x010100D120BCAB66DB0548915CF546477D22600097A61C50EEB9C143B1F4F187452986F9</vt:lpwstr>
  </property>
  <property fmtid="{D5CDD505-2E9C-101B-9397-08002B2CF9AE}" pid="3" name="LIAssetType">
    <vt:lpwstr/>
  </property>
  <property fmtid="{D5CDD505-2E9C-101B-9397-08002B2CF9AE}" pid="4" name="LITagsFlat">
    <vt:lpwstr/>
  </property>
  <property fmtid="{D5CDD505-2E9C-101B-9397-08002B2CF9AE}" pid="5" name="MSIP_Label_f42aa342-8706-4288-bd11-ebb85995028c_Enabled">
    <vt:lpwstr>true</vt:lpwstr>
  </property>
  <property fmtid="{D5CDD505-2E9C-101B-9397-08002B2CF9AE}" pid="6" name="MSIP_Label_f42aa342-8706-4288-bd11-ebb85995028c_SetDate">
    <vt:lpwstr>2019-08-05T17:09:38-0800</vt:lpwstr>
  </property>
  <property fmtid="{D5CDD505-2E9C-101B-9397-08002B2CF9AE}" pid="7" name="MSIP_Label_f42aa342-8706-4288-bd11-ebb85995028c_Method">
    <vt:lpwstr>Standard</vt:lpwstr>
  </property>
  <property fmtid="{D5CDD505-2E9C-101B-9397-08002B2CF9AE}" pid="8" name="MSIP_Label_f42aa342-8706-4288-bd11-ebb85995028c_Name">
    <vt:lpwstr>Internal</vt:lpwstr>
  </property>
  <property fmtid="{D5CDD505-2E9C-101B-9397-08002B2CF9AE}" pid="9" name="MSIP_Label_f42aa342-8706-4288-bd11-ebb85995028c_SiteId">
    <vt:lpwstr>72f988bf-86f1-41af-91ab-2d7cd011db47</vt:lpwstr>
  </property>
  <property fmtid="{D5CDD505-2E9C-101B-9397-08002B2CF9AE}" pid="10" name="MSIP_Label_f42aa342-8706-4288-bd11-ebb85995028c_ActionId">
    <vt:lpwstr>00e8fa60-f524-4ac3-b414-0000230fd837</vt:lpwstr>
  </property>
  <property fmtid="{D5CDD505-2E9C-101B-9397-08002B2CF9AE}" pid="11" name="MSIP_Label_f42aa342-8706-4288-bd11-ebb85995028c_ContentBits">
    <vt:lpwstr>0</vt:lpwstr>
  </property>
</Properties>
</file>