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rbn48vohya6pBfiA98tHY72+y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C59DA8-07AB-471F-8B38-850E13AA17F4}">
  <a:tblStyle styleId="{ADC59DA8-07AB-471F-8B38-850E13AA17F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ki-produktivitatsbooster-fur-arbeit-und-karriere/smarteres-und-fokussierteres-arbeiten-mit-ki?trk=learnermappingfile" TargetMode="External"/><Relationship Id="rId22" Type="http://schemas.openxmlformats.org/officeDocument/2006/relationships/hyperlink" Target="https://www.linkedin.com/learning/generative-ki-fur-fuhrungskrafte/zukunftige-weiterentwicklungen-in-der-ki?trk=learnermappingfile" TargetMode="External"/><Relationship Id="rId21" Type="http://schemas.openxmlformats.org/officeDocument/2006/relationships/hyperlink" Target="https://www.linkedin.com/learning/ki-produktivitatsbooster-fur-arbeit-und-karriere/bessere-zusammenarbeit-mit-ki?trk=learnermappingfile" TargetMode="External"/><Relationship Id="rId24" Type="http://schemas.openxmlformats.org/officeDocument/2006/relationships/image" Target="../media/image9.png"/><Relationship Id="rId23" Type="http://schemas.openxmlformats.org/officeDocument/2006/relationships/hyperlink" Target="https://www.linkedin.com/learning/kunstliche-intelligenz-grundwissen-fur-fuhrungskrafte/wie-fuhrungskrafte-sich-selbst-und-ihre-organisation-uber-ki-auf-dem-laufenden-halten-konnen?trk=learnermappingfile" TargetMode="External"/><Relationship Id="rId11" Type="http://schemas.openxmlformats.org/officeDocument/2006/relationships/hyperlink" Target="https://www.linkedin.com/learning/kunstliche-intelligenz-grundwissen-fur-fuhrungskrafte/die-5-kernbereiche-von-ki-die-fur-fuhrungskrafte-relevant-sind?trk=learnermappingfile" TargetMode="External"/><Relationship Id="rId10" Type="http://schemas.openxmlformats.org/officeDocument/2006/relationships/hyperlink" Target="https://www.linkedin.com/learning/kunstliche-intelligenz-grundwissen-fur-fuhrungskrafte/warum-sich-fuhrungskrafte-jetzt-mit-ki-beschaftigen-mussen?trk=learnermappingfile" TargetMode="External"/><Relationship Id="rId13" Type="http://schemas.openxmlformats.org/officeDocument/2006/relationships/hyperlink" Target="https://www.linkedin.com/learning/generative-ki-fur-fuhrungskrafte/risiken-und-grenzen?trk=learnermappingfile" TargetMode="External"/><Relationship Id="rId12" Type="http://schemas.openxmlformats.org/officeDocument/2006/relationships/hyperlink" Target="https://www.linkedin.com/learning/kunstliche-intelligenz-und-psychologie-angste-und-hurden-uberwinden/woher-stammt-die-skepsis-vor-ki?trk=learnermappingfile" TargetMode="External"/><Relationship Id="rId15" Type="http://schemas.openxmlformats.org/officeDocument/2006/relationships/hyperlink" Target="https://www.linkedin.com/learning/kunstliche-intelligenz-strategie-und-kommunikation-im-unternehmen/ki-kommunikation-herausforderungen-und-tipps?trk=learnermappingfile" TargetMode="External"/><Relationship Id="rId14" Type="http://schemas.openxmlformats.org/officeDocument/2006/relationships/hyperlink" Target="https://www.linkedin.com/learning/was-ist-generative-ki-22860708/ethische-und-fuhrungsbezogene-aspekte?trk=learnermappingfile" TargetMode="External"/><Relationship Id="rId17" Type="http://schemas.openxmlformats.org/officeDocument/2006/relationships/hyperlink" Target="https://www.linkedin.com/learning/kunstliche-intelligenz-und-psychologie-angste-und-hurden-uberwinden/2943176?trk=learnermappingfile" TargetMode="External"/><Relationship Id="rId16" Type="http://schemas.openxmlformats.org/officeDocument/2006/relationships/hyperlink" Target="https://www.linkedin.com/learning/kunstliche-intelligenz-strategie-und-kommunikation-im-unternehmen/das-ki-strategie-team?trk=learnermappingfile" TargetMode="External"/><Relationship Id="rId19" Type="http://schemas.openxmlformats.org/officeDocument/2006/relationships/hyperlink" Target="https://www.linkedin.com/learning/kunstliche-intelligenz-und-psychologie-angste-und-hurden-uberwinden/experimentieren-ki-pilotprojekt-starten?trk=learnermappingfile" TargetMode="External"/><Relationship Id="rId18" Type="http://schemas.openxmlformats.org/officeDocument/2006/relationships/hyperlink" Target="https://www.linkedin.com/learning/kunstliche-intelligenz-und-psychologie-angste-und-hurden-uberwinden/verstehen-ki-beispiele-in-den-alltag-integriere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hyperlink" Target="https://www.linkedin.com/learning/kunstliche-intelligenz-und-psychologie-angste-und-hurden-uberwinden/schluss-mit-ki-mythen?trk=learnermappingfile" TargetMode="External"/><Relationship Id="rId9" Type="http://schemas.openxmlformats.org/officeDocument/2006/relationships/hyperlink" Target="https://www.linkedin.com/learning/generative-ki-fur-fuhrungskrafte/wie-kann-sich-generative-ki-auf-branchen-auswirken?trk=learnermappingfile" TargetMode="External"/><Relationship Id="rId5" Type="http://schemas.openxmlformats.org/officeDocument/2006/relationships/hyperlink" Target="https://www.linkedin.com/learning/ki-produktivitatsbooster-fur-arbeit-und-karriere/entwickeln-eines-ki-orientierten-mindsets?trk=learnermappingfile" TargetMode="External"/><Relationship Id="rId6" Type="http://schemas.openxmlformats.org/officeDocument/2006/relationships/hyperlink" Target="https://www.linkedin.com/learning/generative-ki-fur-fuhrungskrafte/was-ist-generative-ki?trk=learnermappingfile" TargetMode="External"/><Relationship Id="rId7" Type="http://schemas.openxmlformats.org/officeDocument/2006/relationships/hyperlink" Target="https://www.linkedin.com/learning/kunstliche-intelligenz-grundwissen-fur-fuhrungskrafte/ki-ist-kein-technik-sondern-ein-fuhrungsthema?trk=learnermappingfile" TargetMode="External"/><Relationship Id="rId8" Type="http://schemas.openxmlformats.org/officeDocument/2006/relationships/hyperlink" Target="https://www.linkedin.com/learning/generative-ki-fur-fuhrungskrafte/welche-prozesse-und-produkte-kann-generative-ki-verandern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015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800">
                <a:solidFill>
                  <a:schemeClr val="dk1"/>
                </a:solidFill>
              </a:rPr>
              <a:t>Förderung und Management von Mitarbeitenden im Zeitalter der KI </a:t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Während die Technologie die Branchen revolutioniert, bleibt die menschliche Note unersetzlich. Statten Sie Ihr Team mit den Fähigkeiten aus, die es braucht, um in Zukunft KI erfolgreich zu bleiben.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{ADC59DA8-07AB-471F-8B38-850E13AA17F4}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Schluss mit KI-Mythen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37s)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Entwickeln eines KI-orientierten Mindsets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58s)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Was ist generative KI?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18s)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KI ist kein Technik-, sondern ein Führungsthema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Welche Prozesse und Produkte kann generative KI verändern?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30s)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Wie kann sich generative KI auf Branchen auswirken?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56s)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Warum sich Führungskräfte jetzt mit KI beschäftigen müssen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30s)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Die 5 Kernbereiche von KI, die für Führungskräfte relevant sind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5m 48s)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Woher stammt die Skepsis vor KI?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5m 4s)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Risiken und Grenzen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5m 27s)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Ethische und führungsbezogene Aspekte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KI-Kommunikation: Herausforderungen und Tipps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32s)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Das KI-Strategie-Team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41s)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Erkennen: Wie weit ist mein Team?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6m 33s)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Verstehen: KI-Beispiele in den Alltag integrieren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28s)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Experimentieren: KI-Pilotprojekt starten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36s)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Smarteres und fokussierteres Arbeiten mit KI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46s)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Bessere Zusammenarbeit mit KI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35s)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Zukünftige Weiterentwicklungen in der KI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29s)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Wie Führungskräfte sich selbst und ihre Organisation über KI auf dem Laufenden halten können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12s)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0425246" y="1481671"/>
            <a:ext cx="1756824" cy="13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