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+SFbUSBuZymJrDwsAmQnq7zWy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AB8C99E-D101-4ADC-8C6D-1D94ECFDDC26}">
  <a:tblStyle styleId="{FAB8C99E-D101-4ADC-8C6D-1D94ECFDDC2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emale-empowerment-selbstbewusstes-auftreten/die-stimme-ihr-starkster-modulator?trk=learnermappingfile" TargetMode="External"/><Relationship Id="rId22" Type="http://schemas.openxmlformats.org/officeDocument/2006/relationships/hyperlink" Target="https://www.linkedin.com/learning/diversity-recruiting-fur-mehr-vielfalt-im-unternehmen/veranderungen-die-einen-echten-unterschied-machen?trk=learnermappingfile" TargetMode="External"/><Relationship Id="rId21" Type="http://schemas.openxmlformats.org/officeDocument/2006/relationships/hyperlink" Target="https://www.linkedin.com/learning/strategien-fur-berufstatige-eltern/klare-kommunikation-im-beruflichen-umfeld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unconscious-bias-unbewusste-denkmuster-erkennen-und-andern/warum-sie-gegen-unbewusste-denkmuster-angehen-sollten?trk=learnermappingfile" TargetMode="External"/><Relationship Id="rId11" Type="http://schemas.openxmlformats.org/officeDocument/2006/relationships/hyperlink" Target="https://www.linkedin.com/learning/diversity-recruiting-fur-mehr-vielfalt-im-unternehmen/warum-diverse-talente-rekrutieren?trk=learnermappingfile" TargetMode="External"/><Relationship Id="rId10" Type="http://schemas.openxmlformats.org/officeDocument/2006/relationships/hyperlink" Target="https://www.linkedin.com/learning/allyship-grundlagen-solidaritat-und-wertschatzung-im-unternehmen-fordern/warum-ist-allyship-wichtig?trk=learnermappingfile" TargetMode="External"/><Relationship Id="rId13" Type="http://schemas.openxmlformats.org/officeDocument/2006/relationships/hyperlink" Target="https://www.linkedin.com/learning/fair-fuhren-inclusive-leadership-im-unternehmen-fordern/einflusse-auf-entscheidungen-stereotype-und-klischees?trk=learnermappingfile" TargetMode="External"/><Relationship Id="rId12" Type="http://schemas.openxmlformats.org/officeDocument/2006/relationships/hyperlink" Target="https://www.linkedin.com/learning/female-empowerment-selbstbewusstes-auftreten/korpersprache-und-powerposing?trk=learnermappingfile" TargetMode="External"/><Relationship Id="rId15" Type="http://schemas.openxmlformats.org/officeDocument/2006/relationships/hyperlink" Target="https://www.linkedin.com/learning/strategien-fur-berufstatige-eltern/das-a-und-o-eigenverantwortung-ubernehmen?trk=learnermappingfile" TargetMode="External"/><Relationship Id="rId14" Type="http://schemas.openxmlformats.org/officeDocument/2006/relationships/hyperlink" Target="https://www.linkedin.com/learning/diversity-inclusion-und-eine-kultur-der-zugehorigkeit/praktische-umsetzung-diversity-inclusion-und-zugehorigkeit-braucht-einen-holistischen-ansatz?trk=learnermappingfile" TargetMode="External"/><Relationship Id="rId17" Type="http://schemas.openxmlformats.org/officeDocument/2006/relationships/hyperlink" Target="https://www.linkedin.com/learning/inklusive-sprache-gendern-grundlagen/wann-ist-gendern-wichtig-wann-nice-to-have-und-wann-uberflussig?trk=learnermappingfile" TargetMode="External"/><Relationship Id="rId16" Type="http://schemas.openxmlformats.org/officeDocument/2006/relationships/hyperlink" Target="https://www.linkedin.com/learning/erfolgsstrategien-fur-frauen-in-fuhrungspositionen/entwicklung-individueller-fahigkeiten?trk=learnermappingfile" TargetMode="External"/><Relationship Id="rId19" Type="http://schemas.openxmlformats.org/officeDocument/2006/relationships/hyperlink" Target="https://www.linkedin.com/learning/fur-sich-selbst-und-unterreprasentierte-gruppen-eintreten/active-bystander-modell?trk=learnermappingfile" TargetMode="External"/><Relationship Id="rId18" Type="http://schemas.openxmlformats.org/officeDocument/2006/relationships/hyperlink" Target="https://www.linkedin.com/learning/lgbtiq-plus-arbeitnehmer-innen-verstehen-und-unterstutzen/mikroaggressionen-thematisieren-und-vorbeuge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diversity-inclusion-und-eine-kultur-der-zugehorigkeit/diversity-ist-ein-fakt?trk=learnermappingfile" TargetMode="External"/><Relationship Id="rId9" Type="http://schemas.openxmlformats.org/officeDocument/2006/relationships/hyperlink" Target="https://www.linkedin.com/learning/strategien-fur-berufstatige-eltern/mythen-und-stolperfallen?trk=learnermappingfile" TargetMode="External"/><Relationship Id="rId5" Type="http://schemas.openxmlformats.org/officeDocument/2006/relationships/hyperlink" Target="https://www.linkedin.com/learning/erfolgsstrategien-fur-frauen-in-fuhrungspositionen/eigenschaften-und-rollenverstandnis?trk=learnermappingfile" TargetMode="External"/><Relationship Id="rId6" Type="http://schemas.openxmlformats.org/officeDocument/2006/relationships/hyperlink" Target="https://www.linkedin.com/learning/diversity-inclusion-und-eine-kultur-der-zugehorigkeit/inclusion-ist-eine-haltung?trk=learnermappingfile" TargetMode="External"/><Relationship Id="rId7" Type="http://schemas.openxmlformats.org/officeDocument/2006/relationships/hyperlink" Target="https://www.linkedin.com/learning/chancengerechtigkeit-im-unternehmen-fordern/chancengerechtigkeit-fur-alle-geschlechter-und-geschlechtlichen-identitaten?trk=learnermappingfile" TargetMode="External"/><Relationship Id="rId8" Type="http://schemas.openxmlformats.org/officeDocument/2006/relationships/hyperlink" Target="https://www.linkedin.com/learning/diversity-inclusion-und-eine-kultur-der-zugehorigkeit/zugehorigkeit-ist-eine-fortwahrende-erfahrung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01500" cy="19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i="0" sz="2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400"/>
              <a:t>Internationaler Frauentag 2025</a:t>
            </a:r>
            <a:endParaRPr i="0" sz="4400" u="none" cap="none" strike="noStrike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accent6"/>
                </a:solidFill>
              </a:rPr>
              <a:t>“Accelerate Action“ </a:t>
            </a:r>
            <a:r>
              <a:rPr lang="en-US" sz="3000">
                <a:solidFill>
                  <a:schemeClr val="accent6"/>
                </a:solidFill>
              </a:rPr>
              <a:t>Gemeinsam können wir die Gleichstellung der Geschlechter und die Chancengleichheit beschleunigen</a:t>
            </a:r>
            <a:endParaRPr sz="3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sz="3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{FAB8C99E-D101-4ADC-8C6D-1D94ECFDDC26}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Tag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Diversity ist ein Fakt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Eigenschaften und Rollenverständnis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Inclusion ist eine Haltung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Chancengerechtigkeit für alle Geschlechter und geschlechtlichen Identitäten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Zugehörigkeit ist eine fortwährende Erfahrung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Mythen und Stolperfallen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Warum ist Allyship wichtig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Warum diverse Talente rekrutieren?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Körpersprache und Powerposing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Einflüsse auf Entscheidungen: Stereotype und Klischees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Praktische Umsetzung: Diversity, Inclusion und Zugehörigkeit braucht einen holistischen Ansatz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Das A und O: Eigenverantwortung übernehmen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Entwicklung individueller Fähigkeiten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Wann ist gendern wichtig, wann »nice to have« und wann überflüssig?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Mikroaggressionen thematisieren und vorbeugen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Active-Bystander-Modell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Die Stimme – Ihr stärkster Modulator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Klare Kommunikation im beruflichen Umfeld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Veränderungen, die einen echten Unterschied machen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Warum Sie gegen unbewusste Denkmuster angehen sollten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20425246" y="1481671"/>
            <a:ext cx="1756824" cy="131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