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DjabCZVQe7WkvRYGLMs/3G2A8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56A45F8-3BD2-4E4A-933C-BED862F85E8F}">
  <a:tblStyle styleId="{856A45F8-3BD2-4E4A-933C-BED862F85E8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1011b29fb52_0_9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1011b29fb52_0_9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1011b29fb52_0_9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235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freude-am-lernen-entwickeln/lernen-in-der-arbeitswelt?trk=learnermappingfile" TargetMode="External"/><Relationship Id="rId22" Type="http://schemas.openxmlformats.org/officeDocument/2006/relationships/hyperlink" Target="https://www.linkedin.com/learning/verantwortung-ubernehmen/konzentration-und-fokus?trk=learnermappingfile" TargetMode="External"/><Relationship Id="rId21" Type="http://schemas.openxmlformats.org/officeDocument/2006/relationships/hyperlink" Target="https://www.linkedin.com/learning/techniken-zur-problemlosung/zwei-teile-der-problemlosung-kreativitat-und-entscheidungen?trk=learnermappingfile" TargetMode="External"/><Relationship Id="rId24" Type="http://schemas.openxmlformats.org/officeDocument/2006/relationships/hyperlink" Target="https://www.linkedin.com/learning/growth-mindset-personlicher-erfolg-und-wachstum-durch-ein-dynamisches-selbstbild/dynamisches-selbstbild-kultivieren?trk=learnermappingfile" TargetMode="External"/><Relationship Id="rId23" Type="http://schemas.openxmlformats.org/officeDocument/2006/relationships/hyperlink" Target="https://www.linkedin.com/learning/souveran-auftreten-und-uberzeugend-kommunizieren/durch-sprache-menschen-fur-sich-gewinnen?trk=learnermappingfile" TargetMode="External"/><Relationship Id="rId25" Type="http://schemas.openxmlformats.org/officeDocument/2006/relationships/image" Target="../media/image10.png"/><Relationship Id="rId11" Type="http://schemas.openxmlformats.org/officeDocument/2006/relationships/hyperlink" Target="https://www.linkedin.com/learning/der-weg-zur-beforderung-so-schaffen-sie-den-karrieresprung/5-fehler-die-eine-beforderung-gefahrden?trk=learnermappingfile" TargetMode="External"/><Relationship Id="rId10" Type="http://schemas.openxmlformats.org/officeDocument/2006/relationships/hyperlink" Target="https://www.linkedin.com/learning/aus-fehlern-und-misserfolgen-lernen/individuelle-weiterentwicklung-dank-fehlern?trk=learnermappingfile" TargetMode="External"/><Relationship Id="rId13" Type="http://schemas.openxmlformats.org/officeDocument/2006/relationships/hyperlink" Target="https://www.linkedin.com/learning/job-crafting-erfullter-und-erfolgreicher-arbeiten/was-ist-job-crafting?trk=learnermappingfile" TargetMode="External"/><Relationship Id="rId12" Type="http://schemas.openxmlformats.org/officeDocument/2006/relationships/hyperlink" Target="https://www.linkedin.com/learning/karriereplanung/starken-starken-und-schwachen-managen?trk=learnermappingfile" TargetMode="External"/><Relationship Id="rId15" Type="http://schemas.openxmlformats.org/officeDocument/2006/relationships/hyperlink" Target="https://www.linkedin.com/learning/job-crafting-erfullter-und-erfolgreicher-arbeiten/auf-ihrer-stelle-in-richtung-traumjob-in-6-schritten?trk=learnermappingfile" TargetMode="External"/><Relationship Id="rId14" Type="http://schemas.openxmlformats.org/officeDocument/2006/relationships/hyperlink" Target="https://www.linkedin.com/learning/job-crafting-erfullter-und-erfolgreicher-arbeiten/was-ist-job-crafting?trk=learnermappingfile" TargetMode="External"/><Relationship Id="rId17" Type="http://schemas.openxmlformats.org/officeDocument/2006/relationships/hyperlink" Target="https://www.linkedin.com/learning/small-talk-und-netzwerken-2-unterschatzte-karriere-booster/wie-wichtig-ist-netzwerken-wirklich-im-business?trk=learnermappingfile" TargetMode="External"/><Relationship Id="rId16" Type="http://schemas.openxmlformats.org/officeDocument/2006/relationships/hyperlink" Target="https://www.linkedin.com/learning/gehaltsverhandlung/die-ersten-schritte-der-vorbereitung?trk=learnermappingfile" TargetMode="External"/><Relationship Id="rId19" Type="http://schemas.openxmlformats.org/officeDocument/2006/relationships/hyperlink" Target="https://www.linkedin.com/learning/ihre-starken-finden/feedback-einholen?trk=learnermappingfile" TargetMode="External"/><Relationship Id="rId18" Type="http://schemas.openxmlformats.org/officeDocument/2006/relationships/hyperlink" Target="https://www.linkedin.com/learning/future-skills-der-mensch-in-der-arbeitswelt-4-0/was-sind-digitale-kompetenzen-und-warum-sind-sie-so-wichtig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hyperlink" Target="https://www.linkedin.com/learning/future-skills-der-mensch-in-der-arbeitswelt-4-0/veranderungen-in-der-arbeitswelt-4-0?trk=learnermappingfile" TargetMode="External"/><Relationship Id="rId9" Type="http://schemas.openxmlformats.org/officeDocument/2006/relationships/hyperlink" Target="https://www.linkedin.com/learning/karriereplanung/ihre-top-5-starken-finden?trk=learnermappingfile" TargetMode="External"/><Relationship Id="rId5" Type="http://schemas.openxmlformats.org/officeDocument/2006/relationships/hyperlink" Target="https://www.linkedin.com/learning/flexibel-und-anpassungsfahig-veranderungen-am-arbeitsplatz-meistern/warum-flexibilitat-so-wichtig-ist-jetzt-und-in-zukunft?trk=learnermappingfile" TargetMode="External"/><Relationship Id="rId6" Type="http://schemas.openxmlformats.org/officeDocument/2006/relationships/hyperlink" Target="https://www.linkedin.com/learning/aus-fehlern-und-misserfolgen-lernen/nur-keine-fehler-machen?trk=learnermappingfile" TargetMode="External"/><Relationship Id="rId7" Type="http://schemas.openxmlformats.org/officeDocument/2006/relationships/hyperlink" Target="https://www.linkedin.com/learning/karriereplanung/ihre-definition-von-erfolg?trk=learnermappingfile" TargetMode="External"/><Relationship Id="rId8" Type="http://schemas.openxmlformats.org/officeDocument/2006/relationships/hyperlink" Target="https://www.linkedin.com/learning/der-weg-zur-beforderung-so-schaffen-sie-den-karrieresprung/karriereziele-setzen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1011b29fb52_0_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9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1011b29fb52_0_98"/>
          <p:cNvSpPr txBox="1"/>
          <p:nvPr/>
        </p:nvSpPr>
        <p:spPr>
          <a:xfrm>
            <a:off x="-1003610" y="9656956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1011b29fb52_0_98"/>
          <p:cNvSpPr txBox="1"/>
          <p:nvPr/>
        </p:nvSpPr>
        <p:spPr>
          <a:xfrm>
            <a:off x="755175" y="546650"/>
            <a:ext cx="183015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4300"/>
              <a:t>Neues Jahr, neue Fähigkeiten: Nehmen Sie Ihre Karriereziele in die Hand</a:t>
            </a:r>
            <a:endParaRPr i="0" sz="43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3000">
                <a:solidFill>
                  <a:schemeClr val="accent6"/>
                </a:solidFill>
              </a:rPr>
              <a:t>Nehmen Sie Ihre Weiterbildung selbst in die Hand und erwerben Sie neue Fähigkeiten, um in Ihrer Karriere voranzukommen. </a:t>
            </a:r>
            <a:endParaRPr b="0" i="0" sz="30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1011b29fb52_0_98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{856A45F8-3BD2-4E4A-933C-BED862F85E8F}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Montag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Dienstag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Mittwoch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Donnerstag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 u="none" cap="none" strike="noStrike"/>
                        <a:t>Freitag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245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Tag 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Veränderungen in der Arbeitswelt 4.0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37s)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Warum Flexibilität so wichtig ist – jetzt und in Zukunft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(2m 5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Nur keine Fehler machen …?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59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Ihre Definition von Erfolg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Karriereziele setzen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30s)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Ihre Top 5 Stärken finden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Individuelle Weiterentwicklung dank Fehlern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5 Fehler, die eine Beförderung gefährden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17s)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Stärken stärken und Schwächen managen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Was ist Job Crafting</a:t>
                      </a: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2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11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Auf Ihrer Stelle in Richtung Traumjob in 6 Schritten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6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12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Die ersten Schritte der Vorbereitung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13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Wie wichtig ist Netzwerken wirklich im Business?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4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14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Was sind digitale Kompetenzen und warum sind sie so wichtig?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15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Feedback einholen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17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16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Lernen in der Arbeitswelt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6s)</a:t>
                      </a:r>
                      <a:endParaRPr b="1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17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Zwei Teile der Problemlösung: Kreativität und Entscheidungen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                      	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18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18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Konzentration und Fokus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(3m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50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19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Durch Sprache Menschen für sich gewinnen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4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05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s)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 u="none" cap="none" strike="noStrike"/>
                        <a:t>Tag</a:t>
                      </a:r>
                      <a:r>
                        <a:rPr b="1" lang="en-US" sz="2000" u="none" cap="none" strike="noStrike">
                          <a:solidFill>
                            <a:srgbClr val="3C4345"/>
                          </a:solidFill>
                        </a:rPr>
                        <a:t> 20</a:t>
                      </a:r>
                      <a:endParaRPr b="1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4"/>
                        </a:rPr>
                        <a:t>Dynamisches Selbstbild kultivieren</a:t>
                      </a:r>
                      <a:endParaRPr sz="2000" u="sng" cap="none" strike="noStrike">
                        <a:solidFill>
                          <a:schemeClr val="hlink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(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3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m </a:t>
                      </a:r>
                      <a:r>
                        <a:rPr lang="en-US" sz="2000">
                          <a:solidFill>
                            <a:srgbClr val="3C4345"/>
                          </a:solidFill>
                        </a:rPr>
                        <a:t>0</a:t>
                      </a:r>
                      <a:r>
                        <a:rPr lang="en-US" sz="2000" u="none" cap="none" strike="noStrike">
                          <a:solidFill>
                            <a:srgbClr val="3C4345"/>
                          </a:solidFill>
                        </a:rPr>
                        <a:t>2s)</a:t>
                      </a:r>
                      <a:endParaRPr b="1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1011b29fb52_0_98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20425246" y="1481671"/>
            <a:ext cx="1756824" cy="1318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