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gC5/3CMek8/1k3yfNcUr8XYsqq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DA4F9E-0767-40AA-B24F-F3832269CF1A}">
  <a:tblStyle styleId="{0CDA4F9E-0767-40AA-B24F-F3832269CF1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9959ef5c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39959ef5c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9959ef5c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9959ef5c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9959ef5c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9959ef5c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9959ef5c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9959ef5c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9959ef5c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9959ef5c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39959ef5c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39959ef5c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9959ef5c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9959ef5c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9959ef5c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9959ef5c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9959ef5c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9959ef5c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9959ef5c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39959ef5c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39959ef5c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9959ef5c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9959ef5c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9959ef5c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9959ef5c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9959ef5c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9959ef5c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9959ef5c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39959ef5c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39959ef5c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9959ef5c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9959ef5c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9959ef5c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9959ef5c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9959ef5c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9959ef5c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9959ef5c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39959ef5c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39959ef5c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9959ef5c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9959ef5c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9959ef5c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9959ef5c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9959ef5c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9959ef5c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9959ef5c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39959ef5c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39959ef5c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9959ef5c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9959ef5c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9959ef5c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9959ef5c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39959ef5c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39959ef5c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9959ef5c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9959ef5c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9959ef5c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9959ef5c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39959ef5c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39959ef5c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9959ef5c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9959ef5c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9959ef5c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9959ef5c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39959ef5c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39959ef5c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9959ef5c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9959ef5c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9959ef5c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9959ef5c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39959ef5c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39959ef5c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9959ef5c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9959ef5c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9959ef5c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9959ef5c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39959ef5c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39959ef5c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9959ef5c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9959ef5c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39959ef5c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39959ef5c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9959ef5c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9959ef5c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9959ef5c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9959ef5c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39959ef5c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39959ef5c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9959ef5c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9959ef5c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9959ef5c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39959ef5c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39959ef5c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9959ef5c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9959ef5c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9959ef5c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39959ef5c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39959ef5c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9959ef5c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9959ef5c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9959ef5c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39959ef5c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39959ef5c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9959ef5c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9959ef5c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9959ef5c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9959ef5c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39959ef5c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39959ef5c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9959ef5c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9959ef5c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9959ef5c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9959ef5c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39959ef5c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39959ef5c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9959ef5c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9959ef5c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9959ef5c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9959ef5c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39959ef5c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39959ef5c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9959ef5c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9959ef5c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9959ef5c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9959ef5c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39959ef5c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39959ef5c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9959ef5c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9959ef5c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9959ef5c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9959ef5c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39959ef5c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39959ef5c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9959ef5c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9959ef5c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9959ef5c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9959ef5c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39959ef5c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39959ef5c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9959ef5c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9959ef5c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9959ef5c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9959ef5c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39959ef5c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39959ef5c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9959ef5c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9959ef5c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9959ef5c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9959ef5c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39959ef5c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39959ef5c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9959ef5c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9959ef5c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9959ef5c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9959ef5c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39959ef5c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39959ef5c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9959ef5c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9959ef5c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9959ef5c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9959ef5c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39959ef5c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39959ef5c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9959ef5c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9959ef5c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9959ef5c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9959ef5c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9959ef5c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9959ef5c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39959ef5c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39959ef5c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9959ef5c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9959ef5c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9959ef5c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9959ef5c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39959ef5c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39959ef5c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9959ef5c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9959ef5c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9959ef5c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9959ef5c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9959ef5c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39959ef5c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39959ef5c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9959ef5c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9959ef5c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9959ef5c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9959ef5c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9959ef5c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39959ef5c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39959ef5c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9959ef5c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9959ef5c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9959ef5c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9959ef5c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9959ef5c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9959ef5c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39959ef5c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39959ef5c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9959ef5c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9959ef5c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9959ef5c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39959ef5c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39959ef5c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9959ef5c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9959ef5c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9959ef5c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9959ef5c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39959ef5c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9959ef5c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39959ef5c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9959ef5c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9959ef5c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9959ef5c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39959ef5c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39959ef5c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9959ef5c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9959ef5c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9959ef5c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9959ef5c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9959ef5c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39959ef5c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39959ef5c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9959ef5c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9959ef5c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9959ef5c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9959ef5c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39959ef5c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39959ef5c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9959ef5c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9959ef5c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9959ef5c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9959ef5c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39959ef5c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39959ef5c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9959ef5c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9959ef5c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9959ef5c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39959ef5c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39959ef5c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9959ef5c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9959ef5c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9959ef5c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9959ef5c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39959ef5c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39959ef5c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9959ef5c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9959ef5c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9959ef5c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9959ef5c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39959ef5c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39959ef5c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9959ef5c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9959ef5c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9959ef5c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9959ef5c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39959ef5c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39959ef5c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9959ef5c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9959ef5c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9959ef5c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9959ef5c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39959ef5c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39959ef5c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9959ef5c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9959ef5c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9959ef5c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9959ef5c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39959ef5c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39959ef5c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39959ef5c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9959ef5c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9959ef5c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9959ef5c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39959ef5c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39959ef5c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39959ef5c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9959ef5c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9959ef5c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9959ef5c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39959ef5c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39959ef5c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39959ef5c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9959ef5c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9959ef5c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9959ef5c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39959ef5c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39959ef5c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39959ef5c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9959ef5c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9959ef5c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9959ef5c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39959ef5c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39959ef5c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39959ef5c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9959ef5c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9959ef5c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9959ef5c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9959ef5c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9959ef5c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9959ef5c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9959ef5c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39959ef5c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39959ef5c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39959ef5c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9959ef5c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9959ef5c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9959ef5c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9959ef5c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9959ef5c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39959ef5c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39959ef5c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39959ef5c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9959ef5c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9959ef5c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9959ef5c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9959ef5c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9959ef5c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39959ef5c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39959ef5c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39959ef5c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9959ef5c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9959ef5c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9959ef5c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9959ef5c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9959ef5c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9959ef5c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39959ef5c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39959ef5c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39959ef5c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9959ef5c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9959ef5c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9959ef5c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9959ef5c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9959ef5c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9959ef5c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39959ef5c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39959ef5c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39959ef5c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9959ef5c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9959ef5c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9959ef5c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9959ef5c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9959ef5c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9959ef5c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39959ef5c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9959ef5c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9959ef5c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9959ef5c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9959ef5c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9959ef5c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9959ef5c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39959ef5c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9959ef5c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9959ef5c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9959ef5c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9959ef5c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9959ef5c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9959ef5c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39959ef5c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9959ef5c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9959ef5c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9959ef5c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9959ef5c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9959ef5c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9959ef5c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39959ef5c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9959ef5c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9959ef5c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9959ef5c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9959ef5c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9959ef5c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9959ef5c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39959ef5c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9959ef5c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9959ef5c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9959ef5c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9959ef5c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9959ef5c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9959ef5c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9959ef5c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9959ef5c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9959ef5c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9959ef5c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9959ef5c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9959ef5c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9959ef5c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9959ef5c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9959ef5c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9959ef5c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9959ef5c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9959ef5c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9959ef5c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9959ef5c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9959ef5c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9959ef5c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9959ef5c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9959ef5c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9959ef5c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9959ef5c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9959ef5c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9959ef5c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9959ef5c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9959ef5c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9959ef5c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9959ef5c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9959ef5c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9959ef5c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9959ef5c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9959ef5c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9959ef5c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9959ef5c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9959ef5c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9959ef5c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9959ef5c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9959ef5c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9959ef5c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9959ef5c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9959ef5c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9959ef5c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9959ef5c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9959ef5c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9959ef5c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9959ef5c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9959ef5c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9959ef5c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39959ef5c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39959ef5c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39959ef5c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9959ef5c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9959ef5c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39959ef5c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39959ef5c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39959ef5c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9959ef5c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9959ef5c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39959ef5c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39959ef5c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39959ef5c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9959ef5c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9959ef5c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39959ef5c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39959ef5c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39959ef5c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9959ef5c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9959ef5c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39959ef5c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39959ef5c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39959ef5c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9959ef5c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9959ef5c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9959ef5c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9959ef5c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9959ef5c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9959ef5c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9959ef5c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9959ef5c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9959ef5c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9959ef5c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9959ef5c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9959ef5c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39959ef5c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9959ef5c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9959ef5c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39959ef5c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9959ef5c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9959ef5c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9959ef5c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39959ef5c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39959ef5c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9959ef5c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9959ef5c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39959ef5c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39959ef5c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39959ef5c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39959ef5c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9959ef5c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9959ef5c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39959ef5c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9959ef5c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9959ef5c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9959ef5c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9959ef5c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39959ef5c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39959ef5c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39959ef5c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39959ef5c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9959ef5c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9959ef5c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9959ef5c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9959ef5c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9959ef5c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9959ef5c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9959ef5c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39959ef5c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39959ef5c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9959ef5c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39959ef5c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39959ef5c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9959ef5c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39959ef5c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39959ef5c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9959ef5c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39959ef5c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9959ef5c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9959ef5c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9959ef5c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9959ef5c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9959ef5c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9959ef5c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39959ef5c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39959ef5c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9959ef5c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39959ef5c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39959ef5c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9959ef5c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39959ef5c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39959ef5c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9959ef5c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39959ef5c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9959ef5c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9959ef5c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39959ef5c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39959ef5c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9959ef5c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39959ef5c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39959ef5c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39959ef5c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39959ef5c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39959ef5c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39959ef5c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39959ef5c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39959ef5c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39959ef5c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39959ef5c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39959ef5c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39959ef5c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39959ef5c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39959ef5c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39959ef5c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39959ef5c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9959ef5c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9959ef5c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9959ef5c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9959ef5c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9959ef5c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9959ef5c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9959ef5c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39959ef5c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39959ef5c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9959ef5c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39959ef5c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39959ef5c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39959ef5c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39959ef5c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39959ef5c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39959ef5c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39959ef5c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39959ef5c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39959ef5c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39959ef5c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39959ef5c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39959ef5c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39959ef5c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39959ef5c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9959ef5c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9959ef5c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9959ef5c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9959ef5c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9959ef5c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9959ef5c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9959ef5c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39959ef5c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39959ef5c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39959ef5c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39959ef5c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39959ef5c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39959ef5c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39959ef5c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39959ef5c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39959ef5c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39959ef5c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39959ef5c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39959ef5c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39959ef5c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39959ef5c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39959ef5c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39959ef5c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39959ef5c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39959ef5c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9959ef5c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9959ef5c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9959ef5c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9959ef5c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9959ef5c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39959ef5c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39959ef5c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39959ef5c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39959ef5c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39959ef5c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39959ef5c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39959ef5c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39959ef5c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39959ef5c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39959ef5c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39959ef5c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39959ef5c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39959ef5c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39959ef5c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39959ef5c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39959ef5c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39959ef5c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39959ef5c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39959ef5c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39959ef5c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39959ef5c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39959ef5c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9959ef5c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9959ef5c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9959ef5c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9959ef5c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9959ef5c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9959ef5c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9959ef5c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39959ef5c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39959ef5c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39959ef5c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39959ef5c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39959ef5c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39959ef5c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39959ef5c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39959ef5c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39959ef5c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39959ef5c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39959ef5c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39959ef5c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39959ef5c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39959ef5c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39959ef5c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39959ef5c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39959ef5c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39959ef5c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39959ef5c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39959ef5c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39959ef5c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39959ef5c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39959ef5c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39959ef5c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39959ef5c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39959ef5c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9959ef5c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9959ef5c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9959ef5c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9959ef5c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9959ef5c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9959ef5c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9959ef5c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9959ef5c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9959ef5c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9959ef5c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9959ef5c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9959ef5c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9959ef5c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9959ef5c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39959ef5c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39959ef5c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39959ef5c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39959ef5c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39959ef5c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9959ef5c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9959ef5c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9959ef5c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9959ef5c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39959ef5c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39959ef5c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39959ef5c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39959ef5c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9959ef5c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9959ef5c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9959ef5c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9959ef5c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39959ef5c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39959ef5c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39959ef5c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39959ef5c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9959ef5c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9959ef5c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9959ef5c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9959ef5c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9959ef5c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39959ef5c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39959ef5c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39959ef5c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39959ef5c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9959ef5c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9959ef5c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9959ef5c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9959ef5c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9959ef5c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9959ef5c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39959ef5c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39959ef5c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39959ef5c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9959ef5c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9959ef5c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9959ef5c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9959ef5c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9959ef5c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9959ef5c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9959ef5c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39959ef5c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39959ef5c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39959ef5c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39959ef5c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39959ef5c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39959ef5c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39959ef5c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9959ef5c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39959ef5c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39959ef5c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9959ef5c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9959ef5c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9959ef5c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9959ef5c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9959ef5c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39959ef5c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39959ef5c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39959ef5c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39959ef5c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39959ef5c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39959ef5c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39959ef5c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9959ef5c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9959ef5c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39959ef5c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39959ef5c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9959ef5c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39959ef5c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39959ef5c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9959ef5c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39959ef5c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39959ef5c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9959ef5c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39959ef5c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39959ef5c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9959ef5c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39959ef5c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39959ef5c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9959ef5c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39959ef5c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9959ef5c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9959ef5c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9959ef5c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9959ef5c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9959ef5c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9959ef5c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39959ef5c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39959ef5c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39959ef5c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39959ef5c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39959ef5c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39959ef5c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39959ef5c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9959ef5c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9959ef5c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9959ef5c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9959ef5c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9959ef5c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9959ef5c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39959ef5c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39959ef5c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39959ef5c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39959ef5c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39959ef5c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9959ef5c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39959ef5c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39959ef5c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39959ef5c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9959ef5c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9959ef5c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39959ef5c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39959ef5c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9959ef5c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39959ef5c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39959ef5c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9959ef5c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39959ef5c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39959ef5c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9959ef5c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39959ef5c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39959ef5c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9959ef5c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39959ef5c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39959ef5c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9959ef5c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39959ef5c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39959ef5c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9959ef5c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39959ef5c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39959ef5c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9959ef5c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9959ef5c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39959ef5c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9959ef5c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39959ef5c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39959ef5c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9959ef5c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9959ef5c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9959ef5c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9959ef5c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39959ef5c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39959ef5c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9959ef5c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9959ef5c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9959ef5c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9959ef5c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9959ef5c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9959ef5c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9959ef5c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9959ef5c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9959ef5c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39959ef5c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39959ef5c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39959ef5c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39959ef5c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39959ef5c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9959ef5c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39959ef5c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39959ef5c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39959ef5c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9959ef5c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39959ef5c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39959ef5c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9959ef5c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9959ef5c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9959ef5c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9959ef5c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9959ef5c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9959ef5c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9959ef5c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9959ef5c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9959ef5c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9959ef5c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9959ef5c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39959ef5c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9959ef5c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9959ef5c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39959ef5c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9959ef5c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9959ef5c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39959ef5c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9959ef5c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9959ef5c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39959ef5c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39959ef5c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9959ef5c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9959ef5c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9959ef5c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9959ef5c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9959ef5c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9959ef5c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9959ef5c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9959ef5c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9959ef5c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9959ef5c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9959ef5c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9959ef5c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9959ef5c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9959ef5c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9959ef5c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9959ef5c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9959ef5c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9959ef5c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9959ef5c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9959ef5c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9959ef5c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9959ef5c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9959ef5c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9959ef5c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9959ef5c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9959ef5c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9959ef5c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9959ef5c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9959ef5c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9959ef5c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9959ef5c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9959ef5c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9959ef5c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9959ef5c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39959ef5c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9959ef5c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9959ef5c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9959ef5c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9959ef5c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39959ef5c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39959ef5c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39959ef5c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9959ef5c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9959ef5c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39959ef5c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39959ef5c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39959ef5c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9959ef5c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39959ef5c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39959ef5c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39959ef5c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39959ef5c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39959ef5c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9959ef5c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9959ef5c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39959ef5c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39959ef5c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39959ef5c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9959ef5c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9959ef5c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39959ef5c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39959ef5c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39959ef5c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9959ef5c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39959ef5c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39959ef5c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39959ef5c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39959ef5c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9959ef5c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9959ef5c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9959ef5c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9959ef5c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39959ef5c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39959ef5c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39959ef5c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39959ef5c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39959ef5c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39959ef5c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39959ef5c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9959ef5c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39959ef5c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39959ef5c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39959ef5c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39959ef5c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39959ef5c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9959ef5c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9959ef5c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9959ef5c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9959ef5c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9959ef5c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9959ef5c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39959ef5c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39959ef5c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39959ef5c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39959ef5c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39959ef5c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9959ef5c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9959ef5c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9959ef5c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9959ef5c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39959ef5c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39959ef5c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39959ef5c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39959ef5c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39959ef5c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39959ef5c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39959ef5c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39959ef5c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9959ef5c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9959ef5c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9959ef5c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39959ef5c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9959ef5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39959ef5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39959ef5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39959ef5c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39959ef5c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39959ef5c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39959ef5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39959ef5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39959ef5c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39959ef5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39959ef5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39959ef5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39959ef5c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39959ef5c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39959ef5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39959ef5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39959ef5c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39959ef5c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39959ef5c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39959ef5c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39959ef5c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39959ef5c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39959ef5c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39959ef5c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39959ef5c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39959ef5c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9959ef5c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9959ef5c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39959ef5c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9959ef5c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9959ef5c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39959ef5c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9959ef5c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9959ef5c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39959ef5c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9959ef5c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9959ef5c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39959ef5c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9959ef5c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9959ef5c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39959ef5c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9959ef5c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9959ef5c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39959ef5c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9959ef5c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9959ef5c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9959ef5c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9959ef5c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9959ef5c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9959ef5c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9959ef5c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39959ef5c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9959ef5c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39959ef5c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9959ef5c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9959ef5c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39959ef5c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9959ef5c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9959ef5c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39959ef5c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39959ef5c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39959ef5c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39959ef5c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39959ef5c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39959ef5c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39959ef5c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9959ef5c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9959ef5c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39959ef5c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39959ef5c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9959ef5c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39959ef5c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9959ef5c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39959ef5c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9959ef5c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39959ef5c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9959ef5c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39959ef5c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9959ef5c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39959ef5c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9959ef5c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39959ef5c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9959ef5c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39959ef5c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9959ef5c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9959ef5c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39959ef5c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39959ef5c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9959ef5c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9959ef5c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39959ef5c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39959ef5c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9959ef5c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9959ef5c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9959ef5c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39959ef5c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39959ef5c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9959ef5c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9959ef5c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39959ef5c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39959ef5c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9959ef5c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9959ef5c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9959ef5c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9959ef5c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39959ef5c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39959ef5c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39959ef5c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39959ef5c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39959ef5c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39959ef5c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39959ef5c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9959ef5c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39959ef5c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9959ef5c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9959ef5c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39959ef5c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39959ef5c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39959ef5c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9959ef5c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39959ef5c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9959ef5c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39959ef5c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9959ef5c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9959ef5c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9959ef5c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39959ef5c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39959ef5c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9959ef5c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39959ef5c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9959ef5c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9959ef5c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9959ef5c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39959ef5c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39959ef5c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9959ef5c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39959ef5c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39959ef5c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9959ef5c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39959ef5c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9959ef5c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9959ef5c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9959ef5c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39959ef5c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39959ef5c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9959ef5c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9959ef5c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9959ef5c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39959ef5c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39959ef5c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39959ef5c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39959ef5c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39959ef5c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9959ef5c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9959ef5c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9959ef5c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39959ef5c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39959ef5c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9959ef5c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9959ef5c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9959ef5c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9959ef5c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39959ef5c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39959ef5c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39959ef5c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39959ef5c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39959ef5c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39959ef5c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39959ef5c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9959ef5c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39959ef5c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9959ef5c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9959ef5c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9959ef5c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39959ef5c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9959ef5c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39959ef5c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39959ef5c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9959ef5c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9959ef5c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9959ef5c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9959ef5c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9959ef5c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9959ef5c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39959ef5c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9959ef5c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9959ef5c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9959ef5c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9959ef5c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9959ef5c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39959ef5c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9959ef5c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9959ef5c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9959ef5c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9959ef5c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9959ef5c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9959ef5c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39959ef5c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9959ef5c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9959ef5c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9959ef5c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9959ef5c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9959ef5c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9959ef5c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39959ef5c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39959ef5c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9959ef5c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9959ef5c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9959ef5c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39959ef5c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9959ef5c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9959ef5c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39959ef5c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39959ef5c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9959ef5c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9959ef5c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9959ef5c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39959ef5c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39959ef5c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9959ef5c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9959ef5c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39959ef5c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39959ef5c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9959ef5c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9959ef5c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9959ef5c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39959ef5c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39959ef5c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9959ef5c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9959ef5c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9959ef5c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9959ef5c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9959ef5c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39959ef5c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39959ef5c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9959ef5c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9959ef5c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9959ef5c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9959ef5c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39959ef5c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39959ef5c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9959ef5c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9959ef5c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9959ef5c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9959ef5c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39959ef5c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39959ef5c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9959ef5c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9959ef5c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9959ef5c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9959ef5c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39959ef5c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39959ef5c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9959ef5c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9959ef5c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9959ef5c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39959ef5c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39959ef5c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9959ef5c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9959ef5c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9959ef5c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9959ef5c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9959ef5c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39959ef5c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39959ef5c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9959ef5c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9959ef5c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9959ef5c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9959ef5c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9959ef5c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9959ef5c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39959ef5c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39959ef5c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9959ef5c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9959ef5c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9959ef5c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39959ef5c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39959ef5c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9959ef5c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9959ef5c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39959ef5c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9959ef5c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9959ef5c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9959ef5c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9959ef5c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39959ef5c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9959ef5c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9959ef5c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9959ef5c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9959ef5c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39959ef5c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9959ef5c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9959ef5c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9959ef5c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9959ef5c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39959ef5c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9959ef5c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9959ef5c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9959ef5c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9959ef5c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39959ef5c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9959ef5c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9959ef5c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9959ef5c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9959ef5c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9959ef5c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39959ef5c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9959ef5c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9959ef5c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9959ef5c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9959ef5c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9959ef5c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9959ef5c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39959ef5c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9959ef5c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9959ef5c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9959ef5c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9959ef5c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9959ef5c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9959ef5c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39959ef5c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9959ef5c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9959ef5c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9959ef5c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9959ef5c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9959ef5c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9959ef5c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39959ef5c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9959ef5c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9959ef5c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9959ef5c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9959ef5c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9959ef5c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9959ef5c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39959ef5c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9959ef5c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9959ef5c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9959ef5c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9959ef5c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9959ef5c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9959ef5c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9959ef5c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9959ef5c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959ef5c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39959ef5c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39959ef5c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39959ef5c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39959ef5c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31" Type="http://schemas.openxmlformats.org/officeDocument/2006/relationships/hyperlink" Target="https://www.linkedin.com/learning/building-and-auditing-a-cybersecurity-program/incident-management-to-respond-to-a-cyber-attack?trk=learnermappingfile" TargetMode="External"/><Relationship Id="rId30" Type="http://schemas.openxmlformats.org/officeDocument/2006/relationships/hyperlink" Target="https://www.linkedin.com/learning/building-and-auditing-a-cybersecurity-program/incident-management-to-respond-to-a-cyber-attack?trk=learnermappingfile" TargetMode="External"/><Relationship Id="rId33" Type="http://schemas.openxmlformats.org/officeDocument/2006/relationships/hyperlink" Target="https://www.linkedin.com/learning/cybersecurity-at-work-22609530/email-phishing?trk=contentmappingfile" TargetMode="External"/><Relationship Id="rId32" Type="http://schemas.openxmlformats.org/officeDocument/2006/relationships/hyperlink" Target="https://www.linkedin.com/learning/building-and-auditing-a-cybersecurity-program/incident-management-to-respond-to-a-cyber-attack?trk=learnermappingfile" TargetMode="External"/><Relationship Id="rId34" Type="http://schemas.openxmlformats.org/officeDocument/2006/relationships/image" Target="../media/image20.png"/><Relationship Id="rId20" Type="http://schemas.openxmlformats.org/officeDocument/2006/relationships/hyperlink" Target="https://www.linkedin.com/learning/cybersecurity-at-work-22609530/email-phishing?trk=contentmappingfile" TargetMode="External"/><Relationship Id="rId22" Type="http://schemas.openxmlformats.org/officeDocument/2006/relationships/hyperlink" Target="https://www.linkedin.com/learning/cybersecurity-awareness-phishing-attacks/catch-a-phish-red-handed-common-indicators-of-a-phish?trk=learnermappingfile" TargetMode="External"/><Relationship Id="rId21" Type="http://schemas.openxmlformats.org/officeDocument/2006/relationships/hyperlink" Target="https://www.linkedin.com/learning/cybersecurity-awareness-phishing-attacks/catch-a-phish-red-handed-common-indicators-of-a-phish?trk=learnermappingfile" TargetMode="External"/><Relationship Id="rId24" Type="http://schemas.openxmlformats.org/officeDocument/2006/relationships/hyperlink" Target="https://www.linkedin.com/learning/cybersecurity-careers-getting-started-as-a-biso/a-bridge-between-business-and-tech?trk=contentmappingfile" TargetMode="External"/><Relationship Id="rId23" Type="http://schemas.openxmlformats.org/officeDocument/2006/relationships/hyperlink" Target="https://www.linkedin.com/learning/cybersecurity-awareness-phishing-attacks/catch-a-phish-red-handed-common-indicators-of-a-phish?trk=learnermappingfile" TargetMode="External"/><Relationship Id="rId26" Type="http://schemas.openxmlformats.org/officeDocument/2006/relationships/hyperlink" Target="https://www.linkedin.com/learning/cybersecurity-careers-getting-started-as-a-biso/a-bridge-between-business-and-tech?trk=contentmappingfile" TargetMode="External"/><Relationship Id="rId25" Type="http://schemas.openxmlformats.org/officeDocument/2006/relationships/hyperlink" Target="https://www.linkedin.com/learning/cybersecurity-careers-getting-started-as-a-biso/a-bridge-between-business-and-tech?trk=contentmappingfile" TargetMode="External"/><Relationship Id="rId28" Type="http://schemas.openxmlformats.org/officeDocument/2006/relationships/hyperlink" Target="https://www.linkedin.com/learning/cybersecurity-careers-getting-started-as-a-biso/the-bizops-and-cybersecurity-disconnect?trk=contentmappingfile" TargetMode="External"/><Relationship Id="rId27" Type="http://schemas.openxmlformats.org/officeDocument/2006/relationships/hyperlink" Target="https://www.linkedin.com/learning/cybersecurity-careers-getting-started-as-a-biso/the-bizops-and-cybersecurity-disconnect?trk=contentmappingfile" TargetMode="External"/><Relationship Id="rId29" Type="http://schemas.openxmlformats.org/officeDocument/2006/relationships/hyperlink" Target="https://www.linkedin.com/learning/cybersecurity-careers-getting-started-as-a-biso/the-bizops-and-cybersecurity-disconnect?trk=contentmappingfile" TargetMode="External"/><Relationship Id="rId11" Type="http://schemas.openxmlformats.org/officeDocument/2006/relationships/hyperlink" Target="https://www.linkedin.com/learning/comptia-network-plus-n10-008-cert-prep-9-network-security-and-monitoring/password-attacks?trk=learnermappingfile" TargetMode="External"/><Relationship Id="rId10" Type="http://schemas.openxmlformats.org/officeDocument/2006/relationships/hyperlink" Target="https://www.linkedin.com/learning/career-essentials-in-system-administration-by-microsoft-and-linkedin/why-updates-are-so-important?trk=learnermappingfile" TargetMode="External"/><Relationship Id="rId13" Type="http://schemas.openxmlformats.org/officeDocument/2006/relationships/hyperlink" Target="https://www.linkedin.com/learning/learning-cryptography-and-network-security-2/challenge-password-strength-tests?trk=learnermappingfile" TargetMode="External"/><Relationship Id="rId12" Type="http://schemas.openxmlformats.org/officeDocument/2006/relationships/hyperlink" Target="https://www.linkedin.com/learning/certified-information-privacy-manager-cipm-cert-prep-4-privacy-operational-life-cycle-protect/password-security?trk=contentmappingfile" TargetMode="External"/><Relationship Id="rId15" Type="http://schemas.openxmlformats.org/officeDocument/2006/relationships/hyperlink" Target="https://www.linkedin.com/learning/microsoft-365-administration/configure-multifactor-authentication?trk=contentmappingfile" TargetMode="External"/><Relationship Id="rId14" Type="http://schemas.openxmlformats.org/officeDocument/2006/relationships/hyperlink" Target="https://www.linkedin.com/learning/casp-plus-cas-004-cert-prep-1-security-architecture/multi-factor-authentication?trk=learnermappingfile" TargetMode="External"/><Relationship Id="rId17" Type="http://schemas.openxmlformats.org/officeDocument/2006/relationships/hyperlink" Target="https://www.linkedin.com/learning/cybersecurity-awareness-cloud-security/understanding-the-top-five-attacks-in-the-cloud?trk=learnermappingfile" TargetMode="External"/><Relationship Id="rId16" Type="http://schemas.openxmlformats.org/officeDocument/2006/relationships/hyperlink" Target="https://www.linkedin.com/learning/cybersecurity-awareness-cloud-security/understanding-the-top-five-attacks-in-the-cloud?trk=learnermappingfile" TargetMode="External"/><Relationship Id="rId19" Type="http://schemas.openxmlformats.org/officeDocument/2006/relationships/hyperlink" Target="https://www.linkedin.com/learning/cybersecurity-awareness-social-engineering-22875721/defeat-social-engineers-and-cyber-scammers?trk=contentmappingfile" TargetMode="External"/><Relationship Id="rId18" Type="http://schemas.openxmlformats.org/officeDocument/2006/relationships/hyperlink" Target="https://www.linkedin.com/learning/cybersecurity-awareness-cloud-security/understanding-the-top-five-attacks-in-the-cloud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building-a-cybersecurity-awareness-program-23360167/discover-cybersecurity-awareness?trk=contentmappingfile" TargetMode="External"/><Relationship Id="rId9" Type="http://schemas.openxmlformats.org/officeDocument/2006/relationships/hyperlink" Target="https://www.linkedin.com/learning/cybersecurity-at-work-22609530/updating-software?trk=contentmappingfile" TargetMode="External"/><Relationship Id="rId5" Type="http://schemas.openxmlformats.org/officeDocument/2006/relationships/hyperlink" Target="https://www.linkedin.com/learning/cybersecurity-at-work-22609530/laptop-and-desktop-security?trk=contentmappingfile" TargetMode="External"/><Relationship Id="rId6" Type="http://schemas.openxmlformats.org/officeDocument/2006/relationships/hyperlink" Target="https://www.linkedin.com/learning/the-cybersecurity-threat-landscape-18018064/protect-against-malware-and-ransomware?trk=learnermappingfile" TargetMode="External"/><Relationship Id="rId7" Type="http://schemas.openxmlformats.org/officeDocument/2006/relationships/hyperlink" Target="https://www.linkedin.com/learning/the-cybersecurity-threat-landscape-18018064/protect-against-malware-and-ransomware?trk=learnermappingfile" TargetMode="External"/><Relationship Id="rId8" Type="http://schemas.openxmlformats.org/officeDocument/2006/relationships/hyperlink" Target="https://www.linkedin.com/learning/the-cybersecurity-threat-landscape-18018064/protect-against-malware-and-ransomware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39959ef5c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9959ef5c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9959ef5c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Increase Your Cybersecurity Awareness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Explore new cybersecurity videos every day that can be completed in around </a:t>
            </a:r>
            <a:br>
              <a:rPr lang="en-US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accent6"/>
                </a:solidFill>
              </a:rPr>
              <a:t>5–10 minutes. Don’t 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9959ef5c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{0CDA4F9E-0767-40AA-B24F-F3832269CF1A}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Discover cybersecurity awareness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50s)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Laptop and desktop security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(7m)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Protect against malware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and ransomware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Updating software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(6m 7s)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Why updates are so important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(3m 36s)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Install the latest security updates for all your devices and turn on automatic updates for your operating system.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Password attacks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(6m 23s)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Password security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(8m 22s)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Challenge: Password strength tests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42s)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Change all your passwords that </a:t>
                      </a:r>
                      <a:br>
                        <a:rPr lang="en-US" sz="2000"/>
                      </a:br>
                      <a:r>
                        <a:rPr lang="en-US" sz="2000"/>
                        <a:t>are three months old or older, and </a:t>
                      </a:r>
                      <a:br>
                        <a:rPr lang="en-US" sz="2000"/>
                      </a:br>
                      <a:r>
                        <a:rPr lang="en-US" sz="2000"/>
                        <a:t>set a calendar reminder to do this every three months.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Multi-factor authentication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(8m 25s)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Configure multifactor authentication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(12m 25s)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Enable multi-factor authentication for every app that gives you the option.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Understanding the top five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attacks in the cloud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ighlight>
                            <a:srgbClr val="FFFF00"/>
                          </a:highlight>
                        </a:rPr>
                      </a:br>
                      <a:r>
                        <a:rPr lang="en-US" sz="2000"/>
                        <a:t>(4m 42s)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Defeat social engineers and cyber scammers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35s)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Email phishing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55s)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Catch a phish red-handed: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2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2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Common indicators of a phish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20s)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 bridge between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2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2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business and tech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(1m 31s)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The BizOps and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2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2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cybersecurity disconnect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(2m 21s)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Incident management to 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  <a:hlinkClick r:id="rId3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</a:br>
                      <a:r>
                        <a:rPr lang="en-US" sz="2000" u="sng">
                          <a:solidFill>
                            <a:schemeClr val="lt2"/>
                          </a:solidFill>
                          <a:hlinkClick r:id="rId3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respond to a cyber attack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(4m 17s)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3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Email phishing</a:t>
                      </a:r>
                      <a:br>
                        <a:rPr lang="en-US" sz="2000" u="sng">
                          <a:solidFill>
                            <a:schemeClr val="lt2"/>
                          </a:solidFill>
                        </a:rPr>
                      </a:br>
                      <a:r>
                        <a:rPr lang="en-US" sz="2000"/>
                        <a:t>(5m 45s)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None/>
                      </a:pPr>
                      <a:r>
                        <a:rPr b="1" lang="en-US" sz="2000"/>
                        <a:t>Activity: </a:t>
                      </a:r>
                      <a:br>
                        <a:rPr b="1" lang="en-US" sz="2000"/>
                      </a:br>
                      <a:r>
                        <a:rPr lang="en-US" sz="2000"/>
                        <a:t>Bookmark federal agency sites </a:t>
                      </a:r>
                      <a:br>
                        <a:rPr lang="en-US" sz="2000"/>
                      </a:br>
                      <a:r>
                        <a:rPr lang="en-US" sz="2000"/>
                        <a:t>(FTC, IRS, FBI) for the latest cybersecurity news and alerts. 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3040" name="Google Shape;3040;g2f39959ef5c_0_1519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15157025" y="406074"/>
            <a:ext cx="3246949" cy="24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