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240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f64YkjIWUrO9QZg0p3CcEqa0M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023D288-72B7-4660-9CDB-657FA9521137}">
  <a:tblStyle styleId="{D023D288-72B7-4660-9CDB-657FA9521137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240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835296f8f7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835296f8f7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835296f8f7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5" Type="http://schemas.openxmlformats.org/officeDocument/2006/relationships/image" Target="../media/image4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9019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gerer-ses-mots-de-passe-pour-proteger-son-identite-numerique/choisir-un-mot-de-passe-solide?trk=learnermappingfile" TargetMode="External"/><Relationship Id="rId22" Type="http://schemas.openxmlformats.org/officeDocument/2006/relationships/hyperlink" Target="https://www.linkedin.com/learning/la-cybersecurite-au-travail/controler-l-acces-logique?trk=learnermappingfile" TargetMode="External"/><Relationship Id="rId21" Type="http://schemas.openxmlformats.org/officeDocument/2006/relationships/hyperlink" Target="https://www.linkedin.com/learning/la-cybersecurite-au-travail/controler-l-acces-physique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la-cybersecurite-au-travail/proteger-son-ordinateur?trk=learnermappingfile" TargetMode="External"/><Relationship Id="rId11" Type="http://schemas.openxmlformats.org/officeDocument/2006/relationships/hyperlink" Target="https://www.linkedin.com/learning/les-fondements-de-la-securite-informatique-et-de-la-cybersecurite/comprendre-et-detecter-le-phishing?trk=learnermappingfile" TargetMode="External"/><Relationship Id="rId10" Type="http://schemas.openxmlformats.org/officeDocument/2006/relationships/hyperlink" Target="https://www.linkedin.com/learning/comptia-security-plus-sy0-601-1-menaces-attaques-et-vulnerabilites/decouvrir-le-but-des-botnets?trk=learnermappingfile" TargetMode="External"/><Relationship Id="rId13" Type="http://schemas.openxmlformats.org/officeDocument/2006/relationships/hyperlink" Target="https://www.linkedin.com/learning/gerer-les-risques-cybersecurite-avec-l-iso-27001/decouvrir-la-norme-iso-27001?trk=learnermappingfile" TargetMode="External"/><Relationship Id="rId12" Type="http://schemas.openxmlformats.org/officeDocument/2006/relationships/hyperlink" Target="https://www.linkedin.com/learning/comprendre-et-configurer-un-firewall/saisir-l-importance-du-firewall-dans-un-contexte-de-cybermenaces?trk=learnermappingfile" TargetMode="External"/><Relationship Id="rId15" Type="http://schemas.openxmlformats.org/officeDocument/2006/relationships/hyperlink" Target="https://www.linkedin.com/learning/les-fondements-de-la-securite-informatique-et-de-la-cybersecurite/evaluer-la-menace-critique?trk=learnermappingfile" TargetMode="External"/><Relationship Id="rId14" Type="http://schemas.openxmlformats.org/officeDocument/2006/relationships/hyperlink" Target="https://www.linkedin.com/learning/l-analyse-des-risques-en-cybersecurite-20256053/aborder-l-analyse-de-risque-et-son-role?trk=learnermappingfile" TargetMode="External"/><Relationship Id="rId17" Type="http://schemas.openxmlformats.org/officeDocument/2006/relationships/hyperlink" Target="https://www.linkedin.com/learning/choisir-une-carriere-en-cybersecurite/connaitre-les-competences-exigees?trk=learnermappingfile" TargetMode="External"/><Relationship Id="rId16" Type="http://schemas.openxmlformats.org/officeDocument/2006/relationships/hyperlink" Target="https://www.linkedin.com/learning/la-cybersecurite-pendant-les-deplacements-professionnels/adopter-les-bons-comportements?trk=learnermappingfile" TargetMode="External"/><Relationship Id="rId19" Type="http://schemas.openxmlformats.org/officeDocument/2006/relationships/hyperlink" Target="https://www.linkedin.com/learning/gerer-ses-mots-de-passe-pour-proteger-son-identite-numerique/suivre-les-principales-recommandations?trk=learnermappingfile" TargetMode="External"/><Relationship Id="rId18" Type="http://schemas.openxmlformats.org/officeDocument/2006/relationships/hyperlink" Target="https://www.linkedin.com/learning/gerer-ses-mots-de-passe-pour-proteger-son-identite-numerique/evaluer-la-securite-de-son-mot-de-passe-en-se-posant-les-bonnes-questions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les-fondements-de-la-securite-informatique-et-de-la-cybersecurite/definir-la-cybersecurite?trk=learnermappingfile" TargetMode="External"/><Relationship Id="rId9" Type="http://schemas.openxmlformats.org/officeDocument/2006/relationships/hyperlink" Target="https://www.linkedin.com/learning/apercu-des-menaces-de-cybersecurite-22777721/se-proteger-contre-la-compromission-d-e-mails-professionnels?trk=learnermappingfile" TargetMode="External"/><Relationship Id="rId5" Type="http://schemas.openxmlformats.org/officeDocument/2006/relationships/hyperlink" Target="https://www.linkedin.com/learning/les-fondements-de-la-securite-informatique-et-de-la-cybersecurite/comprendre-que-tout-le-monde-est-une-cible?trk=learnermappingfile" TargetMode="External"/><Relationship Id="rId6" Type="http://schemas.openxmlformats.org/officeDocument/2006/relationships/hyperlink" Target="https://www.linkedin.com/learning/apercu-des-menaces-de-cybersecurite-22777721/decouvrir-le-paysage-des-menaces-de-cybersecurite?trk=learnermappingfile" TargetMode="External"/><Relationship Id="rId7" Type="http://schemas.openxmlformats.org/officeDocument/2006/relationships/hyperlink" Target="https://www.linkedin.com/learning/apercu-des-menaces-de-cybersecurite-22777721/se-proteger-contre-les-programmes-malveillants-et-les-ransomwares?trk=learnermappingfile" TargetMode="External"/><Relationship Id="rId8" Type="http://schemas.openxmlformats.org/officeDocument/2006/relationships/hyperlink" Target="https://www.linkedin.com/learning/les-fondements-de-la-securite-informatique-et-de-la-cybersecurite/comprendre-les-caracteristiques-des-virus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835296f8f7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835296f8f7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835296f8f7_0_0"/>
          <p:cNvSpPr txBox="1"/>
          <p:nvPr/>
        </p:nvSpPr>
        <p:spPr>
          <a:xfrm>
            <a:off x="755175" y="546650"/>
            <a:ext cx="156132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Sensibilisez-vous à la cybersécurité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accent6"/>
                </a:solidFill>
              </a:rPr>
              <a:t>Découvrez chaque jour de nouvelles vidéos d’environ 5 à 10 minutes autour de la cybersécurité. Pas d’inquiétude si vous manquez une journée : vous pourrez rattraper votre retard le lendemain.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835296f8f7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{D023D288-72B7-4660-9CDB-657FA9521137}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Lundi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Mardi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Mercredi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Jeudi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Vendredi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Définir la cybersécurité | LinkedIn Learning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</a:t>
                      </a: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</a:rPr>
                        <a:t>m </a:t>
                      </a:r>
                      <a:r>
                        <a:rPr lang="en-US" sz="2000"/>
                        <a:t>31</a:t>
                      </a: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</a:rPr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Comprendre que tout le monde est une cible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39s)</a:t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Découvrir le paysage des menaces de cybersécurité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12s)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Se protéger contre les programmes malveillants et les ransomwares | LinkedIn Learning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49s)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5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Comprendre les caractéristiques des virus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25s)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Se protéger contre la compromission d'e-mails professionnels | LinkedIn Learning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Découvrir le but des botnets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48s)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Comprendre et détecter le phishing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14s)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Saisir l'importance du firewall dans un contexte de cybermenaces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Découvrir la norme ISO 27001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30s)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Aborder l'analyse de risque et son rôle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20s)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Évaluer la menace critique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36s)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Adopter les bons comportements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(9m 11s)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Connaître les compétences exigées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48s)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Évaluer la sécurité de son mot de passe en se posant les bonnes questions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38s)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Suivre les principales recommandations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34s)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Choisir un mot de passe solide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46s)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Contrôler l''accès physique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40s)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Contrôler l'accès logique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20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Protéger son ordinateur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20s)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835296f8f7_0_0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6156000" y="363792"/>
            <a:ext cx="3303275" cy="2478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