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BfCIUez2zhoXAKf86nMWDPERx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F8400BC-1773-46DB-90F4-31EA9948800A}">
  <a:tblStyle styleId="{BF8400BC-1773-46DB-90F4-31EA9948800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00890d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00890d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00890d0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19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ncienciacion-en-ciberseguridad/phishing-spear-phishing-smishing-y-vishing-no-todo-es-lo-que-parece?trk=learnermappingfile" TargetMode="External"/><Relationship Id="rId21" Type="http://schemas.openxmlformats.org/officeDocument/2006/relationships/image" Target="../media/image11.png"/><Relationship Id="rId11" Type="http://schemas.openxmlformats.org/officeDocument/2006/relationships/hyperlink" Target="https://www.linkedin.com/learning/operaciones-y-respuesta-a-incidentes-de-ciberseguridad-comptia-security-plus-sy0-601/proceso-de-respuesta-a-incidentes?trk=learnermappingfile" TargetMode="External"/><Relationship Id="rId10" Type="http://schemas.openxmlformats.org/officeDocument/2006/relationships/hyperlink" Target="https://www.linkedin.com/learning/fundamentos-de-la-ciberseguridad-computador-corporativo/activar-el-cifrado-de-dispositivos-portatiles?trk=learnermappingfile" TargetMode="External"/><Relationship Id="rId13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12" Type="http://schemas.openxmlformats.org/officeDocument/2006/relationships/hyperlink" Target="https://www.linkedin.com/learning/gestion-de-riesgos-de-seguridad-para-empresas/pentesting-o-vulneracion-de-sistemas?trk=learnermappingfile" TargetMode="External"/><Relationship Id="rId15" Type="http://schemas.openxmlformats.org/officeDocument/2006/relationships/hyperlink" Target="https://www.linkedin.com/learning/microsoft-365-esencial-administracion/implementacion-de-la-autenticacion-multifactor?trk=learnermappingfile" TargetMode="External"/><Relationship Id="rId14" Type="http://schemas.openxmlformats.org/officeDocument/2006/relationships/hyperlink" Target="https://www.linkedin.com/learning/arquitectura-y-diseno-seguros-comptia-security-plus-sy0-601/metodos-de-autenticacion?trk=learnermappingfile" TargetMode="External"/><Relationship Id="rId17" Type="http://schemas.openxmlformats.org/officeDocument/2006/relationships/hyperlink" Target="https://www.linkedin.com/learning/fundamentos-de-la-programacion-seguridad-web-9155397/contrasenas-fuertes?trk=learnermappingfile" TargetMode="External"/><Relationship Id="rId16" Type="http://schemas.openxmlformats.org/officeDocument/2006/relationships/hyperlink" Target="https://www.linkedin.com/learning/ciberseguridad-practica-servidores-y-estaciones-de-trabajo/cracking-de-contrasenas?trk=learnermappingfile" TargetMode="External"/><Relationship Id="rId19" Type="http://schemas.openxmlformats.org/officeDocument/2006/relationships/hyperlink" Target="https://www.linkedin.com/learning/gestion-de-riesgos-de-seguridad-para-empresas/mantenimiento-y-actualizacion-de-hardware-y-software?trk=learnermappingfile" TargetMode="External"/><Relationship Id="rId18" Type="http://schemas.openxmlformats.org/officeDocument/2006/relationships/hyperlink" Target="https://www.linkedin.com/learning/ataques-amenazas-y-vulnerabilidades-de-ciberseguridad-comptia-security-plus-sy0-601/gestion-de-parches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gobierno-riesgo-y-cumplimiento-para-seguridad-de-la-informacion-comptia-security-plus-sy0-601/entrenamientos-y-concienciacion?trk=learnermappingfile" TargetMode="External"/><Relationship Id="rId9" Type="http://schemas.openxmlformats.org/officeDocument/2006/relationships/hyperlink" Target="https://www.linkedin.com/learning/fundamentos-de-la-ciberseguridad-computador-empresarial/introduccion-al-antimalware?trk=learnermappingfile" TargetMode="External"/><Relationship Id="rId5" Type="http://schemas.openxmlformats.org/officeDocument/2006/relationships/hyperlink" Target="https://www.linkedin.com/learning/concienciacion-en-ciberseguridad/ciberseguridad-un-concepto-clave-que-es-importante-entender?trk=learnermappingfile" TargetMode="External"/><Relationship Id="rId6" Type="http://schemas.openxmlformats.org/officeDocument/2006/relationships/hyperlink" Target="https://www.linkedin.com/learning/ciberseguridad-practica-redes-y-web/que-es-owasp?trk=learnermappingfile" TargetMode="External"/><Relationship Id="rId7" Type="http://schemas.openxmlformats.org/officeDocument/2006/relationships/hyperlink" Target="https://www.linkedin.com/learning/fundamentos-de-la-productividad-gestion-del-calendario/que-tarea-es-importante-y-cual-urgente?trk=learnermappingfile" TargetMode="External"/><Relationship Id="rId8" Type="http://schemas.openxmlformats.org/officeDocument/2006/relationships/hyperlink" Target="https://www.linkedin.com/learning/ingenieria-social-para-it/que-es-la-ingenieria-social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00890d0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00890d0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00890d0_0_0"/>
          <p:cNvSpPr txBox="1"/>
          <p:nvPr/>
        </p:nvSpPr>
        <p:spPr>
          <a:xfrm>
            <a:off x="755174" y="546650"/>
            <a:ext cx="17465700" cy="20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Aumenta tus precauciones de ciberseguridad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Descubre vídeos nuevos sobre ciberseguridad todos los días que podrás completar en unos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5-10 minutos. No te preocupes si te saltas alguno, siempre puedes ponerte al día.</a:t>
            </a:r>
            <a:endParaRPr sz="6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f00890d0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{BF8400BC-1773-46DB-90F4-31EA9948800A}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Entrenamientos y concienciación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48s)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Ciberseguridad, un concepto clave que es importante entende</a:t>
                      </a:r>
                      <a:endParaRPr sz="2000" u="sng" cap="none" strike="noStrike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(7m 22s)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Qué es OWASP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04183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Qué tarea es importante y cuál urgente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51s)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 </a:t>
                      </a:r>
                      <a:br>
                        <a:rPr b="1" lang="en-US" sz="2000"/>
                      </a:br>
                      <a:r>
                        <a:rPr lang="en-US" sz="2000"/>
                        <a:t>Instala las últimas actualizaciones de seguridad en todos tus dispositivos y activa las actualizaciones automáticas en tu sistema operativo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Qué es la ingeniería social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7s)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Introducción al antimalware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b="1" lang="en-US" sz="2000"/>
                        <a:t>Actividad: </a:t>
                      </a:r>
                      <a:br>
                        <a:rPr b="1" lang="en-US" sz="2000"/>
                      </a:br>
                      <a:r>
                        <a:rPr lang="en-US" sz="2000"/>
                        <a:t>Cambia todas las contraseñas </a:t>
                      </a:r>
                      <a:br>
                        <a:rPr lang="en-US" sz="2000"/>
                      </a:br>
                      <a:r>
                        <a:rPr lang="en-US" sz="2000"/>
                        <a:t>que tengan más de tres meses y </a:t>
                      </a:r>
                      <a:br>
                        <a:rPr lang="en-US" sz="2000"/>
                      </a:br>
                      <a:r>
                        <a:rPr lang="en-US" sz="2000"/>
                        <a:t>configura un recordatorio en el calendario para hacer esto trimestralmente.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Activar el cifrado de dispositivos portátiles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7s)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Proceso de respuesta a incidentes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33s)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000"/>
                        <a:t>Actividad: </a:t>
                      </a:r>
                      <a:br>
                        <a:rPr b="1" lang="en-US" sz="2000"/>
                      </a:br>
                      <a:r>
                        <a:rPr lang="en-US" sz="2000"/>
                        <a:t>Activa la autenticación multifactor para todas las aplicaciones que ofrezcan la posibilidad.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Pentesting o vulneración de sistemas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40s)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sng">
                        <a:solidFill>
                          <a:srgbClr val="004183"/>
                        </a:solidFill>
                        <a:hlinkClick r:id="rId13">
                          <a:extLst>
                            <a:ext uri="{A12FA001-AC4F-418D-AE19-62706E023703}">
                              <ahyp:hlinkClr val="tx"/>
                            </a:ext>
                          </a:extLst>
                        </a:hlinkClick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Métodos de autenticación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54s)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Implementación de la autenticación multifactor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37s)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Cracking de contraseñas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2s)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Contraseñas fuertes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54s)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Gestión de parches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15s)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accent3"/>
                          </a:solidFill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Mantenimiento y actualización de hardware y software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29s)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Phishing, Spear Phishing, Smishing y Vishing: no todo es lo que parece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22s)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000"/>
                        <a:t>Actividad: </a:t>
                      </a:r>
                      <a:br>
                        <a:rPr b="1" lang="en-US" sz="2000"/>
                      </a:br>
                      <a:r>
                        <a:rPr lang="en-US" sz="2000"/>
                        <a:t>Añade a favoritos los sitios web de organismos oficiales encargados de la ciberseguridad</a:t>
                      </a:r>
                      <a:br>
                        <a:rPr lang="en-US" sz="2000"/>
                      </a:br>
                      <a:r>
                        <a:rPr lang="en-US" sz="2000"/>
                        <a:t> para recibir los últimos avisos y novedades. 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f00890d0_0_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16365875" y="363792"/>
            <a:ext cx="3303275" cy="2478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