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r86OFoDWxpGXoXmuK7BfgUHx4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82933C-F15A-488B-B34B-E6B14E63B3C7}">
  <a:tblStyle styleId="{A682933C-F15A-488B-B34B-E6B14E63B3C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1b2716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1b2716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1b2716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ybersecurity-bedrohungen-im-uberblick/schutz-vor-phishing-und-smishing?trk=learnermappingfile" TargetMode="External"/><Relationship Id="rId22" Type="http://schemas.openxmlformats.org/officeDocument/2006/relationships/image" Target="../media/image11.png"/><Relationship Id="rId21" Type="http://schemas.openxmlformats.org/officeDocument/2006/relationships/hyperlink" Target="https://www.linkedin.com/learning/informationssicherheit-grundlagen/adware?trk=learnermappingfile" TargetMode="External"/><Relationship Id="rId11" Type="http://schemas.openxmlformats.org/officeDocument/2006/relationships/hyperlink" Target="https://www.linkedin.com/learning/it-security-tipps-und-tricks/updates-leicht-gemacht-2?trk=learnermappingfile" TargetMode="External"/><Relationship Id="rId10" Type="http://schemas.openxmlformats.org/officeDocument/2006/relationships/hyperlink" Target="https://www.linkedin.com/learning/informationssicherheit-grundlagen/social-engineering-vorgehensweisen?trk=learnermappingfile" TargetMode="External"/><Relationship Id="rId13" Type="http://schemas.openxmlformats.org/officeDocument/2006/relationships/hyperlink" Target="https://www.linkedin.com/learning/cybersecurity-fur-kmus/penetration-testing?trk=learnermappingfile" TargetMode="External"/><Relationship Id="rId12" Type="http://schemas.openxmlformats.org/officeDocument/2006/relationships/hyperlink" Target="https://www.linkedin.com/learning/cybersecurity-grundlagen-fur-it-pros-22719015/warum-firewalls?trk=learnermappingfile" TargetMode="External"/><Relationship Id="rId15" Type="http://schemas.openxmlformats.org/officeDocument/2006/relationships/hyperlink" Target="https://www.linkedin.com/learning/cybersecurity-awareness-passworter-und-passwortmanager/was-ist-ein-passwortmanager-24707597?trk=learnermappingfile" TargetMode="External"/><Relationship Id="rId14" Type="http://schemas.openxmlformats.org/officeDocument/2006/relationships/hyperlink" Target="https://www.linkedin.com/learning/cybersecurity-fur-kmus/mitarbeiter-schulen-und-sensibilisieren?trk=learnermappingfile" TargetMode="External"/><Relationship Id="rId17" Type="http://schemas.openxmlformats.org/officeDocument/2006/relationships/hyperlink" Target="https://www.linkedin.com/learning/cybersecurity-awareness-passworter-und-passwortmanager/mehrfaktorauthentifizierung-was-ist-das-24707598?trk=learnermappingfile" TargetMode="External"/><Relationship Id="rId16" Type="http://schemas.openxmlformats.org/officeDocument/2006/relationships/hyperlink" Target="https://www.linkedin.com/learning/cybersecurity-awareness-cybersecurity-terminologie-23042609/angreifende?autoplay=true&amp;resume=false?trk=learnermappingfile" TargetMode="External"/><Relationship Id="rId19" Type="http://schemas.openxmlformats.org/officeDocument/2006/relationships/hyperlink" Target="https://www.linkedin.com/learning/cybersecurity-grundlagen-grundlegende-konzepte/phishing?trk=learnermappingfile" TargetMode="External"/><Relationship Id="rId18" Type="http://schemas.openxmlformats.org/officeDocument/2006/relationships/hyperlink" Target="https://www.linkedin.com/learning/cybersecurity-bedrohungen-im-uberblick/schutz-vor-deepfakes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ybersecurity-tipps-und-tricks-fur-jedermann/die-grossten-gefahren-fur-ihre-cybersicherheit-und-wie-man-sich-am-besten-schutzt?trk=learnermappingfile" TargetMode="External"/><Relationship Id="rId9" Type="http://schemas.openxmlformats.org/officeDocument/2006/relationships/hyperlink" Target="https://www.linkedin.com/learning/it-sicherheit-bedrohungen-angriffe-vulnerabilities-comptia-security-plus-sy0-601-teil-1/was-ist-ein-hacker?trk=learnermappingfile" TargetMode="External"/><Relationship Id="rId5" Type="http://schemas.openxmlformats.org/officeDocument/2006/relationships/hyperlink" Target="https://www.linkedin.com/learning/informationssicherheit-grundlagen/grundprinzipien-der-informationssicherheit?trk=learnermappingfile" TargetMode="External"/><Relationship Id="rId6" Type="http://schemas.openxmlformats.org/officeDocument/2006/relationships/hyperlink" Target="https://www.linkedin.com/learning/cybersecurity-grundlagen-fur-it-pros-22719015/ablauf-eines-cyberangriffs?autoplay=true&amp;resume=false?trk=learnermappingfile" TargetMode="External"/><Relationship Id="rId7" Type="http://schemas.openxmlformats.org/officeDocument/2006/relationships/hyperlink" Target="https://www.linkedin.com/learning/das-homeoffice-sicher-machen/physische-sicherheit-fur-das-homeoffice?trk=learnermappingfile" TargetMode="External"/><Relationship Id="rId8" Type="http://schemas.openxmlformats.org/officeDocument/2006/relationships/hyperlink" Target="https://www.linkedin.com/learning/cybersecurity-awareness-passworter-und-passwortmanager/passworter-warum-werden-sie-benotigt-24711008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1b2716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1b2716d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1b2716d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Bewusstsein für Cybersicherheit schärfen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Lernen Sie jeden Tag etwas Neues über Cybersicherheit – in kurzen, </a:t>
            </a:r>
            <a:br>
              <a:rPr lang="en-US" sz="2800">
                <a:solidFill>
                  <a:schemeClr val="accent6"/>
                </a:solidFill>
              </a:rPr>
            </a:br>
            <a:r>
              <a:rPr lang="en-US" sz="2800">
                <a:solidFill>
                  <a:schemeClr val="accent6"/>
                </a:solidFill>
              </a:rPr>
              <a:t>5- bis 10-minütigen Videos. Und wenn Sie einmal nicht dazu kommen, kein Problem: Die Videos sind jederzeit abrufbar.</a:t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3f1b2716d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{A682933C-F15A-488B-B34B-E6B14E63B3C7}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Die größten Gefahren für Ihre Cybersicherheit – und wie man sich am besten schützt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32s)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Grundprinzipien der Informationssicherheit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Ablauf eines Cyberangriffs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17s)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Physische Sicherheit für das Homeoffice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Passwörter – warum werden sie benötigt?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39s)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Was ist ein Hacker?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Social Engineering: Vorgehensweisen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Updates leicht gemacht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40s)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Warum Firewalls?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Aufgabe: 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Überlegen Sie sich, wie Sie diesen Monat in Ihr persönliches Wachstum investieren können.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Penetration Testing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23s)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Mitarbeiter schulen und sensibilisieren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Was ist ein Passwortmanager?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Angreifende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Mehrfaktorauthentifizierung – was ist das?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41s)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Schutz vor Deepfakes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Phishing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15s)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Schutz vor Phishing und Smishing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Adware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Aufgabe: 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Nehmen Sie sich Zeit, um aufzuschreiben, wie Sie das Gelernte umsetzen werden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f1b2716d_0_0"/>
          <p:cNvPicPr preferRelativeResize="0"/>
          <p:nvPr/>
        </p:nvPicPr>
        <p:blipFill rotWithShape="1">
          <a:blip r:embed="rId22">
            <a:alphaModFix/>
          </a:blip>
          <a:srcRect b="70913" l="33651" r="32246" t="25186"/>
          <a:stretch/>
        </p:blipFill>
        <p:spPr>
          <a:xfrm>
            <a:off x="14481309" y="359701"/>
            <a:ext cx="6336632" cy="2482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