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VQyr1egud3h4Oy2bzXJXrm6SW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CC4D4D-CA6F-4521-A479-34CBF3BE6B53}">
  <a:tblStyle styleId="{9BCC4D4D-CA6F-4521-A479-34CBF3BE6B5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a088de0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a088de0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a088de0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embrace-the-work-love-your-career-realizing-your-career-goals-with-clarity-and-confidence/just-say-no?trk=learnermappingfile" TargetMode="External"/><Relationship Id="rId10" Type="http://schemas.openxmlformats.org/officeDocument/2006/relationships/hyperlink" Target="https://www.linkedin.com/learning/how-to-beat-workplace-loneliness/practice-empathy-and-compassion?trk=learnermappingfile" TargetMode="External"/><Relationship Id="rId13" Type="http://schemas.openxmlformats.org/officeDocument/2006/relationships/hyperlink" Target="https://www.linkedin.com/learning/five-fails-a-day-with-caroline-a-wanga/watch-yourself-win?trk=learnermappingfile" TargetMode="External"/><Relationship Id="rId12" Type="http://schemas.openxmlformats.org/officeDocument/2006/relationships/hyperlink" Target="https://www.linkedin.com/learning/happiness-habits/de-stress-to-let-happiness-in?trk=learnermappingfile" TargetMode="External"/><Relationship Id="rId15" Type="http://schemas.openxmlformats.org/officeDocument/2006/relationships/hyperlink" Target="https://www.linkedin.com/learning/positive-psychology-for-less-stress-and-happier-workdays/discovering-genuine-gratitude?trk=learnermappingfile" TargetMode="External"/><Relationship Id="rId14" Type="http://schemas.openxmlformats.org/officeDocument/2006/relationships/hyperlink" Target="https://www.linkedin.com/learning/balancing-work-and-life-14577337/balancing-personal-time-for-yourself-and-others?trk=learnermappingfile" TargetMode="External"/><Relationship Id="rId17" Type="http://schemas.openxmlformats.org/officeDocument/2006/relationships/image" Target="../media/image1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wellbeing-as-a-habit-tips-and-best-practices/harnessing-awe-to-boost-wellbeing?trk=learnermappingfile" TargetMode="External"/><Relationship Id="rId9" Type="http://schemas.openxmlformats.org/officeDocument/2006/relationships/hyperlink" Target="https://www.linkedin.com/learning/staying-positive-and-persevering/finding-joy-with-dopamine?trk=learnermappingfile" TargetMode="External"/><Relationship Id="rId5" Type="http://schemas.openxmlformats.org/officeDocument/2006/relationships/hyperlink" Target="https://www.linkedin.com/learning/the-good-life-lessons-from-the-longest-study-on-happiness-book-bite/relationships-keep-you-happier-and-healthier-across-your-lifespan?trk=learnermappingfile" TargetMode="External"/><Relationship Id="rId6" Type="http://schemas.openxmlformats.org/officeDocument/2006/relationships/hyperlink" Target="https://www.linkedin.com/learning/building-optimism-for-performance-and-well-being/strategy-3-envisioning-you-as-your-best-to-build-optimism?trk=learnermappingfile" TargetMode="External"/><Relationship Id="rId7" Type="http://schemas.openxmlformats.org/officeDocument/2006/relationships/hyperlink" Target="https://www.linkedin.com/learning/connecting-your-work-to-your-purpose/recognizing-passions?trk=learnermappingfile" TargetMode="External"/><Relationship Id="rId8" Type="http://schemas.openxmlformats.org/officeDocument/2006/relationships/hyperlink" Target="https://www.linkedin.com/learning/identity-crisis-how-to-realign-your-career-with-your-life/discover-your-wh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a088de0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a088de04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a088de04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Cultivating Joy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a088de04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{9BCC4D4D-CA6F-4521-A479-34CBF3BE6B53}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Harnessing Awe to Boost Wellbeing</a:t>
                      </a:r>
                      <a:br>
                        <a:rPr lang="en-US" sz="2000" u="sng"/>
                      </a:br>
                      <a:r>
                        <a:rPr lang="en-US" sz="2000"/>
                        <a:t>(2m 59s)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Relationships Keep You Happier and Healthier Across Your Lifespan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(1m 20s)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Envisioning You as Your Best to Build Optimism</a:t>
                      </a:r>
                      <a:br>
                        <a:rPr lang="en-US" sz="2000" u="sng"/>
                      </a:br>
                      <a:r>
                        <a:rPr lang="en-US" sz="2000"/>
                        <a:t>(3m 17s)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Recognizing Passions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Discover Your "Why"</a:t>
                      </a:r>
                      <a:br>
                        <a:rPr lang="en-US" sz="2000" u="sng"/>
                      </a:br>
                      <a:r>
                        <a:rPr lang="en-US" sz="2000"/>
                        <a:t>(3m 40s)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List three moments of joy from</a:t>
                      </a:r>
                      <a:br>
                        <a:rPr lang="en-US" sz="2000"/>
                      </a:br>
                      <a:r>
                        <a:rPr lang="en-US" sz="2000"/>
                        <a:t>the past week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Finding Joy With Dopamine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33s)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Take three minutes to tidy and declutter your workspace. How do</a:t>
                      </a:r>
                      <a:br>
                        <a:rPr lang="en-US" sz="2000"/>
                      </a:br>
                      <a:r>
                        <a:rPr lang="en-US" sz="2000"/>
                        <a:t>you feel once you’ve done this?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Practice Empathy and Compassion</a:t>
                      </a:r>
                      <a:br>
                        <a:rPr lang="en-US" sz="2000"/>
                      </a:br>
                      <a:r>
                        <a:rPr lang="en-US" sz="2000"/>
                        <a:t>(2m 47s)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Just Say No!</a:t>
                      </a:r>
                      <a:br>
                        <a:rPr lang="en-US" sz="2000" u="sng"/>
                      </a:br>
                      <a:r>
                        <a:rPr lang="en-US" sz="2000"/>
                        <a:t>(3m 11s)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De-stress-to Let Happiness In</a:t>
                      </a:r>
                      <a:br>
                        <a:rPr lang="en-US" sz="2000" u="sng"/>
                      </a:br>
                      <a:r>
                        <a:rPr lang="en-US" sz="2000"/>
                        <a:t>(4m 01s)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Challenge: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Help Others Win</a:t>
                      </a:r>
                      <a:br>
                        <a:rPr lang="en-US" sz="2000" u="sng"/>
                      </a:br>
                      <a:r>
                        <a:rPr lang="en-US" sz="2000"/>
                        <a:t>(4m 58s)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2000"/>
                        <a:t>Block off 5 minutes next week to send a note of gratitude or well wishes to a colleague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Reflection: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Balancing Personal Time for Yourself and Others</a:t>
                      </a:r>
                      <a:br>
                        <a:rPr lang="en-US" sz="2000" u="sng"/>
                      </a:br>
                      <a:r>
                        <a:rPr lang="en-US" sz="2000"/>
                        <a:t>(1m 58s)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Discovering Genuine Gratitude</a:t>
                      </a:r>
                      <a:br>
                        <a:rPr lang="en-US" sz="2000" u="sng"/>
                      </a:br>
                      <a:r>
                        <a:rPr lang="en-US" sz="2000"/>
                        <a:t>(3m 57s)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List three moments of joy from</a:t>
                      </a:r>
                      <a:br>
                        <a:rPr lang="en-US" sz="2000"/>
                      </a:br>
                      <a:r>
                        <a:rPr lang="en-US" sz="2000"/>
                        <a:t>the past week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lang="en-US" sz="2000"/>
                      </a:br>
                      <a:r>
                        <a:rPr lang="en-US" sz="2000"/>
                        <a:t>What were your biggest takeaways from the Cultivating Joy challenge? 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a088de04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338291" y="357864"/>
            <a:ext cx="2790711" cy="24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f3a088de04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00250" y="8745425"/>
            <a:ext cx="2145125" cy="16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