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j+sjVXXCK5a4gw8w/43cXpIzGW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A1CC4F8-14DA-4DEC-956D-59A0CBD9D687}">
  <a:tblStyle styleId="{FA1CC4F8-14DA-4DEC-956D-59A0CBD9D68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8fa44ca477_0_45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8fa44ca477_0_45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8fa44ca477_0_45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8fa44ca477_0_457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8fa44ca477_0_457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8fa44ca477_0_457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8fa44ca477_0_457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8fa44ca477_0_457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8fa44ca477_0_45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8fa44ca477_0_457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8fa44ca477_0_457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8fa44ca477_0_457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8fa44ca477_0_458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8fa44ca477_0_458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8fa44ca477_0_458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8fa44ca477_0_458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8fa44ca477_0_458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8fa44ca477_0_45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8fa44ca477_0_458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8fa44ca477_0_458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8fa44ca477_0_458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8fa44ca477_0_459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8fa44ca477_0_459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8fa44ca477_0_459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8fa44ca477_0_459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8fa44ca477_0_459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8fa44ca477_0_45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8fa44ca477_0_459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8fa44ca477_0_459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8fa44ca477_0_459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8fa44ca477_0_460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8fa44ca477_0_460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8fa44ca477_0_460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8fa44ca477_0_460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8fa44ca477_0_460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8fa44ca477_0_46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8fa44ca477_0_460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8fa44ca477_0_460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8fa44ca477_0_460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8fa44ca477_0_461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8fa44ca477_0_461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8fa44ca477_0_461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8fa44ca477_0_461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8fa44ca477_0_461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8fa44ca477_0_46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8fa44ca477_0_461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8fa44ca477_0_461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8fa44ca477_0_461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8fa44ca477_0_4626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8fa44ca477_0_4626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8fa44ca477_0_4626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8fa44ca477_0_4626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8fa44ca477_0_4626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8fa44ca477_0_46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8fa44ca477_0_4633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8fa44ca477_0_4633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8fa44ca477_0_4633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8fa44ca477_0_4633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8fa44ca477_0_4633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8fa44ca477_0_46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8fa44ca477_0_4640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8fa44ca477_0_4640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8fa44ca477_0_4640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8fa44ca477_0_4640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8fa44ca477_0_4640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8fa44ca477_0_46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8fa44ca477_0_4647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8fa44ca477_0_4647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8fa44ca477_0_4647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8fa44ca477_0_4647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8fa44ca477_0_4647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8fa44ca477_0_46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8fa44ca477_0_465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8fa44ca477_0_465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8fa44ca477_0_465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8fa44ca477_0_465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8fa44ca477_0_4654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8fa44ca477_0_46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8fa44ca477_0_4661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8fa44ca477_0_4661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8fa44ca477_0_4661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8fa44ca477_0_46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8fa44ca477_0_4661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8fa44ca477_0_46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8fa44ca477_0_466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8fa44ca477_0_4668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8fa44ca477_0_4668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8fa44ca477_0_466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8fa44ca477_0_466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8fa44ca477_0_467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8fa44ca477_0_4674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8fa44ca477_0_4674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8fa44ca477_0_467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8fa44ca477_0_467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8fa44ca477_0_4680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8fa44ca477_0_4680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8fa44ca477_0_4680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8fa44ca477_0_468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8fa44ca477_0_4680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8fa44ca477_0_468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8fa44ca477_0_4686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8fa44ca477_0_4686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8fa44ca477_0_468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8fa44ca477_0_468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8fa44ca477_0_4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8fa44ca477_0_4693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8fa44ca477_0_4693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8fa44ca477_0_4693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8fa44ca477_0_4693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8fa44ca477_0_4693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8fa44ca477_0_4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8fa44ca477_0_4700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8fa44ca477_0_4700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8fa44ca477_0_4700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8fa44ca477_0_4700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8fa44ca477_0_4700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8fa44ca477_0_4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8fa44ca477_0_4707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8fa44ca477_0_4707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8fa44ca477_0_4707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8fa44ca477_0_470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8fa44ca477_0_4707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8fa44ca477_0_4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8fa44ca477_0_4714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8fa44ca477_0_4714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8fa44ca477_0_4714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8fa44ca477_0_4714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8fa44ca477_0_4714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8fa44ca477_0_4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8fa44ca477_0_472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8fa44ca477_0_472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8fa44ca477_0_4721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8fa44ca477_0_472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8fa44ca477_0_472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8fa44ca477_0_4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8fa44ca477_0_4728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8fa44ca477_0_4728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8fa44ca477_0_4728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8fa44ca477_0_4728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8fa44ca477_0_4728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8fa44ca477_0_4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8fa44ca477_0_4735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8fa44ca477_0_4735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8fa44ca477_0_4735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8fa44ca477_0_4735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8fa44ca477_0_4735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8fa44ca477_0_47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8fa44ca477_0_4742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8fa44ca477_0_4742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8fa44ca477_0_4742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8fa44ca477_0_474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8fa44ca477_0_4742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8fa44ca477_0_47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8fa44ca477_0_4749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8fa44ca477_0_4749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8fa44ca477_0_4749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8fa44ca477_0_4749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8fa44ca477_0_4749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8fa44ca477_0_47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8fa44ca477_0_475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8fa44ca477_0_475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8fa44ca477_0_4756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8fa44ca477_0_475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8fa44ca477_0_475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8fa44ca477_0_47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8fa44ca477_0_4763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8fa44ca477_0_476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8fa44ca477_0_4763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8fa44ca477_0_476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8fa44ca477_0_476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8fa44ca477_0_47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8fa44ca477_0_4770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8fa44ca477_0_4770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8fa44ca477_0_4770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8fa44ca477_0_4770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8fa44ca477_0_4770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8fa44ca477_0_4770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8fa44ca477_0_47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8fa44ca477_0_477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8fa44ca477_0_477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8fa44ca477_0_477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8fa44ca477_0_477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8fa44ca477_0_477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8fa44ca477_0_477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8fa44ca477_0_47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8fa44ca477_0_478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8fa44ca477_0_478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8fa44ca477_0_478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8fa44ca477_0_478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8fa44ca477_0_478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8fa44ca477_0_4786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8fa44ca477_0_478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8fa44ca477_0_47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8fa44ca477_0_4795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8fa44ca477_0_4795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8fa44ca477_0_4795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8fa44ca477_0_4795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8fa44ca477_0_4795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8fa44ca477_0_4795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8fa44ca477_0_47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8fa44ca477_0_4803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8fa44ca477_0_480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8fa44ca477_0_480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8fa44ca477_0_480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8fa44ca477_0_480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8fa44ca477_0_48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8fa44ca477_0_4810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8fa44ca477_0_481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8fa44ca477_0_481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8fa44ca477_0_481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8fa44ca477_0_481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8fa44ca477_0_48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8fa44ca477_0_481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8fa44ca477_0_481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8fa44ca477_0_481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8fa44ca477_0_4817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8fa44ca477_0_481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8fa44ca477_0_481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8fa44ca477_0_48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8fa44ca477_0_482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8fa44ca477_0_482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8fa44ca477_0_482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8fa44ca477_0_482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8fa44ca477_0_482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8fa44ca477_0_482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8fa44ca477_0_4832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8fa44ca477_0_4832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8fa44ca477_0_4832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8fa44ca477_0_483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8fa44ca477_0_4832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8fa44ca477_0_4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8fa44ca477_0_4839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8fa44ca477_0_4839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8fa44ca477_0_4839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8fa44ca477_0_4839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8fa44ca477_0_4839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8fa44ca477_0_48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8fa44ca477_0_4846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8fa44ca477_0_4846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8fa44ca477_0_4846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8fa44ca477_0_4846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8fa44ca477_0_4846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8fa44ca477_0_48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8fa44ca477_0_4853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8fa44ca477_0_4853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8fa44ca477_0_4853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8fa44ca477_0_4853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8fa44ca477_0_4853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8fa44ca477_0_48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8fa44ca477_0_4860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8fa44ca477_0_4860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8fa44ca477_0_4860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8fa44ca477_0_4860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8fa44ca477_0_4860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8fa44ca477_0_4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8fa44ca477_0_4867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8fa44ca477_0_4867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8fa44ca477_0_4867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8fa44ca477_0_4867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8fa44ca477_0_4867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8fa44ca477_0_48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8fa44ca477_0_487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8fa44ca477_0_487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8fa44ca477_0_487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8fa44ca477_0_487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8fa44ca477_0_487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8fa44ca477_0_4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8fa44ca477_0_4881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8fa44ca477_0_4881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8fa44ca477_0_4881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8fa44ca477_0_4881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8fa44ca477_0_4881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8fa44ca477_0_4881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8fa44ca477_0_4888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8fa44ca477_0_4888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8fa44ca477_0_4888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8fa44ca477_0_4888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8fa44ca477_0_4888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8fa44ca477_0_4888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8fa44ca477_0_4895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8fa44ca477_0_4895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8fa44ca477_0_4895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8fa44ca477_0_4895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8fa44ca477_0_4895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8fa44ca477_0_4895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8fa44ca477_0_4902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8fa44ca477_0_4902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8fa44ca477_0_4902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8fa44ca477_0_4902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8fa44ca477_0_4902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8fa44ca477_0_4902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8fa44ca477_0_490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8fa44ca477_0_490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8fa44ca477_0_490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8fa44ca477_0_490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8fa44ca477_0_490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8fa44ca477_0_490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8fa44ca477_0_491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8fa44ca477_0_4916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8fa44ca477_0_491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8fa44ca477_0_4916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8fa44ca477_0_4916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8fa44ca477_0_4916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8fa44ca477_0_4916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8fa44ca477_0_49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8fa44ca477_0_4925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8fa44ca477_0_4925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8fa44ca477_0_492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8fa44ca477_0_4925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8fa44ca477_0_4925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8fa44ca477_0_4925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8fa44ca477_0_4925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8fa44ca477_0_4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8fa44ca477_0_493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8fa44ca477_0_493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8fa44ca477_0_493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8fa44ca477_0_493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8fa44ca477_0_493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8fa44ca477_0_493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8fa44ca477_0_493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8fa44ca477_0_49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8fa44ca477_0_4943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8fa44ca477_0_4943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8fa44ca477_0_4943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8fa44ca477_0_494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8fa44ca477_0_494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8fa44ca477_0_494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8fa44ca477_0_494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8fa44ca477_0_494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8fa44ca477_0_4943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8fa44ca477_0_49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8fa44ca477_0_495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8fa44ca477_0_495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8fa44ca477_0_495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8fa44ca477_0_495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8fa44ca477_0_495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8fa44ca477_0_495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8fa44ca477_0_495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8fa44ca477_0_49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8fa44ca477_0_496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8fa44ca477_0_496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8fa44ca477_0_496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8fa44ca477_0_496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8fa44ca477_0_496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8fa44ca477_0_496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8fa44ca477_0_496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8fa44ca477_0_497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8fa44ca477_0_497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8fa44ca477_0_497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8fa44ca477_0_497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8fa44ca477_0_497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8fa44ca477_0_497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8fa44ca477_0_497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8fa44ca477_0_497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8fa44ca477_0_497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8fa44ca477_0_497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8fa44ca477_0_497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8fa44ca477_0_497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8fa44ca477_0_497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8fa44ca477_0_497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8fa44ca477_0_498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8fa44ca477_0_498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8fa44ca477_0_498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8fa44ca477_0_498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8fa44ca477_0_498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8fa44ca477_0_498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8fa44ca477_0_498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8fa44ca477_0_499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8fa44ca477_0_499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8fa44ca477_0_499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8fa44ca477_0_499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8fa44ca477_0_499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8fa44ca477_0_499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8fa44ca477_0_499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8fa44ca477_0_500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8fa44ca477_0_500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8fa44ca477_0_500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8fa44ca477_0_500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8fa44ca477_0_500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8fa44ca477_0_500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8fa44ca477_0_500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8fa44ca477_0_500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8fa44ca477_0_50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8fa44ca477_0_500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8fa44ca477_0_501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8fa44ca477_0_501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8fa44ca477_0_501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8fa44ca477_0_501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8fa44ca477_0_501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8fa44ca477_0_502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8fa44ca477_0_502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8fa44ca477_0_502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8fa44ca477_0_502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8fa44ca477_0_502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8fa44ca477_0_502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8fa44ca477_0_502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8fa44ca477_0_502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8fa44ca477_0_502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8fa44ca477_0_502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8fa44ca477_0_503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8fa44ca477_0_503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8fa44ca477_0_503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8fa44ca477_0_503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8fa44ca477_0_503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8fa44ca477_0_503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8fa44ca477_0_503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8fa44ca477_0_503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8fa44ca477_0_503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8fa44ca477_0_503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8fa44ca477_0_504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8fa44ca477_0_504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8fa44ca477_0_504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8fa44ca477_0_504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8fa44ca477_0_504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8fa44ca477_0_505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8fa44ca477_0_505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8fa44ca477_0_505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8fa44ca477_0_505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8fa44ca477_0_505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8fa44ca477_0_505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8fa44ca477_0_505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8fa44ca477_0_505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8fa44ca477_0_505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8fa44ca477_0_505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8fa44ca477_0_506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8fa44ca477_0_506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8fa44ca477_0_506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8fa44ca477_0_506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8fa44ca477_0_50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8fa44ca477_0_506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8fa44ca477_0_506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8fa44ca477_0_506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8fa44ca477_0_506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8fa44ca477_0_50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8fa44ca477_0_507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8fa44ca477_0_507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8fa44ca477_0_507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8fa44ca477_0_507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8fa44ca477_0_50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8fa44ca477_0_508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8fa44ca477_0_508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8fa44ca477_0_508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8fa44ca477_0_508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8fa44ca477_0_50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8fa44ca477_0_508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8fa44ca477_0_508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8fa44ca477_0_508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8fa44ca477_0_508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8fa44ca477_0_50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8fa44ca477_0_509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8fa44ca477_0_509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8fa44ca477_0_5096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8fa44ca477_0_5096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8fa44ca477_0_5099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8fa44ca477_0_5099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8fa44ca477_0_5102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8fa44ca477_0_5102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8fa44ca477_0_5105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8fa44ca477_0_5105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8fa44ca477_0_5108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8fa44ca477_0_5108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8fa44ca477_0_5108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8fa44ca477_0_5112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8fa44ca477_0_5112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8fa44ca477_0_5112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8fa44ca477_0_5112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8fa44ca477_0_5112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8fa44ca477_0_5112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8fa44ca477_0_5112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8fa44ca477_0_5112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8fa44ca477_0_5121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8fa44ca477_0_5121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8fa44ca477_0_5121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8fa44ca477_0_5121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8fa44ca477_0_5121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8fa44ca477_0_5121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8fa44ca477_0_5128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8fa44ca477_0_5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8fa44ca477_0_5128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8fa44ca477_0_5128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8fa44ca477_0_5128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8fa44ca477_0_5128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8fa44ca477_0_5128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8fa44ca477_0_5128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8fa44ca477_0_5128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8fa44ca477_0_5128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8fa44ca477_0_5128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8fa44ca477_0_5128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8fa44ca477_0_5141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8fa44ca477_0_5141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8fa44ca477_0_5141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8fa44ca477_0_5141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8fa44ca477_0_514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8fa44ca477_0_5141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8fa44ca477_0_5141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8fa44ca477_0_5141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8fa44ca477_0_5141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8fa44ca477_0_5141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8fa44ca477_0_5141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8fa44ca477_0_5141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8fa44ca477_0_5141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8fa44ca477_0_5141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8fa44ca477_0_5141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8fa44ca477_0_5141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8fa44ca477_0_5158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8fa44ca477_0_5158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8fa44ca477_0_5158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8fa44ca477_0_5158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8fa44ca477_0_515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8fa44ca477_0_5158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8fa44ca477_0_5158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8fa44ca477_0_5158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8fa44ca477_0_5158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8fa44ca477_0_5158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8fa44ca477_0_5158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8fa44ca477_0_5158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8fa44ca477_0_5158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8fa44ca477_0_5158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8fa44ca477_0_5158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8fa44ca477_0_5158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8fa44ca477_0_5175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8fa44ca477_0_5175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8fa44ca477_0_5175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8fa44ca477_0_5175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8fa44ca477_0_5175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8fa44ca477_0_5175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8fa44ca477_0_5175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8fa44ca477_0_5175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8fa44ca477_0_5175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8fa44ca477_0_5175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8fa44ca477_0_5175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8fa44ca477_0_5175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8fa44ca477_0_5175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8fa44ca477_0_5175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8fa44ca477_0_5175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8fa44ca477_0_5175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8fa44ca477_0_5175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8fa44ca477_0_5175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8fa44ca477_0_5175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8fa44ca477_0_5175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8fa44ca477_0_5175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8fa44ca477_0_5175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8fa44ca477_0_5175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8fa44ca477_0_5175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8fa44ca477_0_5175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8fa44ca477_0_5175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8fa44ca477_0_5175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8fa44ca477_0_5203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8fa44ca477_0_5203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8fa44ca477_0_5203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8fa44ca477_0_5203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8fa44ca477_0_5203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8fa44ca477_0_5203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8fa44ca477_0_5203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8fa44ca477_0_5203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8fa44ca477_0_5203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8fa44ca477_0_5203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8fa44ca477_0_5203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8fa44ca477_0_5203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8fa44ca477_0_5203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8fa44ca477_0_5203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8fa44ca477_0_5203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8fa44ca477_0_5203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8fa44ca477_0_5203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8fa44ca477_0_5203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8fa44ca477_0_5203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8fa44ca477_0_5203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8fa44ca477_0_5203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8fa44ca477_0_5203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8fa44ca477_0_5203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8fa44ca477_0_5203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8fa44ca477_0_522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8fa44ca477_0_522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8fa44ca477_0_5228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8fa44ca477_0_5228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8fa44ca477_0_5228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8fa44ca477_0_5228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8fa44ca477_0_5228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8fa44ca477_0_5228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8fa44ca477_0_5228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8fa44ca477_0_5228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8fa44ca477_0_5228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8fa44ca477_0_5228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8fa44ca477_0_5228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8fa44ca477_0_5228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8fa44ca477_0_5228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8fa44ca477_0_5228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8fa44ca477_0_5228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8fa44ca477_0_5228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8fa44ca477_0_5228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8fa44ca477_0_5228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8fa44ca477_0_5228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8fa44ca477_0_5228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8fa44ca477_0_5228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8fa44ca477_0_525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8fa44ca477_0_525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8fa44ca477_0_5252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8fa44ca477_0_5252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8fa44ca477_0_5252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8fa44ca477_0_5252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8fa44ca477_0_5252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8fa44ca477_0_5252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8fa44ca477_0_5252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8fa44ca477_0_5252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8fa44ca477_0_5252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8fa44ca477_0_5252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8fa44ca477_0_5252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8fa44ca477_0_5252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8fa44ca477_0_5252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8fa44ca477_0_5252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8fa44ca477_0_5252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8fa44ca477_0_5252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8fa44ca477_0_5252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8fa44ca477_0_5252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8fa44ca477_0_5252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8fa44ca477_0_5252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8fa44ca477_0_5252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8fa44ca477_0_5252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8fa44ca477_0_5252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8fa44ca477_0_5252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8fa44ca477_0_5252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8fa44ca477_0_5252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8fa44ca477_0_5252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8fa44ca477_0_528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8fa44ca477_0_528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8fa44ca477_0_5282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8fa44ca477_0_5282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8fa44ca477_0_5282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8fa44ca477_0_5282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8fa44ca477_0_5282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8fa44ca477_0_5282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8fa44ca477_0_5282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8fa44ca477_0_5282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8fa44ca477_0_5282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8fa44ca477_0_5282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8fa44ca477_0_5282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8fa44ca477_0_5282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8fa44ca477_0_5282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8fa44ca477_0_5282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8fa44ca477_0_5282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8fa44ca477_0_5282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8fa44ca477_0_5282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8fa44ca477_0_5282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8fa44ca477_0_5282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8fa44ca477_0_5282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8fa44ca477_0_5282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8fa44ca477_0_5282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8fa44ca477_0_5282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8fa44ca477_0_5282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8fa44ca477_0_5282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8fa44ca477_0_5282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8fa44ca477_0_5282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8fa44ca477_0_5282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8fa44ca477_0_5282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8fa44ca477_0_5282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8fa44ca477_0_5282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8fa44ca477_0_5282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8fa44ca477_0_5282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8fa44ca477_0_5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8fa44ca477_0_5320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8fa44ca477_0_5320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8fa44ca477_0_5320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8fa44ca477_0_5320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8fa44ca477_0_532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8fa44ca477_0_532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8fa44ca477_0_5320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8fa44ca477_0_5320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8fa44ca477_0_5320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8fa44ca477_0_5320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8fa44ca477_0_5331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8fa44ca477_0_5331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8fa44ca477_0_5331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8fa44ca477_0_533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8fa44ca477_0_533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8fa44ca477_0_5331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8fa44ca477_0_5331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8fa44ca477_0_53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8fa44ca477_0_5331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8fa44ca477_0_5341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8fa44ca477_0_5341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8fa44ca477_0_534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8fa44ca477_0_534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8fa44ca477_0_5341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8fa44ca477_0_5341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8fa44ca477_0_53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8fa44ca477_0_5341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8fa44ca477_0_5350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8fa44ca477_0_5350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8fa44ca477_0_5350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8fa44ca477_0_535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8fa44ca477_0_535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8fa44ca477_0_5350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8fa44ca477_0_5350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8fa44ca477_0_53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8fa44ca477_0_5350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8fa44ca477_0_5360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8fa44ca477_0_53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8fa44ca477_0_5360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8fa44ca477_0_5360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8fa44ca477_0_536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8fa44ca477_0_536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8fa44ca477_0_5360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8fa44ca477_0_5360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8fa44ca477_0_5369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8fa44ca477_0_5369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8fa44ca477_0_5369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8fa44ca477_0_5369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8fa44ca477_0_5369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8fa44ca477_0_5369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8fa44ca477_0_536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8fa44ca477_0_536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8fa44ca477_0_5369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8fa44ca477_0_5369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8fa44ca477_0_5369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8fa44ca477_0_5369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8fa44ca477_0_5369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8fa44ca477_0_5369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8fa44ca477_0_5384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8fa44ca477_0_5384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8fa44ca477_0_5384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8fa44ca477_0_5384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8fa44ca477_0_5384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8fa44ca477_0_5384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8fa44ca477_0_5384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8fa44ca477_0_5384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8fa44ca477_0_5384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8fa44ca477_0_5384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8fa44ca477_0_5384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8fa44ca477_0_5384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8fa44ca477_0_5384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8fa44ca477_0_5384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8fa44ca477_0_5384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8fa44ca477_0_5400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8fa44ca477_0_540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8fa44ca477_0_540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8fa44ca477_0_5400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8fa44ca477_0_5400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8fa44ca477_0_5400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8fa44ca477_0_5400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8fa44ca477_0_5400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8fa44ca477_0_5400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8fa44ca477_0_5400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8fa44ca477_0_5400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8fa44ca477_0_5400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8fa44ca477_0_5400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8fa44ca477_0_5400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8fa44ca477_0_5400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8fa44ca477_0_5400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8fa44ca477_0_5400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8fa44ca477_0_5400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8fa44ca477_0_5419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8fa44ca477_0_5419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8fa44ca477_0_5419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8fa44ca477_0_5419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8fa44ca477_0_5419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8fa44ca477_0_541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8fa44ca477_0_541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8fa44ca477_0_5419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8fa44ca477_0_5419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8fa44ca477_0_5419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8fa44ca477_0_5419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8fa44ca477_0_5419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8fa44ca477_0_5419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8fa44ca477_0_5433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8fa44ca477_0_5433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8fa44ca477_0_5433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8fa44ca477_0_5433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8fa44ca477_0_5433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8fa44ca477_0_5433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8fa44ca477_0_5433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8fa44ca477_0_5433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8fa44ca477_0_5433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8fa44ca477_0_5433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8fa44ca477_0_5433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8fa44ca477_0_5445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8fa44ca477_0_5445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8fa44ca477_0_5445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8fa44ca477_0_5445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8fa44ca477_0_54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8fa44ca477_0_5451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8fa44ca477_0_5451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8fa44ca477_0_5451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8fa44ca477_0_5455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8fa44ca477_0_5455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8fa44ca477_0_5455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8fa44ca477_0_5459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8fa44ca477_0_5459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8fa44ca477_0_5459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8fa44ca477_0_5463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8fa44ca477_0_5463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8fa44ca477_0_5463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8fa44ca477_0_5467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8fa44ca477_0_5467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8fa44ca477_0_5467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8fa44ca477_0_5471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8fa44ca477_0_5471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8fa44ca477_0_5471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8fa44ca477_0_5475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8fa44ca477_0_5475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8fa44ca477_0_5475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8fa44ca477_0_5479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8fa44ca477_0_5479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8fa44ca477_0_5479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8fa44ca477_0_548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8fa44ca477_0_5483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8fa44ca477_0_5483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8fa44ca477_0_5483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8fa44ca477_0_5483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8fa44ca477_0_5489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8fa44ca477_0_5489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8fa44ca477_0_5489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8fa44ca477_0_5489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8fa44ca477_0_5489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8fa44ca477_0_5489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8fa44ca477_0_5489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8fa44ca477_0_5489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8fa44ca477_0_5489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8fa44ca477_0_5489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8fa44ca477_0_5489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8fa44ca477_0_5489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8fa44ca477_0_550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8fa44ca477_0_550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8fa44ca477_0_5502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8fa44ca477_0_5502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8fa44ca477_0_5502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8fa44ca477_0_5502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8fa44ca477_0_5509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8fa44ca477_0_5509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8fa44ca477_0_5509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8fa44ca477_0_5509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8fa44ca477_0_5514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8fa44ca477_0_5514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8fa44ca477_0_5514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8fa44ca477_0_5518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8fa44ca477_0_5518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8fa44ca477_0_5521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8fa44ca477_0_5521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8fa44ca477_0_5524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8fa44ca477_0_5524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8fa44ca477_0_5527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8fa44ca477_0_5527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8fa44ca477_0_5530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8fa44ca477_0_5532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8fa44ca477_0_5532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8fa44ca477_0_5532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8fa44ca477_0_5536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8fa44ca477_0_5536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8fa44ca477_0_5536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8fa44ca477_0_5540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8fa44ca477_0_5540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8fa44ca477_0_5540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8fa44ca477_0_5544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8fa44ca477_0_5544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8fa44ca477_0_5544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8fa44ca477_0_5544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8fa44ca477_0_5549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8fa44ca477_0_5549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8fa44ca477_0_5549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8fa44ca477_0_5549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8fa44ca477_0_5549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8fa44ca477_0_5549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8fa44ca477_0_5549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8fa44ca477_0_5549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8fa44ca477_0_5549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8fa44ca477_0_5549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8fa44ca477_0_5549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8fa44ca477_0_5549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8fa44ca477_0_5549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8fa44ca477_0_5549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8fa44ca477_0_5549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8fa44ca477_0_5565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8fa44ca477_0_5565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8fa44ca477_0_5565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8fa44ca477_0_5565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8fa44ca477_0_5565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8fa44ca477_0_5565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8fa44ca477_0_5565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8fa44ca477_0_5565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8fa44ca477_0_5565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8fa44ca477_0_5565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8fa44ca477_0_5565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8fa44ca477_0_5565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8fa44ca477_0_5565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8fa44ca477_0_5565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8fa44ca477_0_5565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8fa44ca477_0_5581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8fa44ca477_0_5581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8fa44ca477_0_5581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8fa44ca477_0_558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8fa44ca477_0_5585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8fa44ca477_0_5585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8fa44ca477_0_5585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8fa44ca477_0_5585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8fa44ca477_0_5585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8fa44ca477_0_5585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8fa44ca477_0_5585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8fa44ca477_0_5585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8fa44ca477_0_5595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8fa44ca477_0_5595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8fa44ca477_0_5595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8fa44ca477_0_5595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8fa44ca477_0_5595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8fa44ca477_0_5601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8fa44ca477_0_5601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8fa44ca477_0_5601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8fa44ca477_0_5601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8fa44ca477_0_5601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8fa44ca477_0_5601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8fa44ca477_0_5608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8fa44ca477_0_5608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8fa44ca477_0_5608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8fa44ca477_0_5608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8fa44ca477_0_5608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8fa44ca477_0_5614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8fa44ca477_0_5614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8fa44ca477_0_5614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8fa44ca477_0_5614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8fa44ca477_0_5614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8fa44ca477_0_562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8fa44ca477_0_562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8fa44ca477_0_5620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8fa44ca477_0_5620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8fa44ca477_0_5620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8fa44ca477_0_5620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8fa44ca477_0_5620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8fa44ca477_0_5620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8fa44ca477_0_562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8fa44ca477_0_562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8fa44ca477_0_5629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8fa44ca477_0_5629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8fa44ca477_0_5629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8fa44ca477_0_5629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8fa44ca477_0_5629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8fa44ca477_0_5629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8fa44ca477_0_563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8fa44ca477_0_563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8fa44ca477_0_563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8fa44ca477_0_563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8fa44ca477_0_563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8fa44ca477_0_5638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8fa44ca477_0_5638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8fa44ca477_0_5638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8fa44ca477_0_563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8fa44ca477_0_563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8fa44ca477_0_563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8fa44ca477_0_565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8fa44ca477_0_565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8fa44ca477_0_5650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8fa44ca477_0_5650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8fa44ca477_0_5650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8fa44ca477_0_5650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8fa44ca477_0_5650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8fa44ca477_0_5650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8fa44ca477_0_5650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8fa44ca477_0_5660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8fa44ca477_0_5660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8fa44ca477_0_5660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8fa44ca477_0_5660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8fa44ca477_0_5660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8fa44ca477_0_5660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8fa44ca477_0_5660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8fa44ca477_0_5660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8fa44ca477_0_5660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8fa44ca477_0_5660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8fa44ca477_0_5660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8fa44ca477_0_5672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8fa44ca477_0_5672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8fa44ca477_0_5672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8fa44ca477_0_5672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8fa44ca477_0_5672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8fa44ca477_0_5672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8fa44ca477_0_5672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8fa44ca477_0_5672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8fa44ca477_0_5672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8fa44ca477_0_5672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8fa44ca477_0_5672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8fa44ca477_0_5672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8fa44ca477_0_5672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8fa44ca477_0_5672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8fa44ca477_0_5672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8fa44ca477_0_5672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8fa44ca477_0_5672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8fa44ca477_0_5672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8fa44ca477_0_5672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8fa44ca477_0_5672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8fa44ca477_0_5672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8fa44ca477_0_5672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8fa44ca477_0_5672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8fa44ca477_0_5672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8fa44ca477_0_5672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8fa44ca477_0_5672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8fa44ca477_0_5672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8fa44ca477_0_570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8fa44ca477_0_570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8fa44ca477_0_5700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8fa44ca477_0_5700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8fa44ca477_0_570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8fa44ca477_0_570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8fa44ca477_0_570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8fa44ca477_0_570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8fa44ca477_0_570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8fa44ca477_0_570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8fa44ca477_0_571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8fa44ca477_0_571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8fa44ca477_0_571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8fa44ca477_0_571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8fa44ca477_0_571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8fa44ca477_0_571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8fa44ca477_0_572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8fa44ca477_0_572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8fa44ca477_0_572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8fa44ca477_0_572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8fa44ca477_0_5727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8fa44ca477_0_5729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8fa44ca477_0_5731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8fa44ca477_0_573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8fa44ca477_0_5735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8fa44ca477_0_5737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8fa44ca477_0_573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8fa44ca477_0_5740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8fa44ca477_0_5740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8fa44ca477_0_5743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8fa44ca477_0_5743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8fa44ca477_0_5743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8fa44ca477_0_5747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8fa44ca477_0_5747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8fa44ca477_0_5747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8fa44ca477_0_5747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8fa44ca477_0_5747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8fa44ca477_0_5747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8fa44ca477_0_5747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8fa44ca477_0_5747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8fa44ca477_0_5747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8fa44ca477_0_5757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8fa44ca477_0_5757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8fa44ca477_0_575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8fa44ca477_0_5757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8fa44ca477_0_5757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8fa44ca477_0_5757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8fa44ca477_0_5757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8fa44ca477_0_5757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8fa44ca477_0_5757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8fa44ca477_0_5757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8fa44ca477_0_5757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8fa44ca477_0_5757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8fa44ca477_0_5757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8fa44ca477_0_5757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8fa44ca477_0_5757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8fa44ca477_0_5757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8fa44ca477_0_5757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8fa44ca477_0_5757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8fa44ca477_0_5757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8fa44ca477_0_5777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8fa44ca477_0_5777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8fa44ca477_0_5777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8fa44ca477_0_5777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8fa44ca477_0_5782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8fa44ca477_0_5782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8fa44ca477_0_5782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8fa44ca477_0_5782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8fa44ca477_0_5787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8fa44ca477_0_5787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8fa44ca477_0_5787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8fa44ca477_0_5787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8fa44ca477_0_5792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8fa44ca477_0_5792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8fa44ca477_0_5792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8fa44ca477_0_5792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8fa44ca477_0_5797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8fa44ca477_0_5797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8fa44ca477_0_5797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8fa44ca477_0_579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8fa44ca477_0_579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8fa44ca477_0_5797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8fa44ca477_0_5797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8fa44ca477_0_5797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8fa44ca477_0_5797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8fa44ca477_0_5797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8fa44ca477_0_5797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8fa44ca477_0_5809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8fa44ca477_0_5809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8fa44ca477_0_5809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8fa44ca477_0_5809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8fa44ca477_0_5809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8fa44ca477_0_5809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8fa44ca477_0_5809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8fa44ca477_0_5817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8fa44ca477_0_5817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8fa44ca477_0_5817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8fa44ca477_0_5817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8fa44ca477_0_5822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8fa44ca477_0_58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8fa44ca477_0_5822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8fa44ca477_0_5822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8fa44ca477_0_5822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8fa44ca477_0_5822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8fa44ca477_0_5822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8fa44ca477_0_583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8fa44ca477_0_58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8fa44ca477_0_583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8fa44ca477_0_583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8fa44ca477_0_5830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8fa44ca477_0_5830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8fa44ca477_0_5830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8fa44ca477_0_5830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8fa44ca477_0_5830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8fa44ca477_0_5830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8fa44ca477_0_5841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8fa44ca477_0_58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8fa44ca477_0_5841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8fa44ca477_0_5841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8fa44ca477_0_5841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8fa44ca477_0_5841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8fa44ca477_0_5841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8fa44ca477_0_5841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8fa44ca477_0_5841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8fa44ca477_0_5841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8fa44ca477_0_5841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8fa44ca477_0_5841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8fa44ca477_0_5841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8fa44ca477_0_5855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8fa44ca477_0_58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8fa44ca477_0_5855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8fa44ca477_0_5855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8fa44ca477_0_5855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8fa44ca477_0_5855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8fa44ca477_0_5855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8fa44ca477_0_5855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8fa44ca477_0_5855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8fa44ca477_0_5855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8fa44ca477_0_5855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8fa44ca477_0_5855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8fa44ca477_0_5855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8fa44ca477_0_5855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8fa44ca477_0_5855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8fa44ca477_0_5855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8fa44ca477_0_5872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8fa44ca477_0_5872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8fa44ca477_0_5872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8fa44ca477_0_5876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8fa44ca477_0_5876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8fa44ca477_0_58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8fa44ca477_0_5876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8fa44ca477_0_58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8fa44ca477_0_58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8fa44ca477_0_5876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8fa44ca477_0_5876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8fa44ca477_0_58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8fa44ca477_0_58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8fa44ca477_0_588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8fa44ca477_0_5886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8fa44ca477_0_58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8fa44ca477_0_5886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8fa44ca477_0_5886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8fa44ca477_0_58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8fa44ca477_0_589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8fa44ca477_0_589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8fa44ca477_0_58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8fa44ca477_0_5894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8fa44ca477_0_58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8fa44ca477_0_5894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8fa44ca477_0_58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8fa44ca477_0_590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8fa44ca477_0_590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8fa44ca477_0_59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8fa44ca477_0_590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8fa44ca477_0_59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8fa44ca477_0_5902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8fa44ca477_0_59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8fa44ca477_0_591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8fa44ca477_0_5910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8fa44ca477_0_591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8fa44ca477_0_59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8fa44ca477_0_5910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8fa44ca477_0_591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8fa44ca477_0_5916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8fa44ca477_0_591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8fa44ca477_0_59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8fa44ca477_0_5920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8fa44ca477_0_592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8fa44ca477_0_59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8fa44ca477_0_5920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8fa44ca477_0_592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8fa44ca477_0_5926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8fa44ca477_0_592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8fa44ca477_0_59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8fa44ca477_0_5926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8fa44ca477_0_5932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8fa44ca477_0_593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8fa44ca477_0_593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8fa44ca477_0_59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8fa44ca477_0_5932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8fa44ca477_0_5938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8fa44ca477_0_593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8fa44ca477_0_593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8fa44ca477_0_59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8fa44ca477_0_5938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8fa44ca477_0_59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8fa44ca477_0_5938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8fa44ca477_0_5946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8fa44ca477_0_5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8fa44ca477_0_5946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8fa44ca477_0_5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8fa44ca477_0_5946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8fa44ca477_0_5946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8fa44ca477_0_5953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8fa44ca477_0_5953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8fa44ca477_0_595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8fa44ca477_0_59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8fa44ca477_0_5953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8fa44ca477_0_5953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8fa44ca477_0_5960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8fa44ca477_0_596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8fa44ca477_0_596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8fa44ca477_0_59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8fa44ca477_0_5960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8fa44ca477_0_5960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8fa44ca477_0_5967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8fa44ca477_0_5967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8fa44ca477_0_596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8fa44ca477_0_59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8fa44ca477_0_5967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8fa44ca477_0_5973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8fa44ca477_0_5973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8fa44ca477_0_597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8fa44ca477_0_59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8fa44ca477_0_5973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8fa44ca477_0_59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8fa44ca477_0_5973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8fa44ca477_0_5981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8fa44ca477_0_598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8fa44ca477_0_598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8fa44ca477_0_59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8fa44ca477_0_5981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8fa44ca477_0_5981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8fa44ca477_0_598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8fa44ca477_0_5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8fa44ca477_0_5988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8fa44ca477_0_598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8fa44ca477_0_5988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8fa44ca477_0_599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8fa44ca477_0_59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8fa44ca477_0_5994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8fa44ca477_0_599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8fa44ca477_0_5994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8fa44ca477_0_600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8fa44ca477_0_600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8fa44ca477_0_60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8fa44ca477_0_60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8fa44ca477_0_600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8fa44ca477_0_600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8fa44ca477_0_600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8fa44ca477_0_60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8fa44ca477_0_60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8fa44ca477_0_600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8fa44ca477_0_601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8fa44ca477_0_601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8fa44ca477_0_6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8fa44ca477_0_60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8fa44ca477_0_601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8fa44ca477_0_601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8fa44ca477_0_601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8fa44ca477_0_60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8fa44ca477_0_60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8fa44ca477_0_601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8fa44ca477_0_602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8fa44ca477_0_602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8fa44ca477_0_60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8fa44ca477_0_60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8fa44ca477_0_602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8fa44ca477_0_603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8fa44ca477_0_603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8fa44ca477_0_603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8fa44ca477_0_603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8fa44ca477_0_603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8fa44ca477_0_603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8fa44ca477_0_6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8fa44ca477_0_603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8fa44ca477_0_60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8fa44ca477_0_603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8fa44ca477_0_60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8fa44ca477_0_60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8fa44ca477_0_60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8fa44ca477_0_60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8fa44ca477_0_604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8fa44ca477_0_604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8fa44ca477_0_604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8fa44ca477_0_604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8fa44ca477_0_604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8fa44ca477_0_604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8fa44ca477_0_60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8fa44ca477_0_6054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8fa44ca477_0_605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8fa44ca477_0_605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8fa44ca477_0_605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8fa44ca477_0_605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8fa44ca477_0_605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8fa44ca477_0_60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8fa44ca477_0_6062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8fa44ca477_0_606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8fa44ca477_0_606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8fa44ca477_0_606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8fa44ca477_0_606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8fa44ca477_0_606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8fa44ca477_0_60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8fa44ca477_0_60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8fa44ca477_0_60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8fa44ca477_0_60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8fa44ca477_0_6076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8fa44ca477_0_6078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8fa44ca477_0_4569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8fa44ca477_0_4569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8fa44ca477_0_4569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8fa44ca477_0_4569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8fa44ca477_0_4569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linkedin.com/learning/inclusive-leadership-21087240/inclusive-leadership-for-the-modern-workplace?trk=learnermappingfile" TargetMode="External"/><Relationship Id="rId22" Type="http://schemas.openxmlformats.org/officeDocument/2006/relationships/hyperlink" Target="https://www.linkedin.com/learning/develop-interpersonal-skills-for-inclusive-workplaces/your-role-in-building-inclusive-workplaces?trk=learnermappingfile" TargetMode="External"/><Relationship Id="rId21" Type="http://schemas.openxmlformats.org/officeDocument/2006/relationships/hyperlink" Target="https://www.linkedin.com/learning/skills-and-competencies-for-leading-today-s-dei-workforce/cultivating-a-culture-of-inclusion-equity-and-belonging?trk=learnermappingfile" TargetMode="External"/><Relationship Id="rId24" Type="http://schemas.openxmlformats.org/officeDocument/2006/relationships/image" Target="../media/image21.png"/><Relationship Id="rId23" Type="http://schemas.openxmlformats.org/officeDocument/2006/relationships/image" Target="../media/image18.png"/><Relationship Id="rId11" Type="http://schemas.openxmlformats.org/officeDocument/2006/relationships/hyperlink" Target="https://www.linkedin.com/learning/communicating-about-culturally-sensitive-issues-22610400/managing-microaggressions?trk=learnermappingfile" TargetMode="External"/><Relationship Id="rId10" Type="http://schemas.openxmlformats.org/officeDocument/2006/relationships/hyperlink" Target="https://www.linkedin.com/learning/understanding-and-supporting-lgbtq-plus-employees/acknowledge-lgbtq-plus-workplace-barriers?trk=learnermappingfile" TargetMode="External"/><Relationship Id="rId13" Type="http://schemas.openxmlformats.org/officeDocument/2006/relationships/hyperlink" Target="https://www.linkedin.com/learning/tips-for-more-inclusive-language/replacing-gendered-language-to-be-more-inclusive?trk=learnermappingfile" TargetMode="External"/><Relationship Id="rId12" Type="http://schemas.openxmlformats.org/officeDocument/2006/relationships/hyperlink" Target="https://www.linkedin.com/learning/individual-accountability-for-equity-and-inclusion/make-space-for-others?trk=learnermappingfile" TargetMode="External"/><Relationship Id="rId15" Type="http://schemas.openxmlformats.org/officeDocument/2006/relationships/hyperlink" Target="https://www.linkedin.com/learning/leading-inclusive-teams/using-inclusive-language?trk=learnermappingfile" TargetMode="External"/><Relationship Id="rId14" Type="http://schemas.openxmlformats.org/officeDocument/2006/relationships/hyperlink" Target="https://www.linkedin.com/learning/how-to-collaborate-with-your-colleagues-to-build-psychological-safety-together/the-four-stages-of-psychological-safety?trk=learnermappingfile" TargetMode="External"/><Relationship Id="rId17" Type="http://schemas.openxmlformats.org/officeDocument/2006/relationships/hyperlink" Target="https://www.linkedin.com/learning/skills-for-inclusive-conversations/diversity-topics-can-be-polarizing-14491030?trk=learnermappingfile" TargetMode="External"/><Relationship Id="rId16" Type="http://schemas.openxmlformats.org/officeDocument/2006/relationships/hyperlink" Target="https://www.linkedin.com/learning/diversity-across-generations-supporting-workplace-inclusion/understanding-multigenerational-diversity?trk=learnermappingfile" TargetMode="External"/><Relationship Id="rId19" Type="http://schemas.openxmlformats.org/officeDocument/2006/relationships/hyperlink" Target="https://www.linkedin.com/learning/making-a-case-for-accessibility-in-your-organization/build-inclusive-experiences?trk=learnermappingfile" TargetMode="External"/><Relationship Id="rId18" Type="http://schemas.openxmlformats.org/officeDocument/2006/relationships/hyperlink" Target="https://www.linkedin.com/learning/advancing-women-of-color-go-from-the-first-and-few-to-the-many/the-power-of-allyship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hyperlink" Target="https://www.linkedin.com/learning/confronting-bias-thriving-across-our-differences/what-is-inclusion?trk=learnermappingfile" TargetMode="External"/><Relationship Id="rId9" Type="http://schemas.openxmlformats.org/officeDocument/2006/relationships/hyperlink" Target="https://www.linkedin.com/learning/understanding-and-supporting-lgbtq-plus-employees/acknowledge-lgbtq-plus-workplace-barriers?trk=learnermappingfile" TargetMode="External"/><Relationship Id="rId5" Type="http://schemas.openxmlformats.org/officeDocument/2006/relationships/hyperlink" Target="https://www.linkedin.com/learning/cultivating-cultural-competence-and-inclusion-2023/clarifying-cultural-competence-terms?trk=learnermappingfile" TargetMode="External"/><Relationship Id="rId6" Type="http://schemas.openxmlformats.org/officeDocument/2006/relationships/hyperlink" Target="https://www.linkedin.com/learning/adding-value-through-diversity-2023/understanding-the-value-of-diversity?trk=learningmappingfile" TargetMode="External"/><Relationship Id="rId7" Type="http://schemas.openxmlformats.org/officeDocument/2006/relationships/hyperlink" Target="https://www.linkedin.com/learning/the-spectrum-of-gender-identity-in-the-workplace/gender-expansive-training?trk=learnermappingfile" TargetMode="External"/><Relationship Id="rId8" Type="http://schemas.openxmlformats.org/officeDocument/2006/relationships/hyperlink" Target="https://www.linkedin.com/learning/understanding-and-supporting-lgbtq-plus-employees/acknowledge-lgbtq-plus-workplace-barriers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8fa44ca477_0_45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8fa44ca477_0_4561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8fa44ca477_0_4561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Cultivating Inclusion in the Workplace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Explore new videos each day that can be completed in around 5 minutes. </a:t>
            </a:r>
            <a:br>
              <a:rPr lang="en-US" sz="2800">
                <a:solidFill>
                  <a:schemeClr val="accent6"/>
                </a:solidFill>
              </a:rPr>
            </a:br>
            <a:r>
              <a:rPr lang="en-US" sz="2800">
                <a:solidFill>
                  <a:schemeClr val="accent6"/>
                </a:solidFill>
              </a:rPr>
              <a:t>Don’t 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8fa44ca477_0_4561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{FA1CC4F8-14DA-4DEC-956D-59A0CBD9D687}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What is inclusion?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5s)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Clarifying Cultural Competence Terms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35s)</a:t>
                      </a:r>
                      <a:endParaRPr i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Understanding the Value of Diversity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26s)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What was the biggest takeaway </a:t>
                      </a:r>
                      <a:br>
                        <a:rPr lang="en-US" sz="2000"/>
                      </a:br>
                      <a:r>
                        <a:rPr lang="en-US" sz="2000"/>
                        <a:t>you learned about having </a:t>
                      </a:r>
                      <a:br>
                        <a:rPr lang="en-US" sz="2000"/>
                      </a:br>
                      <a:r>
                        <a:rPr lang="en-US" sz="2000"/>
                        <a:t>an inclusive mindset?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Gender Expansive Training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16s)</a:t>
                      </a: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1985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Acknowledge LGBTQ+ 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Workplace Barriers</a:t>
                      </a:r>
                      <a:br>
                        <a:rPr lang="en-US" sz="2000" u="sng">
                          <a:solidFill>
                            <a:srgbClr val="054183"/>
                          </a:solidFill>
                        </a:rPr>
                      </a:br>
                      <a:r>
                        <a:rPr lang="en-US" sz="2000"/>
                        <a:t>(4m 40s)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Managing Microaggressions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21s)</a:t>
                      </a:r>
                      <a:endParaRPr i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Make Space for Others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19s)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Replacing Gendered Language to be More Inclusive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(1m 06s)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Four Stages of Psychological Safety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12s)</a:t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Using inclusive language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/>
                        <a:t>(3m 51s)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Understanding multigenerational diversity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/>
                        <a:t>(3m 24s)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Diversity Topics Can be Polarizing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48s)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Power of Allyship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39s)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Build Inclusive Experiences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30s)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Inclusive leadership for the modern workplace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(1m 1s)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000"/>
                        <a:t>Activity: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None/>
                      </a:pPr>
                      <a:r>
                        <a:rPr lang="en-US" sz="2000"/>
                        <a:t>What are the top 3 takeaways </a:t>
                      </a:r>
                      <a:br>
                        <a:rPr lang="en-US" sz="2000"/>
                      </a:br>
                      <a:r>
                        <a:rPr lang="en-US" sz="2000"/>
                        <a:t>from the videos you’ve explored?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18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Cultivating a culture of inclusion, equity, and belonging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29s)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Your role in building inclusive workplaces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/>
                        <a:t>(2m 2s)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20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Activity: 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How can you become an advocate for inclusion in your company?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descr="Graphical user interface&#10;&#10;Description automatically generated" id="3040" name="Google Shape;3040;g28fa44ca477_0_4561"/>
          <p:cNvPicPr preferRelativeResize="0"/>
          <p:nvPr/>
        </p:nvPicPr>
        <p:blipFill rotWithShape="1">
          <a:blip r:embed="rId23">
            <a:alphaModFix/>
          </a:blip>
          <a:srcRect b="0" l="2903" r="0" t="0"/>
          <a:stretch/>
        </p:blipFill>
        <p:spPr>
          <a:xfrm>
            <a:off x="15020775" y="782950"/>
            <a:ext cx="3326951" cy="205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1" name="Google Shape;3041;g28fa44ca477_0_4561"/>
          <p:cNvPicPr preferRelativeResize="0"/>
          <p:nvPr/>
        </p:nvPicPr>
        <p:blipFill rotWithShape="1">
          <a:blip r:embed="rId24">
            <a:alphaModFix/>
          </a:blip>
          <a:srcRect b="0" l="49199" r="4525" t="0"/>
          <a:stretch/>
        </p:blipFill>
        <p:spPr>
          <a:xfrm>
            <a:off x="20126899" y="1300499"/>
            <a:ext cx="2658510" cy="154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