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ioB/Jo5GOu8qFMEGLMeTPU7Yo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241D559-04B5-41C2-90E8-97845ABD25A7}">
  <a:tblStyle styleId="{5241D559-04B5-41C2-90E8-97845ABD25A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811eb0cb7e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811eb0cb7e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811eb0cb7e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811eb0cb7e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811eb0cb7e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811eb0cb7e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811eb0cb7e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811eb0cb7e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811eb0cb7e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811eb0cb7e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811eb0cb7e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811eb0cb7e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811eb0cb7e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811eb0cb7e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811eb0cb7e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811eb0cb7e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811eb0cb7e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811eb0cb7e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811eb0cb7e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811eb0cb7e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811eb0cb7e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811eb0cb7e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811eb0cb7e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811eb0cb7e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811eb0cb7e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811eb0cb7e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811eb0cb7e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811eb0cb7e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811eb0cb7e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811eb0cb7e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811eb0cb7e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811eb0cb7e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811eb0cb7e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811eb0cb7e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811eb0cb7e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811eb0cb7e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811eb0cb7e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811eb0cb7e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811eb0cb7e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811eb0cb7e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811eb0cb7e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811eb0cb7e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811eb0cb7e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811eb0cb7e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811eb0cb7e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811eb0cb7e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811eb0cb7e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811eb0cb7e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811eb0cb7e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811eb0cb7e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811eb0cb7e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811eb0cb7e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811eb0cb7e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811eb0cb7e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811eb0cb7e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811eb0cb7e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811eb0cb7e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811eb0cb7e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811eb0cb7e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811eb0cb7e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811eb0cb7e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811eb0cb7e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811eb0cb7e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811eb0cb7e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811eb0cb7e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811eb0cb7e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811eb0cb7e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811eb0cb7e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811eb0cb7e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811eb0cb7e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811eb0cb7e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811eb0cb7e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811eb0cb7e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811eb0cb7e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811eb0cb7e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811eb0cb7e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811eb0cb7e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811eb0cb7e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811eb0cb7e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811eb0cb7e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811eb0cb7e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811eb0cb7e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811eb0cb7e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811eb0cb7e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811eb0cb7e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811eb0cb7e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811eb0cb7e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811eb0cb7e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811eb0cb7e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811eb0cb7e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811eb0cb7e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811eb0cb7e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811eb0cb7e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811eb0cb7e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811eb0cb7e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811eb0cb7e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811eb0cb7e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811eb0cb7e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811eb0cb7e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811eb0cb7e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811eb0cb7e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811eb0cb7e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811eb0cb7e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811eb0cb7e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811eb0cb7e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811eb0cb7e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811eb0cb7e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811eb0cb7e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811eb0cb7e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811eb0cb7e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811eb0cb7e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811eb0cb7e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811eb0cb7e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811eb0cb7e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811eb0cb7e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811eb0cb7e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811eb0cb7e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811eb0cb7e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811eb0cb7e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811eb0cb7e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811eb0cb7e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811eb0cb7e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811eb0cb7e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811eb0cb7e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811eb0cb7e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811eb0cb7e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811eb0cb7e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811eb0cb7e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811eb0cb7e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811eb0cb7e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811eb0cb7e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811eb0cb7e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811eb0cb7e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811eb0cb7e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811eb0cb7e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811eb0cb7e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811eb0cb7e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811eb0cb7e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811eb0cb7e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811eb0cb7e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811eb0cb7e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811eb0cb7e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811eb0cb7e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811eb0cb7e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811eb0cb7e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811eb0cb7e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811eb0cb7e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811eb0cb7e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811eb0cb7e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811eb0cb7e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811eb0cb7e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811eb0cb7e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811eb0cb7e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811eb0cb7e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811eb0cb7e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811eb0cb7e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811eb0cb7e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811eb0cb7e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811eb0cb7e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811eb0cb7e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811eb0cb7e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811eb0cb7e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811eb0cb7e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811eb0cb7e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811eb0cb7e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811eb0cb7e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811eb0cb7e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811eb0cb7e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811eb0cb7e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811eb0cb7e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811eb0cb7e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811eb0cb7e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811eb0cb7e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811eb0cb7e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811eb0cb7e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811eb0cb7e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811eb0cb7e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811eb0cb7e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811eb0cb7e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811eb0cb7e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811eb0cb7e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811eb0cb7e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811eb0cb7e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811eb0cb7e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811eb0cb7e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811eb0cb7e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811eb0cb7e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811eb0cb7e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811eb0cb7e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811eb0cb7e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811eb0cb7e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811eb0cb7e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811eb0cb7e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811eb0cb7e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811eb0cb7e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811eb0cb7e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811eb0cb7e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811eb0cb7e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811eb0cb7e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811eb0cb7e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811eb0cb7e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811eb0cb7e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811eb0cb7e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811eb0cb7e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811eb0cb7e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811eb0cb7e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811eb0cb7e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811eb0cb7e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811eb0cb7e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811eb0cb7e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811eb0cb7e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811eb0cb7e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811eb0cb7e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811eb0cb7e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811eb0cb7e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811eb0cb7e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811eb0cb7e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811eb0cb7e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811eb0cb7e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811eb0cb7e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811eb0cb7e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811eb0cb7e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811eb0cb7e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811eb0cb7e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811eb0cb7e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811eb0cb7e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811eb0cb7e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811eb0cb7e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811eb0cb7e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811eb0cb7e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811eb0cb7e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811eb0cb7e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811eb0cb7e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811eb0cb7e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811eb0cb7e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811eb0cb7e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811eb0cb7e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811eb0cb7e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811eb0cb7e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811eb0cb7e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811eb0cb7e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811eb0cb7e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811eb0cb7e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811eb0cb7e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811eb0cb7e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811eb0cb7e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811eb0cb7e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811eb0cb7e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811eb0cb7e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811eb0cb7e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811eb0cb7e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811eb0cb7e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811eb0cb7e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811eb0cb7e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811eb0cb7e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811eb0cb7e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811eb0cb7e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811eb0cb7e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811eb0cb7e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811eb0cb7e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811eb0cb7e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811eb0cb7e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811eb0cb7e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811eb0cb7e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811eb0cb7e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811eb0cb7e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811eb0cb7e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811eb0cb7e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811eb0cb7e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811eb0cb7e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811eb0cb7e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811eb0cb7e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811eb0cb7e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811eb0cb7e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811eb0cb7e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811eb0cb7e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811eb0cb7e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811eb0cb7e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811eb0cb7e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811eb0cb7e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811eb0cb7e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811eb0cb7e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811eb0cb7e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811eb0cb7e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811eb0cb7e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811eb0cb7e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811eb0cb7e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811eb0cb7e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811eb0cb7e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811eb0cb7e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811eb0cb7e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811eb0cb7e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811eb0cb7e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811eb0cb7e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811eb0cb7e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811eb0cb7e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811eb0cb7e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811eb0cb7e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811eb0cb7e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811eb0cb7e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811eb0cb7e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811eb0cb7e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811eb0cb7e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811eb0cb7e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811eb0cb7e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811eb0cb7e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811eb0cb7e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811eb0cb7e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811eb0cb7e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811eb0cb7e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811eb0cb7e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811eb0cb7e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811eb0cb7e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811eb0cb7e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811eb0cb7e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811eb0cb7e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811eb0cb7e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811eb0cb7e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811eb0cb7e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811eb0cb7e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811eb0cb7e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811eb0cb7e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811eb0cb7e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811eb0cb7e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811eb0cb7e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811eb0cb7e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811eb0cb7e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811eb0cb7e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811eb0cb7e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811eb0cb7e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811eb0cb7e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811eb0cb7e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811eb0cb7e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811eb0cb7e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811eb0cb7e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811eb0cb7e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811eb0cb7e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811eb0cb7e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811eb0cb7e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811eb0cb7e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811eb0cb7e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811eb0cb7e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811eb0cb7e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811eb0cb7e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811eb0cb7e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811eb0cb7e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811eb0cb7e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811eb0cb7e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811eb0cb7e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811eb0cb7e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811eb0cb7e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811eb0cb7e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811eb0cb7e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811eb0cb7e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811eb0cb7e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811eb0cb7e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811eb0cb7e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811eb0cb7e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811eb0cb7e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811eb0cb7e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811eb0cb7e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811eb0cb7e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811eb0cb7e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811eb0cb7e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811eb0cb7e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811eb0cb7e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811eb0cb7e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811eb0cb7e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811eb0cb7e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811eb0cb7e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811eb0cb7e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811eb0cb7e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811eb0cb7e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811eb0cb7e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811eb0cb7e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811eb0cb7e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811eb0cb7e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811eb0cb7e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811eb0cb7e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811eb0cb7e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811eb0cb7e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811eb0cb7e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811eb0cb7e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811eb0cb7e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811eb0cb7e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811eb0cb7e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811eb0cb7e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811eb0cb7e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811eb0cb7e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811eb0cb7e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811eb0cb7e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811eb0cb7e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811eb0cb7e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811eb0cb7e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811eb0cb7e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811eb0cb7e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811eb0cb7e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811eb0cb7e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811eb0cb7e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811eb0cb7e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811eb0cb7e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811eb0cb7e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811eb0cb7e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811eb0cb7e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811eb0cb7e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811eb0cb7e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811eb0cb7e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811eb0cb7e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811eb0cb7e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811eb0cb7e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811eb0cb7e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811eb0cb7e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811eb0cb7e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811eb0cb7e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811eb0cb7e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811eb0cb7e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811eb0cb7e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811eb0cb7e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811eb0cb7e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811eb0cb7e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811eb0cb7e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811eb0cb7e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811eb0cb7e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811eb0cb7e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811eb0cb7e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811eb0cb7e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811eb0cb7e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811eb0cb7e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811eb0cb7e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811eb0cb7e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811eb0cb7e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811eb0cb7e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811eb0cb7e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811eb0cb7e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811eb0cb7e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811eb0cb7e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811eb0cb7e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811eb0cb7e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811eb0cb7e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811eb0cb7e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811eb0cb7e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811eb0cb7e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811eb0cb7e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811eb0cb7e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811eb0cb7e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811eb0cb7e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811eb0cb7e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811eb0cb7e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811eb0cb7e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811eb0cb7e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811eb0cb7e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811eb0cb7e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811eb0cb7e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811eb0cb7e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811eb0cb7e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811eb0cb7e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811eb0cb7e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811eb0cb7e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811eb0cb7e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811eb0cb7e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811eb0cb7e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811eb0cb7e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811eb0cb7e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811eb0cb7e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811eb0cb7e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811eb0cb7e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811eb0cb7e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811eb0cb7e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811eb0cb7e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811eb0cb7e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811eb0cb7e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811eb0cb7e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811eb0cb7e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811eb0cb7e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811eb0cb7e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811eb0cb7e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811eb0cb7e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811eb0cb7e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811eb0cb7e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811eb0cb7e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811eb0cb7e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811eb0cb7e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811eb0cb7e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811eb0cb7e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811eb0cb7e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811eb0cb7e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811eb0cb7e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811eb0cb7e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811eb0cb7e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811eb0cb7e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811eb0cb7e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811eb0cb7e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811eb0cb7e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811eb0cb7e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811eb0cb7e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811eb0cb7e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811eb0cb7e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811eb0cb7e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811eb0cb7e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811eb0cb7e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811eb0cb7e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811eb0cb7e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811eb0cb7e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811eb0cb7e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811eb0cb7e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811eb0cb7e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811eb0cb7e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811eb0cb7e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811eb0cb7e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811eb0cb7e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811eb0cb7e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811eb0cb7e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811eb0cb7e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811eb0cb7e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811eb0cb7e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811eb0cb7e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811eb0cb7e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811eb0cb7e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811eb0cb7e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811eb0cb7e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811eb0cb7e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811eb0cb7e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811eb0cb7e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811eb0cb7e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811eb0cb7e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811eb0cb7e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811eb0cb7e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811eb0cb7e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811eb0cb7e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811eb0cb7e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811eb0cb7e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811eb0cb7e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811eb0cb7e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811eb0cb7e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811eb0cb7e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811eb0cb7e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811eb0cb7e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811eb0cb7e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811eb0cb7e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811eb0cb7e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811eb0cb7e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811eb0cb7e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811eb0cb7e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811eb0cb7e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811eb0cb7e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811eb0cb7e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811eb0cb7e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811eb0cb7e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811eb0cb7e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811eb0cb7e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811eb0cb7e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811eb0cb7e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811eb0cb7e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811eb0cb7e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811eb0cb7e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811eb0cb7e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811eb0cb7e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811eb0cb7e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811eb0cb7e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811eb0cb7e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811eb0cb7e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811eb0cb7e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811eb0cb7e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811eb0cb7e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811eb0cb7e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811eb0cb7e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811eb0cb7e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811eb0cb7e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811eb0cb7e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811eb0cb7e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811eb0cb7e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811eb0cb7e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811eb0cb7e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811eb0cb7e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811eb0cb7e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811eb0cb7e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811eb0cb7e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811eb0cb7e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811eb0cb7e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811eb0cb7e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811eb0cb7e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811eb0cb7e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811eb0cb7e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811eb0cb7e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811eb0cb7e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811eb0cb7e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811eb0cb7e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811eb0cb7e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811eb0cb7e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811eb0cb7e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811eb0cb7e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811eb0cb7e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811eb0cb7e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811eb0cb7e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811eb0cb7e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811eb0cb7e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811eb0cb7e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811eb0cb7e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811eb0cb7e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811eb0cb7e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811eb0cb7e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811eb0cb7e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811eb0cb7e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811eb0cb7e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811eb0cb7e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811eb0cb7e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811eb0cb7e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811eb0cb7e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811eb0cb7e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811eb0cb7e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811eb0cb7e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811eb0cb7e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811eb0cb7e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811eb0cb7e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811eb0cb7e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811eb0cb7e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811eb0cb7e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811eb0cb7e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811eb0cb7e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811eb0cb7e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811eb0cb7e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811eb0cb7e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811eb0cb7e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811eb0cb7e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811eb0cb7e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811eb0cb7e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811eb0cb7e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811eb0cb7e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811eb0cb7e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811eb0cb7e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811eb0cb7e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811eb0cb7e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811eb0cb7e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811eb0cb7e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811eb0cb7e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811eb0cb7e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811eb0cb7e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811eb0cb7e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811eb0cb7e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811eb0cb7e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811eb0cb7e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811eb0cb7e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811eb0cb7e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811eb0cb7e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811eb0cb7e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811eb0cb7e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811eb0cb7e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811eb0cb7e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811eb0cb7e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811eb0cb7e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811eb0cb7e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811eb0cb7e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811eb0cb7e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811eb0cb7e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811eb0cb7e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811eb0cb7e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811eb0cb7e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811eb0cb7e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811eb0cb7e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811eb0cb7e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811eb0cb7e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811eb0cb7e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811eb0cb7e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811eb0cb7e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811eb0cb7e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811eb0cb7e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811eb0cb7e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811eb0cb7e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811eb0cb7e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811eb0cb7e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811eb0cb7e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811eb0cb7e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811eb0cb7e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811eb0cb7e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811eb0cb7e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811eb0cb7e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811eb0cb7e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811eb0cb7e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811eb0cb7e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811eb0cb7e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811eb0cb7e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811eb0cb7e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811eb0cb7e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811eb0cb7e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811eb0cb7e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811eb0cb7e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811eb0cb7e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811eb0cb7e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811eb0cb7e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811eb0cb7e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811eb0cb7e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811eb0cb7e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811eb0cb7e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811eb0cb7e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811eb0cb7e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811eb0cb7e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811eb0cb7e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811eb0cb7e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811eb0cb7e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811eb0cb7e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811eb0cb7e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811eb0cb7e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811eb0cb7e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811eb0cb7e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811eb0cb7e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811eb0cb7e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811eb0cb7e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811eb0cb7e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811eb0cb7e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811eb0cb7e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811eb0cb7e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811eb0cb7e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811eb0cb7e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811eb0cb7e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811eb0cb7e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811eb0cb7e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811eb0cb7e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811eb0cb7e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811eb0cb7e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811eb0cb7e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811eb0cb7e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811eb0cb7e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811eb0cb7e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811eb0cb7e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811eb0cb7e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811eb0cb7e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811eb0cb7e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811eb0cb7e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811eb0cb7e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811eb0cb7e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811eb0cb7e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811eb0cb7e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811eb0cb7e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811eb0cb7e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811eb0cb7e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811eb0cb7e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811eb0cb7e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811eb0cb7e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811eb0cb7e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811eb0cb7e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811eb0cb7e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811eb0cb7e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811eb0cb7e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811eb0cb7e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811eb0cb7e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811eb0cb7e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811eb0cb7e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811eb0cb7e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811eb0cb7e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811eb0cb7e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811eb0cb7e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811eb0cb7e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811eb0cb7e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811eb0cb7e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811eb0cb7e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811eb0cb7e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811eb0cb7e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811eb0cb7e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811eb0cb7e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811eb0cb7e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811eb0cb7e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811eb0cb7e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811eb0cb7e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811eb0cb7e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811eb0cb7e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811eb0cb7e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811eb0cb7e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811eb0cb7e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811eb0cb7e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811eb0cb7e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811eb0cb7e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811eb0cb7e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811eb0cb7e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811eb0cb7e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811eb0cb7e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811eb0cb7e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811eb0cb7e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811eb0cb7e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811eb0cb7e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811eb0cb7e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811eb0cb7e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811eb0cb7e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811eb0cb7e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811eb0cb7e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811eb0cb7e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811eb0cb7e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811eb0cb7e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811eb0cb7e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811eb0cb7e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811eb0cb7e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811eb0cb7e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811eb0cb7e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811eb0cb7e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811eb0cb7e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811eb0cb7e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811eb0cb7e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811eb0cb7e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811eb0cb7e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811eb0cb7e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811eb0cb7e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811eb0cb7e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811eb0cb7e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811eb0cb7e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811eb0cb7e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811eb0cb7e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811eb0cb7e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811eb0cb7e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811eb0cb7e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811eb0cb7e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811eb0cb7e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811eb0cb7e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811eb0cb7e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811eb0cb7e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811eb0cb7e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811eb0cb7e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811eb0cb7e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811eb0cb7e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811eb0cb7e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811eb0cb7e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811eb0cb7e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811eb0cb7e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811eb0cb7e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811eb0cb7e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811eb0cb7e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811eb0cb7e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811eb0cb7e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811eb0cb7e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811eb0cb7e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811eb0cb7e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811eb0cb7e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811eb0cb7e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811eb0cb7e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811eb0cb7e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811eb0cb7e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811eb0cb7e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811eb0cb7e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811eb0cb7e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811eb0cb7e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811eb0cb7e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811eb0cb7e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811eb0cb7e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811eb0cb7e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811eb0cb7e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811eb0cb7e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811eb0cb7e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811eb0cb7e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811eb0cb7e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811eb0cb7e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811eb0cb7e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811eb0cb7e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811eb0cb7e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811eb0cb7e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811eb0cb7e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811eb0cb7e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811eb0cb7e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811eb0cb7e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811eb0cb7e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811eb0cb7e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811eb0cb7e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811eb0cb7e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811eb0cb7e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811eb0cb7e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811eb0cb7e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811eb0cb7e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811eb0cb7e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811eb0cb7e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811eb0cb7e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811eb0cb7e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811eb0cb7e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811eb0cb7e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811eb0cb7e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811eb0cb7e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811eb0cb7e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811eb0cb7e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811eb0cb7e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811eb0cb7e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811eb0cb7e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811eb0cb7e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811eb0cb7e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811eb0cb7e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811eb0cb7e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811eb0cb7e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811eb0cb7e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811eb0cb7e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811eb0cb7e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811eb0cb7e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811eb0cb7e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811eb0cb7e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811eb0cb7e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811eb0cb7e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811eb0cb7e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811eb0cb7e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811eb0cb7e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811eb0cb7e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811eb0cb7e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811eb0cb7e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811eb0cb7e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811eb0cb7e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811eb0cb7e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811eb0cb7e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811eb0cb7e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811eb0cb7e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811eb0cb7e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811eb0cb7e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811eb0cb7e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811eb0cb7e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811eb0cb7e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811eb0cb7e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811eb0cb7e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811eb0cb7e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811eb0cb7e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811eb0cb7e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811eb0cb7e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811eb0cb7e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811eb0cb7e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811eb0cb7e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811eb0cb7e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811eb0cb7e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811eb0cb7e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811eb0cb7e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811eb0cb7e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811eb0cb7e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811eb0cb7e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811eb0cb7e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811eb0cb7e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811eb0cb7e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811eb0cb7e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811eb0cb7e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811eb0cb7e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811eb0cb7e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811eb0cb7e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811eb0cb7e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811eb0cb7e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811eb0cb7e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811eb0cb7e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811eb0cb7e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811eb0cb7e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811eb0cb7e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811eb0cb7e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811eb0cb7e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811eb0cb7e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811eb0cb7e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811eb0cb7e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811eb0cb7e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811eb0cb7e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811eb0cb7e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811eb0cb7e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811eb0cb7e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811eb0cb7e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811eb0cb7e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811eb0cb7e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811eb0cb7e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811eb0cb7e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811eb0cb7e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811eb0cb7e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811eb0cb7e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811eb0cb7e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811eb0cb7e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811eb0cb7e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811eb0cb7e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811eb0cb7e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811eb0cb7e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811eb0cb7e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811eb0cb7e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811eb0cb7e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811eb0cb7e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811eb0cb7e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811eb0cb7e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811eb0cb7e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811eb0cb7e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811eb0cb7e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811eb0cb7e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811eb0cb7e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811eb0cb7e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811eb0cb7e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811eb0cb7e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811eb0cb7e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811eb0cb7e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811eb0cb7e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811eb0cb7e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811eb0cb7e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811eb0cb7e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811eb0cb7e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811eb0cb7e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811eb0cb7e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811eb0cb7e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811eb0cb7e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811eb0cb7e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811eb0cb7e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811eb0cb7e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811eb0cb7e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811eb0cb7e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811eb0cb7e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811eb0cb7e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811eb0cb7e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811eb0cb7e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811eb0cb7e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811eb0cb7e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811eb0cb7e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811eb0cb7e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811eb0cb7e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811eb0cb7e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811eb0cb7e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811eb0cb7e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811eb0cb7e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811eb0cb7e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811eb0cb7e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811eb0cb7e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811eb0cb7e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811eb0cb7e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811eb0cb7e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811eb0cb7e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811eb0cb7e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811eb0cb7e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811eb0cb7e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811eb0cb7e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811eb0cb7e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811eb0cb7e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811eb0cb7e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811eb0cb7e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811eb0cb7e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811eb0cb7e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811eb0cb7e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811eb0cb7e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811eb0cb7e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811eb0cb7e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811eb0cb7e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811eb0cb7e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811eb0cb7e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811eb0cb7e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811eb0cb7e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811eb0cb7e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811eb0cb7e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811eb0cb7e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811eb0cb7e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811eb0cb7e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811eb0cb7e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811eb0cb7e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811eb0cb7e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811eb0cb7e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811eb0cb7e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811eb0cb7e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811eb0cb7e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811eb0cb7e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811eb0cb7e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811eb0cb7e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811eb0cb7e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811eb0cb7e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811eb0cb7e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811eb0cb7e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811eb0cb7e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811eb0cb7e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811eb0cb7e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811eb0cb7e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811eb0cb7e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811eb0cb7e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811eb0cb7e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811eb0cb7e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811eb0cb7e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811eb0cb7e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811eb0cb7e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811eb0cb7e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811eb0cb7e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811eb0cb7e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811eb0cb7e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811eb0cb7e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811eb0cb7e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811eb0cb7e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811eb0cb7e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811eb0cb7e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811eb0cb7e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811eb0cb7e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811eb0cb7e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811eb0cb7e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811eb0cb7e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811eb0cb7e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811eb0cb7e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811eb0cb7e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811eb0cb7e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811eb0cb7e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811eb0cb7e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811eb0cb7e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811eb0cb7e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811eb0cb7e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811eb0cb7e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811eb0cb7e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811eb0cb7e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811eb0cb7e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811eb0cb7e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811eb0cb7e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811eb0cb7e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811eb0cb7e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811eb0cb7e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811eb0cb7e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811eb0cb7e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811eb0cb7e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811eb0cb7e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811eb0cb7e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811eb0cb7e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811eb0cb7e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811eb0cb7e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811eb0cb7e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811eb0cb7e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811eb0cb7e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811eb0cb7e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811eb0cb7e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811eb0cb7e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811eb0cb7e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811eb0cb7e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811eb0cb7e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811eb0cb7e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811eb0cb7e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811eb0cb7e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811eb0cb7e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811eb0cb7e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811eb0cb7e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811eb0cb7e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811eb0cb7e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811eb0cb7e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811eb0cb7e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811eb0cb7e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811eb0cb7e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811eb0cb7e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811eb0cb7e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811eb0cb7e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811eb0cb7e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811eb0cb7e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811eb0cb7e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811eb0cb7e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811eb0cb7e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811eb0cb7e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811eb0cb7e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811eb0cb7e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811eb0cb7e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811eb0cb7e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811eb0cb7e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811eb0cb7e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811eb0cb7e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811eb0cb7e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811eb0cb7e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811eb0cb7e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811eb0cb7e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811eb0cb7e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811eb0cb7e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811eb0cb7e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811eb0cb7e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811eb0cb7e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811eb0cb7e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811eb0cb7e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811eb0cb7e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811eb0cb7e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811eb0cb7e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811eb0cb7e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811eb0cb7e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811eb0cb7e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811eb0cb7e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811eb0cb7e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811eb0cb7e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811eb0cb7e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811eb0cb7e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811eb0cb7e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811eb0cb7e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811eb0cb7e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811eb0cb7e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811eb0cb7e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811eb0cb7e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811eb0cb7e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811eb0cb7e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811eb0cb7e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811eb0cb7e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811eb0cb7e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811eb0cb7e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811eb0cb7e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811eb0cb7e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811eb0cb7e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811eb0cb7e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811eb0cb7e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811eb0cb7e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811eb0cb7e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811eb0cb7e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811eb0cb7e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811eb0cb7e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811eb0cb7e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811eb0cb7e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811eb0cb7e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811eb0cb7e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811eb0cb7e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811eb0cb7e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811eb0cb7e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811eb0cb7e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811eb0cb7e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811eb0cb7e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811eb0cb7e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811eb0cb7e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811eb0cb7e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811eb0cb7e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811eb0cb7e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811eb0cb7e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811eb0cb7e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811eb0cb7e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811eb0cb7e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811eb0cb7e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811eb0cb7e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811eb0cb7e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811eb0cb7e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811eb0cb7e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811eb0cb7e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811eb0cb7e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811eb0cb7e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811eb0cb7e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811eb0cb7e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811eb0cb7e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811eb0cb7e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811eb0cb7e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811eb0cb7e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811eb0cb7e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811eb0cb7e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811eb0cb7e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811eb0cb7e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811eb0cb7e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811eb0cb7e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811eb0cb7e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811eb0cb7e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811eb0cb7e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811eb0cb7e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811eb0cb7e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811eb0cb7e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811eb0cb7e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811eb0cb7e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811eb0cb7e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811eb0cb7e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811eb0cb7e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811eb0cb7e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811eb0cb7e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811eb0cb7e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811eb0cb7e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811eb0cb7e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811eb0cb7e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811eb0cb7e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811eb0cb7e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811eb0cb7e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811eb0cb7e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811eb0cb7e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811eb0cb7e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811eb0cb7e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811eb0cb7e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811eb0cb7e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811eb0cb7e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811eb0cb7e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811eb0cb7e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811eb0cb7e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811eb0cb7e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811eb0cb7e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811eb0cb7e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811eb0cb7e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811eb0cb7e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811eb0cb7e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811eb0cb7e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811eb0cb7e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811eb0cb7e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811eb0cb7e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811eb0cb7e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811eb0cb7e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811eb0cb7e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811eb0cb7e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811eb0cb7e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811eb0cb7e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811eb0cb7e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811eb0cb7e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811eb0cb7e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811eb0cb7e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811eb0cb7e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811eb0cb7e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811eb0cb7e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811eb0cb7e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811eb0cb7e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811eb0cb7e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811eb0cb7e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811eb0cb7e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811eb0cb7e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811eb0cb7e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811eb0cb7e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811eb0cb7e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811eb0cb7e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811eb0cb7e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811eb0cb7e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811eb0cb7e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811eb0cb7e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811eb0cb7e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811eb0cb7e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811eb0cb7e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811eb0cb7e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811eb0cb7e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811eb0cb7e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811eb0cb7e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811eb0cb7e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811eb0cb7e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811eb0cb7e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811eb0cb7e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811eb0cb7e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811eb0cb7e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811eb0cb7e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811eb0cb7e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811eb0cb7e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811eb0cb7e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811eb0cb7e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811eb0cb7e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811eb0cb7e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811eb0cb7e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811eb0cb7e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811eb0cb7e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811eb0cb7e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811eb0cb7e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811eb0cb7e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811eb0cb7e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20.png"/><Relationship Id="rId31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0" Type="http://schemas.openxmlformats.org/officeDocument/2006/relationships/hyperlink" Target="https://www.linkedin.com/learning/managing-stress-for-positive-change/the-stress-mastery-formula-14655429?trk=learnermappingfile" TargetMode="External"/><Relationship Id="rId33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2" Type="http://schemas.openxmlformats.org/officeDocument/2006/relationships/hyperlink" Target="https://www.linkedin.com/learning/time-management-for-greater-meaning-and-happiness/choose-happiness?trk=learnermappingfile" TargetMode="External"/><Relationship Id="rId35" Type="http://schemas.openxmlformats.org/officeDocument/2006/relationships/hyperlink" Target="https://www.linkedin.com/learning/skills-to-build-stronger-work-relationships/who-you-are-anywhere-is-who-you-are-everywhere?trk=learnermappingfile" TargetMode="External"/><Relationship Id="rId34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7" Type="http://schemas.openxmlformats.org/officeDocument/2006/relationships/hyperlink" Target="https://www.linkedin.com/learning/thriving-amid-stress-and-irritation/move-through-stress-your-way?trk=learnermappingfile" TargetMode="External"/><Relationship Id="rId36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9" Type="http://schemas.openxmlformats.org/officeDocument/2006/relationships/image" Target="../media/image21.png"/><Relationship Id="rId38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0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2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1" Type="http://schemas.openxmlformats.org/officeDocument/2006/relationships/hyperlink" Target="https://www.linkedin.com/learning/building-better-digital-habits-for-focus-and-well-being/build-better-digital-habits-with-sleep-exercise-and-mindfulness?trk=learnermappingfile" TargetMode="External"/><Relationship Id="rId24" Type="http://schemas.openxmlformats.org/officeDocument/2006/relationships/hyperlink" Target="https://www.linkedin.com/learning/improving-your-mental-health-at-work/current-state-of-affairs?trk=learnermappingfile" TargetMode="External"/><Relationship Id="rId23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6" Type="http://schemas.openxmlformats.org/officeDocument/2006/relationships/hyperlink" Target="https://www.linkedin.com/learning/reducing-employee-turnover/what-is-psychological-safety?trk=learnermappingfile" TargetMode="External"/><Relationship Id="rId25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8" Type="http://schemas.openxmlformats.org/officeDocument/2006/relationships/hyperlink" Target="https://www.linkedin.com/learning/nano-tips-for-resilient-communication-with-lorraine-k-lee/communicating-in-high-stress-situations?trk=learnermappingfile" TargetMode="External"/><Relationship Id="rId27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9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1" Type="http://schemas.openxmlformats.org/officeDocument/2006/relationships/hyperlink" Target="https://www.linkedin.com/learning/resilience-as-a-path-to-happiness-at-work/give-yourself-medals-daily?trk=learnermappingfile" TargetMode="External"/><Relationship Id="rId10" Type="http://schemas.openxmlformats.org/officeDocument/2006/relationships/hyperlink" Target="https://www.linkedin.com/learning/improving-your-mental-health-at-work/gratitude-and-service?trk=learnermappingfile" TargetMode="External"/><Relationship Id="rId13" Type="http://schemas.openxmlformats.org/officeDocument/2006/relationships/hyperlink" Target="https://www.linkedin.com/learning/managing-stress-for-positive-change/a-connected-tribe-connection-14654451?trk=learnermappingfile" TargetMode="External"/><Relationship Id="rId12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5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4" Type="http://schemas.openxmlformats.org/officeDocument/2006/relationships/hyperlink" Target="https://www.linkedin.com/learning/create-healthy-self-esteem-know-your-worth/creating-a-helpful-self-image?trk=learnermappingfile" TargetMode="External"/><Relationship Id="rId17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6" Type="http://schemas.openxmlformats.org/officeDocument/2006/relationships/hyperlink" Target="https://www.linkedin.com/learning/cultural-humility-and-agility/building-self-and-emotional-awareness?trk=learnermappingfile" TargetMode="External"/><Relationship Id="rId19" Type="http://schemas.openxmlformats.org/officeDocument/2006/relationships/hyperlink" Target="https://www.linkedin.com/learning/managing-your-emotional-response-to-workplace-stress/disconnect-from-work-after-hours?trk=learnermappingfile" TargetMode="External"/><Relationship Id="rId18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hyperlink" Target="https://www.linkedin.com/learning/wellbeing-as-a-habit-tips-and-best-practices/taking-control-of-your-wellbeing?trk=learnermappingfile" TargetMode="External"/><Relationship Id="rId9" Type="http://schemas.openxmlformats.org/officeDocument/2006/relationships/hyperlink" Target="https://www.linkedin.com/learning/reconnect-to-your-spark-for-more-happiness-at-work/focus-on-what-feeds-your-spark?trk=learnermappingfile" TargetMode="External"/><Relationship Id="rId5" Type="http://schemas.openxmlformats.org/officeDocument/2006/relationships/hyperlink" Target="https://www.linkedin.com/learning/managing-your-emotional-response-to-workplace-stress/nourish-your-personal-life?trk=learnermappingfile" TargetMode="External"/><Relationship Id="rId6" Type="http://schemas.openxmlformats.org/officeDocument/2006/relationships/hyperlink" Target="https://www.linkedin.com/learning/managing-your-emotional-response-to-workplace-stress/nourish-your-personal-life?trk=learnermappingfile" TargetMode="External"/><Relationship Id="rId7" Type="http://schemas.openxmlformats.org/officeDocument/2006/relationships/hyperlink" Target="https://www.linkedin.com/learning/reconnect-to-your-spark-for-more-happiness-at-work/focus-on-what-feeds-your-spark?trk=learnermappingfile" TargetMode="External"/><Relationship Id="rId8" Type="http://schemas.openxmlformats.org/officeDocument/2006/relationships/hyperlink" Target="https://www.linkedin.com/learning/reconnect-to-your-spark-for-more-happiness-at-work/focus-on-what-feeds-your-spark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811eb0cb7e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811eb0cb7e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811eb0cb7e_0_1519"/>
          <p:cNvSpPr txBox="1"/>
          <p:nvPr/>
        </p:nvSpPr>
        <p:spPr>
          <a:xfrm>
            <a:off x="755175" y="546650"/>
            <a:ext cx="13987200" cy="21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</a:rPr>
              <a:t>Create a work-life balance that works for you.</a:t>
            </a:r>
            <a:endParaRPr/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Learn how to maintain a healthy work-life balance with these essential strategies for staying focused, motivated, and fulfilled. Don’t 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811eb0cb7e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{5241D559-04B5-41C2-90E8-97845ABD25A7}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Taking control of your wellbeing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02s)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2</a:t>
                      </a:r>
                      <a:endParaRPr sz="2000" u="sng">
                        <a:solidFill>
                          <a:schemeClr val="lt2"/>
                        </a:solidFill>
                        <a:hlinkClick r:id="rId5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Nourish your personal life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58s)</a:t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3</a:t>
                      </a:r>
                      <a:endParaRPr sz="2000" u="sng">
                        <a:solidFill>
                          <a:schemeClr val="lt2"/>
                        </a:solidFill>
                        <a:hlinkClick r:id="rId7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Focus on what feeds your spark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48s)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4</a:t>
                      </a:r>
                      <a:endParaRPr sz="2000" u="sng">
                        <a:solidFill>
                          <a:schemeClr val="lt2"/>
                        </a:solidFill>
                        <a:hlinkClick r:id="rId9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Gratitude and service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07s)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Give yourself medals daily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20s)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5</a:t>
                      </a:r>
                      <a:endParaRPr b="1"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Question: </a:t>
                      </a:r>
                      <a:r>
                        <a:rPr lang="en-US" sz="2000"/>
                        <a:t>How would you describe your own wellbeing?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6</a:t>
                      </a:r>
                      <a:endParaRPr sz="2000" u="sng">
                        <a:solidFill>
                          <a:schemeClr val="lt2"/>
                        </a:solidFill>
                        <a:hlinkClick r:id="rId12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 connected tribe: Connection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54s)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Creating a helpful self-image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31s)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7</a:t>
                      </a:r>
                      <a:endParaRPr sz="2000" u="sng">
                        <a:solidFill>
                          <a:schemeClr val="lt2"/>
                        </a:solidFill>
                        <a:hlinkClick r:id="rId15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self and emotional awareness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30s)</a:t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8</a:t>
                      </a:r>
                      <a:endParaRPr sz="2000" u="sng">
                        <a:solidFill>
                          <a:schemeClr val="lt2"/>
                        </a:solidFill>
                        <a:hlinkClick r:id="rId17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Challenge: </a:t>
                      </a:r>
                      <a:r>
                        <a:rPr lang="en-US" sz="2000"/>
                        <a:t>Choose one thing to do this weekend that’ll create more balance in your life.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9</a:t>
                      </a:r>
                      <a:endParaRPr sz="2000" u="sng">
                        <a:solidFill>
                          <a:schemeClr val="lt2"/>
                        </a:solidFill>
                        <a:hlinkClick r:id="rId18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Disconnect from work after hours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54s)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10</a:t>
                      </a:r>
                      <a:endParaRPr sz="2000" u="sng">
                        <a:solidFill>
                          <a:schemeClr val="lt2"/>
                        </a:solidFill>
                        <a:hlinkClick r:id="rId20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 better digital habits with sleep, exercise, and mindfulness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6s)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169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11</a:t>
                      </a:r>
                      <a:endParaRPr sz="2000" u="sng">
                        <a:solidFill>
                          <a:schemeClr val="lt2"/>
                        </a:solidFill>
                        <a:hlinkClick r:id="rId22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r>
                        <a:rPr lang="en-US" sz="2000"/>
                        <a:t>What can you do to create a more peaceful sleep environment?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12</a:t>
                      </a:r>
                      <a:endParaRPr sz="2000" u="sng">
                        <a:solidFill>
                          <a:schemeClr val="lt2"/>
                        </a:solidFill>
                        <a:hlinkClick r:id="rId23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Current state of affairs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35s)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13</a:t>
                      </a:r>
                      <a:endParaRPr sz="2000" u="sng">
                        <a:solidFill>
                          <a:schemeClr val="lt2"/>
                        </a:solidFill>
                        <a:hlinkClick r:id="rId25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is psychological safety?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34s)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14</a:t>
                      </a:r>
                      <a:endParaRPr sz="2000" u="sng">
                        <a:solidFill>
                          <a:schemeClr val="lt2"/>
                        </a:solidFill>
                        <a:hlinkClick r:id="rId27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Communicating in high stress situations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(0m 46s)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15</a:t>
                      </a:r>
                      <a:endParaRPr sz="2000" u="sng">
                        <a:solidFill>
                          <a:schemeClr val="lt2"/>
                        </a:solidFill>
                        <a:hlinkClick r:id="rId29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stress mastery formula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24s)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16</a:t>
                      </a:r>
                      <a:endParaRPr sz="2000" u="sng">
                        <a:solidFill>
                          <a:schemeClr val="lt2"/>
                        </a:solidFill>
                        <a:hlinkClick r:id="rId31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Choose happiness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52s)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17</a:t>
                      </a:r>
                      <a:endParaRPr sz="2000" u="sng">
                        <a:solidFill>
                          <a:schemeClr val="lt2"/>
                        </a:solidFill>
                        <a:hlinkClick r:id="rId33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b="1" lang="en-US" sz="2000"/>
                        <a:t>Pop quiz: </a:t>
                      </a:r>
                      <a:r>
                        <a:rPr lang="en-US" sz="2000"/>
                        <a:t>How can you use stress for good?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18</a:t>
                      </a:r>
                      <a:endParaRPr sz="2000" u="sng">
                        <a:solidFill>
                          <a:schemeClr val="lt2"/>
                        </a:solidFill>
                        <a:hlinkClick r:id="rId34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Who you are anywhere is who you are everywhere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29s)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19</a:t>
                      </a:r>
                      <a:endParaRPr sz="2000" u="sng">
                        <a:solidFill>
                          <a:schemeClr val="lt2"/>
                        </a:solidFill>
                        <a:hlinkClick r:id="rId36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Move through stress your way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57s)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20</a:t>
                      </a:r>
                      <a:endParaRPr sz="2000" u="sng">
                        <a:solidFill>
                          <a:schemeClr val="lt2"/>
                        </a:solidFill>
                        <a:hlinkClick r:id="rId38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b="1" lang="en-US" sz="2000"/>
                        <a:t>Challenge: </a:t>
                      </a:r>
                      <a:r>
                        <a:rPr lang="en-US" sz="2000"/>
                        <a:t>Choose one LinkedIn Learning course on wellbeing to explore next month.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3040" name="Google Shape;3040;g2811eb0cb7e_0_1519"/>
          <p:cNvPicPr preferRelativeResize="0"/>
          <p:nvPr/>
        </p:nvPicPr>
        <p:blipFill rotWithShape="1">
          <a:blip r:embed="rId39">
            <a:alphaModFix/>
          </a:blip>
          <a:srcRect b="30400" l="426" r="436" t="0"/>
          <a:stretch/>
        </p:blipFill>
        <p:spPr>
          <a:xfrm>
            <a:off x="14949133" y="1301968"/>
            <a:ext cx="3593067" cy="15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1" name="Google Shape;3041;g2811eb0cb7e_0_1519"/>
          <p:cNvPicPr preferRelativeResize="0"/>
          <p:nvPr/>
        </p:nvPicPr>
        <p:blipFill rotWithShape="1">
          <a:blip r:embed="rId40">
            <a:alphaModFix/>
          </a:blip>
          <a:srcRect b="23011" l="0" r="0" t="0"/>
          <a:stretch/>
        </p:blipFill>
        <p:spPr>
          <a:xfrm>
            <a:off x="18657081" y="1606574"/>
            <a:ext cx="941616" cy="1212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