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geEUp7kd9KsuSwGMJwrhunbxoe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5BB809-C96A-4454-ABA6-D2664AD758FA}">
  <a:tblStyle styleId="{055BB809-C96A-4454-ABA6-D2664AD758F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42602b25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42602b25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42602b25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png"/><Relationship Id="rId11" Type="http://schemas.openxmlformats.org/officeDocument/2006/relationships/hyperlink" Target="https://www.linkedin.com/learning/nano-tips-for-identifying-and-overcoming-unconscious-bias-in-the-workplace-with-desiree-coleman-fry/the-impact-of-the-racial-and-gender-wage-gap?trk=learningmappingfile" TargetMode="External"/><Relationship Id="rId10" Type="http://schemas.openxmlformats.org/officeDocument/2006/relationships/hyperlink" Target="https://www.linkedin.com/learning/becoming-a-male-ally-at-work/amplifying-women-s-voices-at-work?trk=learnermappingfile" TargetMode="External"/><Relationship Id="rId13" Type="http://schemas.openxmlformats.org/officeDocument/2006/relationships/hyperlink" Target="https://www.linkedin.com/learning/tips-for-more-inclusive-language/replacing-gendered-language-to-be-more-inclusive?trk=learnermappingfile" TargetMode="External"/><Relationship Id="rId12" Type="http://schemas.openxmlformats.org/officeDocument/2006/relationships/hyperlink" Target="https://www.linkedin.com/learning/the-four-phases-of-women-s-careers/why-today-s-career-model-doesn-t-fit-women?trk=learnermappingfile" TargetMode="External"/><Relationship Id="rId15" Type="http://schemas.openxmlformats.org/officeDocument/2006/relationships/hyperlink" Target="https://www.linkedin.com/learning/challenging-gender-pay-inequity-in-the-workplace/likability-bias?trk=learnermappingfile" TargetMode="External"/><Relationship Id="rId14" Type="http://schemas.openxmlformats.org/officeDocument/2006/relationships/hyperlink" Target="https://www.linkedin.com/learning/becoming-a-male-ally-at-work/the-leadership-likability-double-bind?trk=learnermappingfile" TargetMode="External"/><Relationship Id="rId17" Type="http://schemas.openxmlformats.org/officeDocument/2006/relationships/hyperlink" Target="https://www.linkedin.com/learning/becoming-a-male-ally-at-work/how-to-mentor-and-sponsor-women-23311589?trk=learnermappingfile" TargetMode="External"/><Relationship Id="rId16" Type="http://schemas.openxmlformats.org/officeDocument/2006/relationships/hyperlink" Target="https://www.linkedin.com/learning/nano-tips-for-checking-your-bias-becoming-a-people-advocate-with-madison-butler/check-your-bias-microaggressions?trk=learnermappingfile" TargetMode="External"/><Relationship Id="rId19" Type="http://schemas.openxmlformats.org/officeDocument/2006/relationships/hyperlink" Target="https://www.linkedin.com/learning/how-to-build-gender-balanced-businesses-and-teams/building-a-gender-bilingual-organization?rtrk=learnermappingfile" TargetMode="External"/><Relationship Id="rId18" Type="http://schemas.openxmlformats.org/officeDocument/2006/relationships/hyperlink" Target="https://www.linkedin.com/learning/becoming-a-male-ally-at-work/office-housework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www.linkedin.com/learning/fighting-gender-bias-in-the-workplace/why-does-gender-matter-at-work?trk=learnermappingfile" TargetMode="External"/><Relationship Id="rId9" Type="http://schemas.openxmlformats.org/officeDocument/2006/relationships/hyperlink" Target="https://www.linkedin.com/learning/becoming-a-male-ally-at-work/amplifying-women-s-voices-at-work?trk=learnermappingfile" TargetMode="External"/><Relationship Id="rId5" Type="http://schemas.openxmlformats.org/officeDocument/2006/relationships/hyperlink" Target="https://www.linkedin.com/learning/strategies-for-female-empowerment/everyday-activism?trk=learnermappingfile" TargetMode="External"/><Relationship Id="rId6" Type="http://schemas.openxmlformats.org/officeDocument/2006/relationships/hyperlink" Target="https://www.linkedin.com/learning/fighting-gender-bias-in-the-workplace/criticisms-are-not-given-equally?trk=learnermappingfile" TargetMode="External"/><Relationship Id="rId7" Type="http://schemas.openxmlformats.org/officeDocument/2006/relationships/hyperlink" Target="https://www.linkedin.com/learning/strategies-for-female-empowerment/overcoming-gender-barriers?trk=learnermappingfile" TargetMode="External"/><Relationship Id="rId8" Type="http://schemas.openxmlformats.org/officeDocument/2006/relationships/hyperlink" Target="https://www.linkedin.com/learning/becoming-a-male-ally-at-work/amplifying-women-s-voices-at-work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42602b25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42602b259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42602b259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Celebrating Women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42602b259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{055BB809-C96A-4454-ABA6-D2664AD758FA}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does gender matter at work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22s)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/>
                        <a:t>True or False: Companies with more women in leadership produce better results.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Everyday activism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01s)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Criticisms are not given equally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40s)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/>
                        <a:t>True or False: It is only men who fall into</a:t>
                      </a:r>
                      <a:br>
                        <a:rPr lang="en-US" sz="2000"/>
                      </a:br>
                      <a:r>
                        <a:rPr lang="en-US" sz="2000"/>
                        <a:t>gender bias traps.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Overcoming gender barriers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12s)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Amplifying women’s 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voices at work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27s)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impact of the racial and gender wage gap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(0m 52s)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today's career model doesn't fit women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48s)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b="1"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2000"/>
                        <a:t>True or False: Knowing unconscious bias </a:t>
                      </a:r>
                      <a:br>
                        <a:rPr lang="en-US" sz="2000"/>
                      </a:br>
                      <a:r>
                        <a:rPr lang="en-US" sz="2000"/>
                        <a:t>exists is enough to counteract it 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Set one intention for this week to keep you focused.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12</a:t>
                      </a:r>
                      <a:endParaRPr b="1"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Replacing gendered language to be more inclusive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6s)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leadership-likability double bind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47s)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Likability bias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 02s)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Check your bias microaggressions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59s)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mentor and sponsor women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44s)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Office housework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9s)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</a:t>
                      </a:r>
                      <a:r>
                        <a:rPr lang="en-US" sz="2000"/>
                        <a:t>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Brainstorm one way you can invest in yourself this month.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a gender bilingual organization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endParaRPr sz="2000">
                        <a:solidFill>
                          <a:srgbClr val="A20403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What were your biggest takeaways from the Celebrating Women challenge?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Graphical user interface, application&#10;&#10;Description automatically generated" id="1529" name="Google Shape;1529;g2f42602b259_0_0"/>
          <p:cNvPicPr preferRelativeResize="0"/>
          <p:nvPr/>
        </p:nvPicPr>
        <p:blipFill rotWithShape="1">
          <a:blip r:embed="rId20">
            <a:alphaModFix/>
          </a:blip>
          <a:srcRect b="49287" l="0" r="21060" t="0"/>
          <a:stretch/>
        </p:blipFill>
        <p:spPr>
          <a:xfrm>
            <a:off x="14481306" y="876428"/>
            <a:ext cx="4482413" cy="196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