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/v3jG7Y0XHyo/EIeDDnnbndv2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7239C3-4101-440C-B55A-4CDE4EEA2FD7}">
  <a:tblStyle styleId="{517239C3-4101-440C-B55A-4CDE4EEA2F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11e583a3d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11e583a3d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11e583a3d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11e583a3d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11e583a3d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11e583a3d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11e583a3d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11e583a3d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11e583a3d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11e583a3d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11e583a3d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11e583a3d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11e583a3d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11e583a3d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11e583a3d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11e583a3d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11e583a3d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11e583a3d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11e583a3d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11e583a3d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11e583a3d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11e583a3d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11e583a3d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11e583a3d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11e583a3d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11e583a3d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11e583a3d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11e583a3d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11e583a3d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11e583a3d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11e583a3d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11e583a3d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11e583a3d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11e583a3d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11e583a3d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11e583a3d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11e583a3d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11e583a3d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11e583a3d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11e583a3d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11e583a3d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11e583a3d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11e583a3d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11e583a3d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11e583a3d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11e583a3d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11e583a3d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11e583a3d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11e583a3d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11e583a3d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11e583a3d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11e583a3d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11e583a3d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11e583a3d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11e583a3d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11e583a3d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11e583a3d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11e583a3d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11e583a3d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11e583a3d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11e583a3d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11e583a3d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11e583a3d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11e583a3d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11e583a3d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11e583a3d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11e583a3d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11e583a3d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11e583a3d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11e583a3d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11e583a3d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11e583a3d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11e583a3d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11e583a3d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11e583a3d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11e583a3d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11e583a3d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11e583a3d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11e583a3d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11e583a3d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11e583a3d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11e583a3d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11e583a3d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11e583a3d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11e583a3d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11e583a3d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11e583a3d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11e583a3d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11e583a3d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11e583a3d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11e583a3d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11e583a3d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11e583a3d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11e583a3d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11e583a3d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11e583a3d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11e583a3d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11e583a3d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11e583a3d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11e583a3d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11e583a3d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11e583a3d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11e583a3d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11e583a3d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11e583a3d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11e583a3d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11e583a3d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11e583a3d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11e583a3d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11e583a3d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11e583a3d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11e583a3d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11e583a3d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11e583a3d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11e583a3d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11e583a3d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11e583a3d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11e583a3d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11e583a3d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11e583a3d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11e583a3d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11e583a3d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11e583a3d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11e583a3d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11e583a3d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11e583a3d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11e583a3d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11e583a3d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11e583a3d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11e583a3d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11e583a3d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11e583a3d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11e583a3d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11e583a3d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11e583a3d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11e583a3d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11e583a3d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11e583a3d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11e583a3d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11e583a3d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11e583a3d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11e583a3d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11e583a3d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11e583a3d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11e583a3d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11e583a3d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11e583a3d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11e583a3d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11e583a3d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11e583a3d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11e583a3d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11e583a3d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11e583a3d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11e583a3d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11e583a3d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11e583a3d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11e583a3d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11e583a3d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11e583a3d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11e583a3d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11e583a3d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11e583a3d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11e583a3d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11e583a3d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11e583a3d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11e583a3d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11e583a3d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11e583a3d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11e583a3d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11e583a3d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11e583a3d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11e583a3d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11e583a3d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11e583a3d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11e583a3d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11e583a3d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11e583a3d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11e583a3d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11e583a3d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11e583a3d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11e583a3d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11e583a3d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11e583a3d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11e583a3d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11e583a3d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11e583a3d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11e583a3d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11e583a3d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11e583a3d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11e583a3d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11e583a3d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11e583a3d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11e583a3d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11e583a3d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11e583a3d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11e583a3d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11e583a3d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11e583a3d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11e583a3d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11e583a3d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11e583a3d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11e583a3d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11e583a3d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11e583a3d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11e583a3d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11e583a3d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11e583a3d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11e583a3d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11e583a3d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11e583a3d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11e583a3d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11e583a3d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11e583a3d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11e583a3d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11e583a3d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11e583a3d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11e583a3d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11e583a3d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11e583a3d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11e583a3d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11e583a3d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11e583a3d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11e583a3d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11e583a3d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11e583a3d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11e583a3d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11e583a3d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11e583a3d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11e583a3d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11e583a3d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11e583a3d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11e583a3d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11e583a3d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11e583a3d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11e583a3d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11e583a3d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11e583a3d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11e583a3d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11e583a3d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11e583a3d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11e583a3d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11e583a3d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11e583a3d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11e583a3d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11e583a3d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11e583a3d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11e583a3d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11e583a3d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11e583a3d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11e583a3d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11e583a3d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11e583a3d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11e583a3d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11e583a3d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11e583a3d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11e583a3d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11e583a3d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11e583a3d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11e583a3d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11e583a3d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11e583a3d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11e583a3d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11e583a3d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11e583a3d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11e583a3d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11e583a3d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11e583a3d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11e583a3d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11e583a3d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11e583a3d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11e583a3d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11e583a3d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11e583a3d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11e583a3d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11e583a3d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11e583a3d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11e583a3d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11e583a3d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11e583a3d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11e583a3d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11e583a3d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11e583a3d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11e583a3d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11e583a3d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11e583a3d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11e583a3d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11e583a3d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11e583a3d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11e583a3d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11e583a3d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11e583a3d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11e583a3d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11e583a3d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11e583a3d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11e583a3d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11e583a3d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11e583a3d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11e583a3d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11e583a3d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11e583a3d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11e583a3d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11e583a3d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11e583a3d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11e583a3d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11e583a3d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11e583a3d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11e583a3d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11e583a3d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11e583a3d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11e583a3d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11e583a3d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11e583a3d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11e583a3d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11e583a3d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11e583a3d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11e583a3d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11e583a3d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11e583a3d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11e583a3d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11e583a3d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11e583a3d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11e583a3d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11e583a3d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11e583a3d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11e583a3d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11e583a3d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11e583a3d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11e583a3d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11e583a3d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11e583a3d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11e583a3d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11e583a3d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11e583a3d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11e583a3d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11e583a3d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11e583a3d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11e583a3d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11e583a3d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11e583a3d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11e583a3d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11e583a3d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11e583a3d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11e583a3d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11e583a3d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11e583a3d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11e583a3d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11e583a3d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11e583a3d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11e583a3d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11e583a3d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11e583a3d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11e583a3d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11e583a3d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11e583a3d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11e583a3d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11e583a3d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11e583a3d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11e583a3d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11e583a3d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11e583a3d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11e583a3d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11e583a3d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11e583a3d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11e583a3d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11e583a3d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11e583a3d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11e583a3d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11e583a3d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11e583a3d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11e583a3d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11e583a3d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11e583a3d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11e583a3d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11e583a3d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11e583a3d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11e583a3d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11e583a3d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11e583a3d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11e583a3d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11e583a3d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11e583a3d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11e583a3d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11e583a3d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11e583a3d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11e583a3d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11e583a3d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11e583a3d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11e583a3d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11e583a3d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11e583a3d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11e583a3d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11e583a3d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11e583a3d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11e583a3d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11e583a3d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11e583a3d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11e583a3d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11e583a3d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11e583a3d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11e583a3d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11e583a3d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11e583a3d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11e583a3d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11e583a3d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11e583a3d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11e583a3d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11e583a3d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11e583a3d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11e583a3d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11e583a3d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11e583a3d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11e583a3d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11e583a3d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11e583a3d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11e583a3d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11e583a3d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11e583a3d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11e583a3d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11e583a3d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11e583a3d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11e583a3d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11e583a3d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11e583a3d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11e583a3d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11e583a3d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11e583a3d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11e583a3d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11e583a3d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11e583a3d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11e583a3d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11e583a3d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11e583a3d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11e583a3d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11e583a3d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11e583a3d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11e583a3d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11e583a3d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11e583a3d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11e583a3d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11e583a3d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11e583a3d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11e583a3d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11e583a3d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11e583a3d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11e583a3d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11e583a3d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11e583a3d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11e583a3d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11e583a3d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11e583a3d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11e583a3d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11e583a3d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11e583a3d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11e583a3d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11e583a3d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11e583a3d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11e583a3d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11e583a3d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11e583a3d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11e583a3d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11e583a3d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11e583a3d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11e583a3d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11e583a3d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11e583a3d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11e583a3d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11e583a3d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11e583a3d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11e583a3d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11e583a3d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11e583a3d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11e583a3d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11e583a3d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11e583a3d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11e583a3d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11e583a3d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11e583a3d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11e583a3d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11e583a3d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11e583a3d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11e583a3d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11e583a3d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11e583a3d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11e583a3d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11e583a3d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11e583a3d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11e583a3d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11e583a3d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11e583a3d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11e583a3d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11e583a3d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11e583a3d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11e583a3d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11e583a3d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11e583a3d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11e583a3d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11e583a3d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11e583a3d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11e583a3d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11e583a3d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11e583a3d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11e583a3d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11e583a3d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11e583a3d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11e583a3d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11e583a3d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11e583a3d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11e583a3d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11e583a3d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11e583a3d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11e583a3d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11e583a3d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11e583a3d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11e583a3d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11e583a3d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11e583a3d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11e583a3d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11e583a3d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11e583a3d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11e583a3d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11e583a3d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11e583a3d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11e583a3d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11e583a3d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11e583a3d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11e583a3d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11e583a3d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11e583a3d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11e583a3d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11e583a3d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11e583a3d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11e583a3d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11e583a3d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11e583a3d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11e583a3d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11e583a3d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11e583a3d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11e583a3d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11e583a3d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11e583a3d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11e583a3d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11e583a3d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11e583a3d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11e583a3d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11e583a3d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11e583a3d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11e583a3d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11e583a3d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11e583a3d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11e583a3d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11e583a3d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11e583a3d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11e583a3d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11e583a3d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11e583a3d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11e583a3d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11e583a3d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11e583a3d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11e583a3d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11e583a3d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11e583a3d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11e583a3d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11e583a3d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11e583a3d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11e583a3d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11e583a3d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11e583a3d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11e583a3d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11e583a3d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11e583a3d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11e583a3d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11e583a3d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11e583a3d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11e583a3d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11e583a3d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11e583a3d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11e583a3d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11e583a3d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11e583a3d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11e583a3d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11e583a3d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11e583a3d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11e583a3d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11e583a3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11e583a3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11e583a3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11e583a3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11e583a3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11e583a3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11e583a3d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11e583a3d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11e583a3d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11e583a3d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11e583a3d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11e583a3d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11e583a3d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11e583a3d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11e583a3d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11e583a3d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11e583a3d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11e583a3d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11e583a3d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11e583a3d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11e583a3d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11e583a3d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11e583a3d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11e583a3d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11e583a3d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11e583a3d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11e583a3d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11e583a3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11e583a3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11e583a3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11e583a3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11e583a3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11e583a3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11e583a3d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11e583a3d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11e583a3d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11e583a3d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11e583a3d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11e583a3d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11e583a3d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11e583a3d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11e583a3d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11e583a3d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11e583a3d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11e583a3d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11e583a3d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11e583a3d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11e583a3d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11e583a3d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11e583a3d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11e583a3d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11e583a3d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11e583a3d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11e583a3d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11e583a3d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11e583a3d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11e583a3d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11e583a3d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11e583a3d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11e583a3d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11e583a3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11e583a3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11e583a3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11e583a3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11e583a3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11e583a3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11e583a3d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11e583a3d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11e583a3d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11e583a3d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11e583a3d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11e583a3d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11e583a3d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11e583a3d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11e583a3d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11e583a3d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11e583a3d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11e583a3d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11e583a3d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11e583a3d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11e583a3d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11e583a3d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11e583a3d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11e583a3d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11e583a3d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11e583a3d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11e583a3d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11e583a3d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11e583a3d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11e583a3d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11e583a3d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11e583a3d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11e583a3d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11e583a3d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11e583a3d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11e583a3d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11e583a3d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11e583a3d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11e583a3d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11e583a3d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11e583a3d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11e583a3d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11e583a3d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11e583a3d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11e583a3d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11e583a3d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11e583a3d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11e583a3d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11e583a3d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11e583a3d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11e583a3d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11e583a3d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11e583a3d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11e583a3d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11e583a3d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11e583a3d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11e583a3d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11e583a3d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11e583a3d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11e583a3d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11e583a3d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11e583a3d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11e583a3d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11e583a3d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11e583a3d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11e583a3d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11e583a3d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11e583a3d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11e583a3d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11e583a3d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11e583a3d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11e583a3d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11e583a3d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11e583a3d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11e583a3d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11e583a3d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11e583a3d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11e583a3d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11e583a3d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11e583a3d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11e583a3d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11e583a3d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11e583a3d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11e583a3d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11e583a3d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11e583a3d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11e583a3d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11e583a3d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11e583a3d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11e583a3d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11e583a3d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11e583a3d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11e583a3d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11e583a3d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11e583a3d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11e583a3d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11e583a3d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11e583a3d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11e583a3d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11e583a3d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11e583a3d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11e583a3d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11e583a3d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11e583a3d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11e583a3d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11e583a3d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11e583a3d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11e583a3d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11e583a3d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11e583a3d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11e583a3d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11e583a3d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11e583a3d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11e583a3d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11e583a3d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11e583a3d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11e583a3d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11e583a3d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11e583a3d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11e583a3d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11e583a3d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11e583a3d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11e583a3d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11e583a3d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11e583a3d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11e583a3d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11e583a3d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11e583a3d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11e583a3d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11e583a3d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11e583a3d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11e583a3d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11e583a3d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11e583a3d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11e583a3d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11e583a3d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11e583a3d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11e583a3d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11e583a3d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11e583a3d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11e583a3d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11e583a3d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11e583a3d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11e583a3d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11e583a3d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11e583a3d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11e583a3d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11e583a3d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11e583a3d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11e583a3d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11e583a3d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11e583a3d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11e583a3d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11e583a3d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11e583a3d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11e583a3d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11e583a3d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11e583a3d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11e583a3d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11e583a3d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11e583a3d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11e583a3d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11e583a3d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11e583a3d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11e583a3d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11e583a3d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11e583a3d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11e583a3d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11e583a3d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11e583a3d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11e583a3d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11e583a3d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11e583a3d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11e583a3d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11e583a3d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11e583a3d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11e583a3d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11e583a3d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11e583a3d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11e583a3d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11e583a3d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11e583a3d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11e583a3d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11e583a3d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11e583a3d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11e583a3d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11e583a3d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11e583a3d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11e583a3d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11e583a3d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11e583a3d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11e583a3d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11e583a3d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11e583a3d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11e583a3d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11e583a3d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11e583a3d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11e583a3d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11e583a3d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11e583a3d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11e583a3d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11e583a3d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11e583a3d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11e583a3d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11e583a3d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11e583a3d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11e583a3d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11e583a3d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11e583a3d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11e583a3d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11e583a3d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11e583a3d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11e583a3d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11e583a3d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11e583a3d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11e583a3d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11e583a3d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11e583a3d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11e583a3d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11e583a3d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11e583a3d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11e583a3d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11e583a3d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11e583a3d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11e583a3d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11e583a3d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11e583a3d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11e583a3d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11e583a3d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11e583a3d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11e583a3d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11e583a3d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11e583a3d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11e583a3d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11e583a3d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11e583a3d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11e583a3d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11e583a3d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11e583a3d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11e583a3d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11e583a3d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11e583a3d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11e583a3d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11e583a3d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11e583a3d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11e583a3d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11e583a3d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11e583a3d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11e583a3d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11e583a3d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11e583a3d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11e583a3d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11e583a3d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11e583a3d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11e583a3d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11e583a3d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11e583a3d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11e583a3d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11e583a3d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11e583a3d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11e583a3d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11e583a3d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11e583a3d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11e583a3d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11e583a3d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11e583a3d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11e583a3d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11e583a3d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11e583a3d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11e583a3d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11e583a3d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11e583a3d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11e583a3d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11e583a3d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11e583a3d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11e583a3d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11e583a3d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11e583a3d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11e583a3d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11e583a3d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11e583a3d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11e583a3d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11e583a3d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11e583a3d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11e583a3d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11e583a3d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11e583a3d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11e583a3d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11e583a3d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11e583a3d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11e583a3d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11e583a3d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11e583a3d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11e583a3d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11e583a3d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11e583a3d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11e583a3d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11e583a3d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11e583a3d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11e583a3d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11e583a3d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11e583a3d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11e583a3d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11e583a3d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11e583a3d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11e583a3d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11e583a3d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11e583a3d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11e583a3d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11e583a3d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11e583a3d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11e583a3d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11e583a3d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11e583a3d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11e583a3d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11e583a3d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11e583a3d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11e583a3d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11e583a3d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11e583a3d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11e583a3d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11e583a3d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11e583a3d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11e583a3d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11e583a3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11e583a3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11e583a3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11e583a3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11e583a3d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11e583a3d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11e583a3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11e583a3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11e583a3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11e583a3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11e583a3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11e583a3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11e583a3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11e583a3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11e583a3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11e583a3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11e583a3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11e583a3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11e583a3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11e583a3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11e583a3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11e583a3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11e583a3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11e583a3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11e583a3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11e583a3d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11e583a3d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11e583a3d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11e583a3d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11e583a3d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11e583a3d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11e583a3d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11e583a3d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11e583a3d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11e583a3d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11e583a3d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11e583a3d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11e583a3d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11e583a3d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11e583a3d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11e583a3d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11e583a3d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11e583a3d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11e583a3d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11e583a3d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11e583a3d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11e583a3d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11e583a3d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11e583a3d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11e583a3d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11e583a3d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11e583a3d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11e583a3d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11e583a3d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11e583a3d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11e583a3d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11e583a3d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11e583a3d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11e583a3d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11e583a3d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11e583a3d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11e583a3d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11e583a3d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11e583a3d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11e583a3d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11e583a3d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11e583a3d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11e583a3d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11e583a3d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11e583a3d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11e583a3d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11e583a3d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11e583a3d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11e583a3d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11e583a3d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11e583a3d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11e583a3d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11e583a3d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11e583a3d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11e583a3d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11e583a3d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11e583a3d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11e583a3d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11e583a3d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11e583a3d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11e583a3d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11e583a3d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11e583a3d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11e583a3d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11e583a3d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11e583a3d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11e583a3d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11e583a3d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11e583a3d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11e583a3d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11e583a3d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11e583a3d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11e583a3d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11e583a3d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11e583a3d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11e583a3d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11e583a3d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11e583a3d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11e583a3d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11e583a3d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11e583a3d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11e583a3d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11e583a3d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11e583a3d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11e583a3d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11e583a3d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11e583a3d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11e583a3d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11e583a3d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11e583a3d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11e583a3d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11e583a3d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11e583a3d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11e583a3d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11e583a3d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11e583a3d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11e583a3d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11e583a3d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11e583a3d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11e583a3d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11e583a3d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11e583a3d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11e583a3d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11e583a3d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11e583a3d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11e583a3d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11e583a3d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11e583a3d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11e583a3d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11e583a3d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11e583a3d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11e583a3d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11e583a3d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11e583a3d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11e583a3d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11e583a3d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11e583a3d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11e583a3d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11e583a3d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11e583a3d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11e583a3d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11e583a3d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11e583a3d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11e583a3d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11e583a3d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11e583a3d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11e583a3d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11e583a3d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11e583a3d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11e583a3d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11e583a3d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11e583a3d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11e583a3d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11e583a3d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11e583a3d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11e583a3d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11e583a3d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11e583a3d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11e583a3d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11e583a3d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11e583a3d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11e583a3d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11e583a3d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11e583a3d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11e583a3d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11e583a3d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11e583a3d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11e583a3d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11e583a3d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11e583a3d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11e583a3d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11e583a3d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11e583a3d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11e583a3d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11e583a3d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11e583a3d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11e583a3d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11e583a3d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11e583a3d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11e583a3d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11e583a3d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11e583a3d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11e583a3d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11e583a3d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11e583a3d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11e583a3d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11e583a3d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11e583a3d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11e583a3d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11e583a3d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11e583a3d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11e583a3d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11e583a3d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11e583a3d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11e583a3d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11e583a3d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11e583a3d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11e583a3d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11e583a3d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11e583a3d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11e583a3d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11e583a3d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11e583a3d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11e583a3d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11e583a3d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11e583a3d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11e583a3d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11e583a3d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11e583a3d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11e583a3d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11e583a3d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11e583a3d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11e583a3d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11e583a3d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11e583a3d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11e583a3d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11e583a3d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11e583a3d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11e583a3d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11e583a3d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11e583a3d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11e583a3d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11e583a3d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11e583a3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11e583a3d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11e583a3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11e583a3d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11e583a3d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11e583a3d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11e583a3d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11e583a3d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11e583a3d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11e583a3d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11e583a3d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11e583a3d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11e583a3d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11e583a3d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11e583a3d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11e583a3d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11e583a3d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11e583a3d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11e583a3d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11e583a3d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11e583a3d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11e583a3d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11e583a3d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11e583a3d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11e583a3d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11e583a3d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11e583a3d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11e583a3d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11e583a3d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11e583a3d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11e583a3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11e583a3d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11e583a3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11e583a3d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11e583a3d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11e583a3d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11e583a3d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11e583a3d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11e583a3d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11e583a3d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11e583a3d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11e583a3d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11e583a3d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11e583a3d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11e583a3d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11e583a3d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11e583a3d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11e583a3d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11e583a3d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11e583a3d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11e583a3d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11e583a3d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11e583a3d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11e583a3d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11e583a3d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11e583a3d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11e583a3d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11e583a3d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11e583a3d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11e583a3d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11e583a3d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11e583a3d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11e583a3d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11e583a3d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11e583a3d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11e583a3d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11e583a3d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11e583a3d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11e583a3d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11e583a3d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11e583a3d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11e583a3d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11e583a3d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11e583a3d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11e583a3d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11e583a3d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11e583a3d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11e583a3d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11e583a3d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11e583a3d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11e583a3d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11e583a3d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11e583a3d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11e583a3d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11e583a3d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11e583a3d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11e583a3d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11e583a3d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11e583a3d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11e583a3d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11e583a3d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11e583a3d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11e583a3d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11e583a3d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11e583a3d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11e583a3d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11e583a3d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11e583a3d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11e583a3d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11e583a3d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11e583a3d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11e583a3d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11e583a3d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11e583a3d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11e583a3d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11e583a3d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11e583a3d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11e583a3d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11e583a3d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11e583a3d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11e583a3d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11e583a3d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11e583a3d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11e583a3d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11e583a3d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11e583a3d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11e583a3d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11e583a3d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11e583a3d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11e583a3d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0" Type="http://schemas.openxmlformats.org/officeDocument/2006/relationships/hyperlink" Target="https://www.linkedin.com/learning/coaching-your-team-to-think-and-act-strategically/using-coaching-to-build-strategic-skills?trk=learnermappingfile" TargetMode="External"/><Relationship Id="rId33" Type="http://schemas.openxmlformats.org/officeDocument/2006/relationships/hyperlink" Target="https://www.linkedin.com/learning/coaching-and-developing-employees-22657884/coaching-remotely?trk=learnermappingfile" TargetMode="External"/><Relationship Id="rId3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5" Type="http://schemas.openxmlformats.org/officeDocument/2006/relationships/hyperlink" Target="https://www.linkedin.com/learning/promoting-internal-mobility-as-a-manager/coach-your-employees-to-reveal-career-aspirations?trk=learnermappingfile" TargetMode="External"/><Relationship Id="rId3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7" Type="http://schemas.openxmlformats.org/officeDocument/2006/relationships/image" Target="../media/image20.png"/><Relationship Id="rId3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2" Type="http://schemas.openxmlformats.org/officeDocument/2006/relationships/hyperlink" Target="https://www.linkedin.com/learning/promoting-internal-mobility-as-a-manager/your-role-as-a-manager-in-encouraging-internal-mobility?trk=learnermappingfile" TargetMode="External"/><Relationship Id="rId2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4" Type="http://schemas.openxmlformats.org/officeDocument/2006/relationships/hyperlink" Target="https://www.linkedin.com/learning/the-best-leadership-lessons-from-the-worst-bosses/name-needed?trk=learnermappingfile" TargetMode="External"/><Relationship Id="rId2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6" Type="http://schemas.openxmlformats.org/officeDocument/2006/relationships/hyperlink" Target="https://www.linkedin.com/learning/coach-your-team-to-learn-stretch-and-grow/make-learning-opportunities-accessible?trk=learnermappingfile" TargetMode="External"/><Relationship Id="rId2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8" Type="http://schemas.openxmlformats.org/officeDocument/2006/relationships/hyperlink" Target="https://www.linkedin.com/learning/how-managers-can-prevent-team-burnout/tips-for-managers-to-prioritize-self-care?trk=learnermappingfile" TargetMode="External"/><Relationship Id="rId2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0" Type="http://schemas.openxmlformats.org/officeDocument/2006/relationships/hyperlink" Target="https://www.linkedin.com/learning/be-the-manager-who-fights-for-their-team/train-and-develop-your-talented-people?trk=learnermappingfile" TargetMode="External"/><Relationship Id="rId1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2" Type="http://schemas.openxmlformats.org/officeDocument/2006/relationships/hyperlink" Target="https://www.linkedin.com/learning/coaching-and-developing-employees-22657884/cornerstones-of-coaching?trk=learnermappingfile" TargetMode="External"/><Relationship Id="rId1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4" Type="http://schemas.openxmlformats.org/officeDocument/2006/relationships/hyperlink" Target="https://www.linkedin.com/learning/coaching-in-action-for-leaders-and-managers/the-skills-of-a-great-coach?trk=learnermappingfile" TargetMode="External"/><Relationship Id="rId1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6" Type="http://schemas.openxmlformats.org/officeDocument/2006/relationships/hyperlink" Target="https://www.linkedin.com/learning/the-best-leadership-lessons-from-the-worst-bosses/make-time-for-your-employees-not-excuses?trk=learnermappingfile" TargetMode="External"/><Relationship Id="rId19" Type="http://schemas.openxmlformats.org/officeDocument/2006/relationships/hyperlink" Target="https://www.linkedin.com/learning/coach-your-team-to-learn-stretch-and-grow/the-coaching-manager?trk=learnermappingfile" TargetMode="External"/><Relationship Id="rId1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shaping-workplace-culture-as-a-manager/why-has-workplace-culture-taken-center-stage?trk=learnermappingfile" TargetMode="External"/><Relationship Id="rId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5" Type="http://schemas.openxmlformats.org/officeDocument/2006/relationships/hyperlink" Target="https://www.linkedin.com/learning/managing-your-emotional-response-to-workplace-stress/nourish-your-personal-life?trk=learnermappingfile" TargetMode="External"/><Relationship Id="rId6" Type="http://schemas.openxmlformats.org/officeDocument/2006/relationships/hyperlink" Target="https://www.linkedin.com/learning/build-learning-agility-on-your-team-as-a-manager/building-your-team-s-skillset?trk=learnermappingfile" TargetMode="External"/><Relationship Id="rId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8" Type="http://schemas.openxmlformats.org/officeDocument/2006/relationships/hyperlink" Target="https://www.linkedin.com/learning/how-managers-drive-extraordinary-team-performance/learn-why-people-follow-leaders-who-car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11e583a3d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11e583a3d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11e583a3d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</a:rPr>
              <a:t>Boost your people management and coaching skills</a:t>
            </a:r>
            <a:endParaRPr sz="2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Become a leader who builds thriving teams that grow business.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11e583a3d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{517239C3-4101-440C-B55A-4CDE4EEA2FD7}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3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has workplace culture taken center stage?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41s)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your team’s skillset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40s)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Learn why people follow leaders who care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27s)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Train and develop your talented people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How would you describe your leadership style, and how can you attune your leadership to the career aspirations of your teammates?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Cornerstones of coaching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skills of a great coach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53s)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Make time for your employees, not excuses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09s)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Create a list of ways to build trust with each teammate.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1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coaching manager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43s)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 is one thing you can do for each teammate to encourage growth and build trust?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role as a manager in encouraging internal mobility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Feedback isn’t a chore — it’s something to champion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15s)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Make learning opportunities accessible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2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Tips for managers to prioritize self-care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57s)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2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coaching to build strategic skills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15s)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How do you coach teams to think more strategically?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Coaching remotely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Coach your employees to reveal career aspirations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50s)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3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course on people management to explore next month.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811e583a3d_0_151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4940910" y="404007"/>
            <a:ext cx="5710484" cy="243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7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966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