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iMfMUEoCNoZY6fk7SKT7gy6lUu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5BB93B-C3B9-4BCD-90F5-553B41E53247}">
  <a:tblStyle styleId="{735BB93B-C3B9-4BCD-90F5-553B41E5324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3379941d4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3379941d4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3379941d4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3379941d4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3379941d4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3379941d4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3379941d4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3379941d4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3379941d4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3379941d4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3379941d4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3379941d4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3379941d4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3379941d4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3379941d4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3379941d4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3379941d4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3379941d4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3379941d4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3379941d4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3379941d4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3379941d4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3379941d4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3379941d4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3379941d4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3379941d4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3379941d4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3379941d4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3379941d4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3379941d4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3379941d4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3379941d4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3379941d4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3379941d4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3379941d4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3379941d4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3379941d4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3379941d4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3379941d4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3379941d4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3379941d4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3379941d4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3379941d4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3379941d4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3379941d4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3379941d4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3379941d4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3379941d4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3379941d4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3379941d4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3379941d4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3379941d4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3379941d4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3379941d4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3379941d4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3379941d4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3379941d4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3379941d4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3379941d4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3379941d4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3379941d4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3379941d4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3379941d4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3379941d4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3379941d4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3379941d4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3379941d4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3379941d4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3379941d4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3379941d4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3379941d4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3379941d4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3379941d4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3379941d4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3379941d4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3379941d4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3379941d4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3379941d4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3379941d4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3379941d4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3379941d4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3379941d4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3379941d4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3379941d4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3379941d4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3379941d4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3379941d4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3379941d4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3379941d4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3379941d4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3379941d4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3379941d4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3379941d4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3379941d4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3379941d4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3379941d4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3379941d4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3379941d4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3379941d4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3379941d4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3379941d4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3379941d4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3379941d4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3379941d4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3379941d4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3379941d4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3379941d4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3379941d4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3379941d4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3379941d4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3379941d4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3379941d4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3379941d4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3379941d4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3379941d4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3379941d4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3379941d4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3379941d4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3379941d4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3379941d4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3379941d4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3379941d4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3379941d4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3379941d4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3379941d4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3379941d4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3379941d4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3379941d4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3379941d4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3379941d4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3379941d4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3379941d4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3379941d4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3379941d4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3379941d4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3379941d4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3379941d4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3379941d4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3379941d4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3379941d4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3379941d4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3379941d4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3379941d4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3379941d4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3379941d4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3379941d4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3379941d4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3379941d4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3379941d4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3379941d4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3379941d4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3379941d4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3379941d4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3379941d4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3379941d4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3379941d4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3379941d4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3379941d4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3379941d4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3379941d4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3379941d4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3379941d4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3379941d4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3379941d4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3379941d4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3379941d4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3379941d4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3379941d4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3379941d4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3379941d4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3379941d4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3379941d4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3379941d4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3379941d4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3379941d4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3379941d4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3379941d4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3379941d4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3379941d4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3379941d4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3379941d4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3379941d4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3379941d4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3379941d4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3379941d4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3379941d4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3379941d4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3379941d4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3379941d4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3379941d4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3379941d4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3379941d4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3379941d4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3379941d4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3379941d4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3379941d4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3379941d4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3379941d4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3379941d4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3379941d4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3379941d4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3379941d4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3379941d4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3379941d4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3379941d4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3379941d4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3379941d4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3379941d4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3379941d4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3379941d4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3379941d4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3379941d4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3379941d4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3379941d4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3379941d4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3379941d4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3379941d4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3379941d4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3379941d4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3379941d4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3379941d4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3379941d4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3379941d4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3379941d4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3379941d4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3379941d4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3379941d4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3379941d4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3379941d4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3379941d4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3379941d4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3379941d4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3379941d4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3379941d4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3379941d4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3379941d4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3379941d4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3379941d4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3379941d4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3379941d4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3379941d4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3379941d4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3379941d4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3379941d4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3379941d4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3379941d4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3379941d4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3379941d4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3379941d4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3379941d4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3379941d4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3379941d4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3379941d4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3379941d4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3379941d4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3379941d4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3379941d4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3379941d4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3379941d4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3379941d4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3379941d4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3379941d4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3379941d4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3379941d4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3379941d4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3379941d4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3379941d4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3379941d4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3379941d4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3379941d4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3379941d4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3379941d4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3379941d4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3379941d4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3379941d4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3379941d4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3379941d4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3379941d4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3379941d4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3379941d4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3379941d4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3379941d4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3379941d4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3379941d4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3379941d4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3379941d4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3379941d4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3379941d4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3379941d4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3379941d4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3379941d4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3379941d4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3379941d4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3379941d4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3379941d4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3379941d4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3379941d4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3379941d4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3379941d4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3379941d4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3379941d4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3379941d4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3379941d4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3379941d4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3379941d4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3379941d4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3379941d4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3379941d4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3379941d4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3379941d4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3379941d4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3379941d4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3379941d4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3379941d4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3379941d4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3379941d4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3379941d4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3379941d4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3379941d4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3379941d4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3379941d4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3379941d4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3379941d4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3379941d4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3379941d4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3379941d4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3379941d4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3379941d4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3379941d4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3379941d4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3379941d4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3379941d4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3379941d4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3379941d4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3379941d4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3379941d4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3379941d4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3379941d4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3379941d4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3379941d4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3379941d4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3379941d4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3379941d4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3379941d4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3379941d4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3379941d4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3379941d4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3379941d4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3379941d4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3379941d4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3379941d4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3379941d4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3379941d4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3379941d4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3379941d4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3379941d4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3379941d4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3379941d4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3379941d4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3379941d4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3379941d4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3379941d4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3379941d4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3379941d4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3379941d4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3379941d4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3379941d4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3379941d4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3379941d4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3379941d4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3379941d4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3379941d4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3379941d4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3379941d4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3379941d4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3379941d4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3379941d4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3379941d4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3379941d4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3379941d4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3379941d4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3379941d4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3379941d4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3379941d4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3379941d4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3379941d4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3379941d4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3379941d4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3379941d4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3379941d4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3379941d4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3379941d4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3379941d4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3379941d4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3379941d4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3379941d4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3379941d4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3379941d4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3379941d4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3379941d4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3379941d4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3379941d4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3379941d4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3379941d4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3379941d4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3379941d4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3379941d4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3379941d4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3379941d4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3379941d4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3379941d4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3379941d4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3379941d4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3379941d4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3379941d4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3379941d4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3379941d4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3379941d4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3379941d4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3379941d4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3379941d4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3379941d4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3379941d4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3379941d4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3379941d4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3379941d4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3379941d4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3379941d4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3379941d4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3379941d4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3379941d4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3379941d4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3379941d4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3379941d4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3379941d4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3379941d4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3379941d4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3379941d4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3379941d4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3379941d4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3379941d4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3379941d4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3379941d4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3379941d4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3379941d4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3379941d4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3379941d4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3379941d4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3379941d4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3379941d4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3379941d4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3379941d4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3379941d4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3379941d4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3379941d4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3379941d4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3379941d4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3379941d4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3379941d4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3379941d4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3379941d4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3379941d4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3379941d4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3379941d4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3379941d4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3379941d4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3379941d4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3379941d4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3379941d4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3379941d4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3379941d4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3379941d4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3379941d4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3379941d4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3379941d4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3379941d4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3379941d4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3379941d4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3379941d4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3379941d4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3379941d4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3379941d4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3379941d4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3379941d4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3379941d4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3379941d4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3379941d4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3379941d4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3379941d4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3379941d4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3379941d4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3379941d4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3379941d4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3379941d4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3379941d4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3379941d4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3379941d4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3379941d4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3379941d4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3379941d4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3379941d4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3379941d4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3379941d4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3379941d4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3379941d4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3379941d4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3379941d4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3379941d4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3379941d4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3379941d4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3379941d4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3379941d4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3379941d4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3379941d4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3379941d4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3379941d4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3379941d4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3379941d4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3379941d4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3379941d4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3379941d4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3379941d4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3379941d4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3379941d4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3379941d4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3379941d4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3379941d4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3379941d4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3379941d4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3379941d4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3379941d4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3379941d4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3379941d4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3379941d4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3379941d4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3379941d4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3379941d4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3379941d4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3379941d4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3379941d4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3379941d4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3379941d4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3379941d4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3379941d4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3379941d4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3379941d4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3379941d4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3379941d4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3379941d4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3379941d4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3379941d4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3379941d4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3379941d4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3379941d4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3379941d4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3379941d4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3379941d4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3379941d4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3379941d4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3379941d4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3379941d4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3379941d4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3379941d4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3379941d4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3379941d4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3379941d4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3379941d4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3379941d4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3379941d4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3379941d4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3379941d4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3379941d4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3379941d4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3379941d4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3379941d4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3379941d4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3379941d4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3379941d4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3379941d4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3379941d4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3379941d4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3379941d4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3379941d4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3379941d4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3379941d4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3379941d4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3379941d4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3379941d4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3379941d4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3379941d4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3379941d4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3379941d4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3379941d4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3379941d4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3379941d4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3379941d4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3379941d4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3379941d4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3379941d4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3379941d4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3379941d4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3379941d4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3379941d4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3379941d4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3379941d4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3379941d4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3379941d4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3379941d4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3379941d4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3379941d4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3379941d4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3379941d4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3379941d4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3379941d4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3379941d4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3379941d4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3379941d4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3379941d4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3379941d4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3379941d4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3379941d4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3379941d4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3379941d4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3379941d4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3379941d4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3379941d4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3379941d4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3379941d4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3379941d4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3379941d4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3379941d4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3379941d4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3379941d4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3379941d4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3379941d4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3379941d4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3379941d4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3379941d4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3379941d4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3379941d4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3379941d4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3379941d4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3379941d4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3379941d4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3379941d4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3379941d4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3379941d4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3379941d4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3379941d4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3379941d4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3379941d4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3379941d4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3379941d4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3379941d4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3379941d4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3379941d4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3379941d4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3379941d4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3379941d4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3379941d4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3379941d4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3379941d4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3379941d4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3379941d4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3379941d4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3379941d4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3379941d4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3379941d4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3379941d4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3379941d4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3379941d4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3379941d4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3379941d4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3379941d4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3379941d4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3379941d4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3379941d4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3379941d4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3379941d4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3379941d4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3379941d4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3379941d4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3379941d4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3379941d4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3379941d4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3379941d4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3379941d4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3379941d4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3379941d4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3379941d4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3379941d4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3379941d4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3379941d4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3379941d4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3379941d4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3379941d4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3379941d4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3379941d4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3379941d4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3379941d4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3379941d4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3379941d4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3379941d4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3379941d4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3379941d4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3379941d4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3379941d4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3379941d4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3379941d4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3379941d4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3379941d4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3379941d4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3379941d4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3379941d4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3379941d4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3379941d4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3379941d4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3379941d4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3379941d4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3379941d4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3379941d4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3379941d4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3379941d4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3379941d4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3379941d4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3379941d4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3379941d4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3379941d4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3379941d4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3379941d4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3379941d4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3379941d4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3379941d4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3379941d4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3379941d4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3379941d4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3379941d4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3379941d4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3379941d4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3379941d4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3379941d4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3379941d4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3379941d4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3379941d4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3379941d4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3379941d4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3379941d4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3379941d4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3379941d4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3379941d4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3379941d4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3379941d4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3379941d4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3379941d4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3379941d4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3379941d4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3379941d4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3379941d4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3379941d4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3379941d4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3379941d4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3379941d4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3379941d4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3379941d4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3379941d4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3379941d4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3379941d4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3379941d4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3379941d4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3379941d4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3379941d4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3379941d4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3379941d4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3379941d4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3379941d4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3379941d4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3379941d4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3379941d4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3379941d4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3379941d4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3379941d4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3379941d4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3379941d4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3379941d4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3379941d4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3379941d4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3379941d4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3379941d4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3379941d4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3379941d4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3379941d4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3379941d4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3379941d4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3379941d4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3379941d4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3379941d4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3379941d4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3379941d4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3379941d4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3379941d4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3379941d4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3379941d4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3379941d4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3379941d4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3379941d4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3379941d4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3379941d4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3379941d4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3379941d4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3379941d4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3379941d4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3379941d4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3379941d4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3379941d4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3379941d4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3379941d4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3379941d4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3379941d4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3379941d4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3379941d4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3379941d4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3379941d4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3379941d4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3379941d4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3379941d4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3379941d4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3379941d4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3379941d4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3379941d4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3379941d4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3379941d4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3379941d4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3379941d4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3379941d4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3379941d4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3379941d4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3379941d4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3379941d4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3379941d4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3379941d4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3379941d4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3379941d4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3379941d4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3379941d4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3379941d4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3379941d4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3379941d4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3379941d4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3379941d4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3379941d4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3379941d4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3379941d4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3379941d4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3379941d4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3379941d4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3379941d4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3379941d4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3379941d4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3379941d4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3379941d4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3379941d4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3379941d4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3379941d4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3379941d4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3379941d4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3379941d4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3379941d4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3379941d4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3379941d4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3379941d4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3379941d4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3379941d4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3379941d4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3379941d4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3379941d4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3379941d4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3379941d4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3379941d4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3379941d4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3379941d4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3379941d4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3379941d4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3379941d4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3379941d4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3379941d4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3379941d4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3379941d4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3379941d4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3379941d4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3379941d4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3379941d4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3379941d4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3379941d4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3379941d4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3379941d4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3379941d4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3379941d4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3379941d4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3379941d4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3379941d4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3379941d4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3379941d4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3379941d4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3379941d4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3379941d4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3379941d4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3379941d4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3379941d4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3379941d4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3379941d4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3379941d4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3379941d4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3379941d4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3379941d4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3379941d4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3379941d4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3379941d4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3379941d4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3379941d4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3379941d4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3379941d4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3379941d4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3379941d4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3379941d4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3379941d4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3379941d4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3379941d4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3379941d4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3379941d4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3379941d4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3379941d4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3379941d4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3379941d4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3379941d4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3379941d4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3379941d4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3379941d4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3379941d4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3379941d4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3379941d4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3379941d4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3379941d4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3379941d4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3379941d4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3379941d4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3379941d4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3379941d4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3379941d4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3379941d4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3379941d4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3379941d4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3379941d4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3379941d4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3379941d4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3379941d4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3379941d4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3379941d4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3379941d4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3379941d4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3379941d4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3379941d4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3379941d4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3379941d4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3379941d4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3379941d4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3379941d4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3379941d4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3379941d4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3379941d4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3379941d4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3379941d4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3379941d4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3379941d4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3379941d4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3379941d4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3379941d4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3379941d4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3379941d4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3379941d4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3379941d4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3379941d4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3379941d4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3379941d4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3379941d4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3379941d4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3379941d4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3379941d4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3379941d4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3379941d4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3379941d4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3379941d4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3379941d4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3379941d4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3379941d4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3379941d4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3379941d4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3379941d4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3379941d4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3379941d4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3379941d4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3379941d4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3379941d4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3379941d4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3379941d4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3379941d4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3379941d4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3379941d4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3379941d4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3379941d4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3379941d4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3379941d4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3379941d4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3379941d4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3379941d4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3379941d4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3379941d4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3379941d4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3379941d4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3379941d4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3379941d4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3379941d4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3379941d4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3379941d4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3379941d4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3379941d4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3379941d4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3379941d4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3379941d4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3379941d4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3379941d4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3379941d4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3379941d4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3379941d4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3379941d4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3379941d4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3379941d4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3379941d4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3379941d4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3379941d4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3379941d4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3379941d4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3379941d4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3379941d4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3379941d4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3379941d4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3379941d4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3379941d4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3379941d4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3379941d4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3379941d4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3379941d4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3379941d4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3379941d4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3379941d4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3379941d4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3379941d4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3379941d4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3379941d4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3379941d4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3379941d4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3379941d4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3379941d4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3379941d4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3379941d4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3379941d4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3379941d4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3379941d4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3379941d4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3379941d4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3379941d4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3379941d4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3379941d4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3379941d4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3379941d4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3379941d4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3379941d4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3379941d4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3379941d4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3379941d4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3379941d4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3379941d4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3379941d4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3379941d4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3379941d4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3379941d4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3379941d4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3379941d4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3379941d4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3379941d4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3379941d4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3379941d4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3379941d4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3379941d4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3379941d4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3379941d4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3379941d4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3379941d4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3379941d4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3379941d4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3379941d4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3379941d4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3379941d4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3379941d4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3379941d4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3379941d4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3379941d4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3379941d4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3379941d4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3379941d4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3379941d4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3379941d4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3379941d4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3379941d4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3379941d4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3379941d4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3379941d4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3379941d4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3379941d4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3379941d4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3379941d4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3379941d4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3379941d4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3379941d4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3379941d4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3379941d4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3379941d4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3379941d4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3379941d4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3379941d4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3379941d4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3379941d4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3379941d4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3379941d4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3379941d4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3379941d4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3379941d4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3379941d4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3379941d4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3379941d4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3379941d4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3379941d4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3379941d4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3379941d4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3379941d4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3379941d4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3379941d4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3379941d4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3379941d4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3379941d4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3379941d4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3379941d4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3379941d4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3379941d4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3379941d4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3379941d4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3379941d4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3379941d4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3379941d4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3379941d4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3379941d4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3379941d4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3379941d4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3379941d4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3379941d4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3379941d4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3379941d4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3379941d4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3379941d4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3379941d4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3379941d4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3379941d4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3379941d4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3379941d4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3379941d4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3379941d4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3379941d4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3379941d4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3379941d4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3379941d4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3379941d4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3379941d4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3379941d4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3379941d4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3379941d4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3379941d4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3379941d4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3379941d4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3379941d4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3379941d4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3379941d4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3379941d4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3379941d4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3379941d4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3379941d4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3379941d4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3379941d4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3379941d4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3379941d4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3379941d4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3379941d4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3379941d4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3379941d4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3379941d4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3379941d4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3379941d4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3379941d4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3379941d4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3379941d4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3379941d4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3379941d4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3379941d4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3379941d4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3379941d4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3379941d4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3379941d4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3379941d4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3379941d4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3379941d4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3379941d4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3379941d4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3379941d4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3379941d4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3379941d4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3379941d4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3379941d4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3379941d4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3379941d4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3379941d4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3379941d4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3379941d4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3379941d4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3379941d4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3379941d4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3379941d4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3379941d4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3379941d4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3379941d4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3379941d4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3379941d4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3379941d4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3379941d4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3379941d4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3379941d4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3379941d4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3379941d4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3379941d4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3379941d4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3379941d4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3379941d4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3379941d4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3379941d4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3379941d4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3379941d4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3379941d4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3379941d4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3379941d4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3379941d4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3379941d4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3379941d4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3379941d4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3379941d4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3379941d4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3379941d4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3379941d4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3379941d4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3379941d4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3379941d4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3379941d4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3379941d4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3379941d4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3379941d4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3379941d4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3379941d4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3379941d4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3379941d4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3379941d4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3379941d4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3379941d4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3379941d4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3379941d4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3379941d4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3379941d4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3379941d4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3379941d4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3379941d4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3379941d4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3379941d4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3379941d4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3379941d4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3379941d4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3379941d4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3379941d4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3379941d4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3379941d4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3379941d4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3379941d4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3379941d4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3379941d4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3379941d4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3379941d4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3379941d4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3379941d4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3379941d4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3379941d4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3379941d4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3379941d4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3379941d4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3379941d4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3379941d4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3379941d4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379941d4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3379941d4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3379941d4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3379941d4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3379941d4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hyperlink" Target="https://www.linkedin.com/learning/reconnect-to-your-spark-for-more-happiness-at-work/focus-on-what-feeds-your-spark?trk=learnermappingfile" TargetMode="External"/><Relationship Id="rId41" Type="http://schemas.openxmlformats.org/officeDocument/2006/relationships/image" Target="../media/image20.png"/><Relationship Id="rId31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0" Type="http://schemas.openxmlformats.org/officeDocument/2006/relationships/hyperlink" Target="https://www.linkedin.com/learning/generative-ai-for-business-leaders/how-generative-ai-is-likely-to-evolve?trk=learnermappingfile" TargetMode="External"/><Relationship Id="rId33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2" Type="http://schemas.openxmlformats.org/officeDocument/2006/relationships/hyperlink" Target="https://www.linkedin.com/learning/how-to-research-and-write-using-generative-ai-tools/how-to-work-with-the-responses-from-a-generative-ai-chatbot?trk=learnermappingfile" TargetMode="External"/><Relationship Id="rId35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4" Type="http://schemas.openxmlformats.org/officeDocument/2006/relationships/hyperlink" Target="https://www.linkedin.com/learning/ai-accountability-essential-training-16769302/strategies-for-executives?trk=learnermappingfile" TargetMode="External"/><Relationship Id="rId37" Type="http://schemas.openxmlformats.org/officeDocument/2006/relationships/hyperlink" Target="https://www.linkedin.com/learning/next-generation-ai-an-intro-to-gpt-3/the-future-of-gpt-3-and-ai?trk=learnermappingfile" TargetMode="External"/><Relationship Id="rId36" Type="http://schemas.openxmlformats.org/officeDocument/2006/relationships/hyperlink" Target="https://www.linkedin.com/learning/reconnect-to-your-spark-for-more-happiness-at-work/focus-on-what-feeds-your-spark?trk=learnermappingfile" TargetMode="External"/><Relationship Id="rId39" Type="http://schemas.openxmlformats.org/officeDocument/2006/relationships/hyperlink" Target="https://www.linkedin.com/learning/generative-ai-for-business-leaders/how-to-assess-your-company-s-needs?trk=learnermappingfile" TargetMode="External"/><Relationship Id="rId38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0" Type="http://schemas.openxmlformats.org/officeDocument/2006/relationships/hyperlink" Target="https://www.linkedin.com/learning/prompt-engineering-how-to-talk-to-the-ais/the-generative-ai-revolution?trk=learnermappingfile" TargetMode="External"/><Relationship Id="rId22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1" Type="http://schemas.openxmlformats.org/officeDocument/2006/relationships/hyperlink" Target="https://www.linkedin.com/learning/generative-ai-for-business-leaders/data-is-fuel-for-ai?trk=learnermappingfile" TargetMode="External"/><Relationship Id="rId24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3" Type="http://schemas.openxmlformats.org/officeDocument/2006/relationships/hyperlink" Target="https://www.linkedin.com/learning/ethics-in-the-age-of-generative-ai/understanding-vilas-ethical-ai-framework?trk=learnermappingfile" TargetMode="External"/><Relationship Id="rId26" Type="http://schemas.openxmlformats.org/officeDocument/2006/relationships/hyperlink" Target="https://www.linkedin.com/learning/ethics-in-the-age-of-generative-ai/preparing-c-suite-in-directing-responsible-ai?trk=learnermappingfile" TargetMode="External"/><Relationship Id="rId25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8" Type="http://schemas.openxmlformats.org/officeDocument/2006/relationships/hyperlink" Target="https://www.linkedin.com/learning/generative-ai-for-business-leaders/generative-ai-use-cases?trk=learnermappingfile" TargetMode="External"/><Relationship Id="rId27" Type="http://schemas.openxmlformats.org/officeDocument/2006/relationships/hyperlink" Target="https://www.linkedin.com/learning/reconnect-to-your-spark-for-more-happiness-at-work/focus-on-what-feeds-your-spark?trk=learnermappingfile" TargetMode="External"/><Relationship Id="rId29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1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0" Type="http://schemas.openxmlformats.org/officeDocument/2006/relationships/hyperlink" Target="https://www.linkedin.com/learning/what-is-generative-ai/how-generative-ai-works?trk=learnermappingfile" TargetMode="External"/><Relationship Id="rId13" Type="http://schemas.openxmlformats.org/officeDocument/2006/relationships/hyperlink" Target="https://www.linkedin.com/learning/ai-trends/chatgpt?trk=learnermappingfile" TargetMode="External"/><Relationship Id="rId12" Type="http://schemas.openxmlformats.org/officeDocument/2006/relationships/hyperlink" Target="https://www.linkedin.com/learning/what-is-generative-ai/how-generative-ai-is-different-than-other-types-of-ai?trk=learnermappingfile" TargetMode="External"/><Relationship Id="rId15" Type="http://schemas.openxmlformats.org/officeDocument/2006/relationships/hyperlink" Target="https://www.linkedin.com/learning/generative-ai-for-business-leaders/how-might-generative-ai-impact-various-industries?trk=learnermappingfile" TargetMode="External"/><Relationship Id="rId14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7" Type="http://schemas.openxmlformats.org/officeDocument/2006/relationships/hyperlink" Target="https://www.linkedin.com/learning/get-ready-for-generative-ai/generative-ai-and-where-each-of-us-fits-in?trk=learnermappingfile" TargetMode="External"/><Relationship Id="rId16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9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8" Type="http://schemas.openxmlformats.org/officeDocument/2006/relationships/hyperlink" Target="https://www.linkedin.com/learning/reconnect-to-your-spark-for-more-happiness-at-work/focus-on-what-feeds-your-spark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hyperlink" Target="https://www.linkedin.com/learning/generative-ai-for-business-leaders/what-is-generative-ai?trk=learnermappingfile" TargetMode="External"/><Relationship Id="rId9" Type="http://schemas.openxmlformats.org/officeDocument/2006/relationships/hyperlink" Target="https://www.linkedin.com/learning/reconnect-to-your-spark-for-more-happiness-at-work/focus-on-what-feeds-your-spark?trk=learnermappingfile" TargetMode="External"/><Relationship Id="rId5" Type="http://schemas.openxmlformats.org/officeDocument/2006/relationships/hyperlink" Target="https://www.linkedin.com/learning/generative-ai-for-business-leaders/what-is-generative-ai?trk=learnermappingfile" TargetMode="External"/><Relationship Id="rId6" Type="http://schemas.openxmlformats.org/officeDocument/2006/relationships/hyperlink" Target="https://www.linkedin.com/learning/generative-ai-for-business-leaders/what-is-generative-ai?trk=learnermappingfile" TargetMode="External"/><Relationship Id="rId7" Type="http://schemas.openxmlformats.org/officeDocument/2006/relationships/hyperlink" Target="https://www.linkedin.com/learning/managing-your-emotional-response-to-workplace-stress/nourish-your-personal-life?trk=learnermappingfile" TargetMode="External"/><Relationship Id="rId8" Type="http://schemas.openxmlformats.org/officeDocument/2006/relationships/hyperlink" Target="https://www.linkedin.com/learning/ai-trends/generative-ai-22276299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3379941d4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3379941d4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3379941d4_0_1519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</a:rPr>
              <a:t>A beginner’s guide to generative AI</a:t>
            </a:r>
            <a:endParaRPr sz="6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Get to know the basics of generative AI and learn how you can apply it to your everyday work. Don’t 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3379941d4_0_1519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{735BB93B-C3B9-4BCD-90F5-553B41E53247}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</a:t>
                      </a:r>
                      <a:endParaRPr b="1" sz="2000" u="sng">
                        <a:hlinkClick r:id="rId4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 is generative AI?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/>
                        <a:t>(3m 36s)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2</a:t>
                      </a:r>
                      <a:endParaRPr sz="2000" u="sng">
                        <a:solidFill>
                          <a:schemeClr val="lt2"/>
                        </a:solidFill>
                        <a:hlinkClick r:id="rId7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Generative AI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32s)</a:t>
                      </a:r>
                      <a:endParaRPr b="1"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3</a:t>
                      </a:r>
                      <a:endParaRPr sz="2000" u="sng">
                        <a:solidFill>
                          <a:schemeClr val="lt2"/>
                        </a:solidFill>
                        <a:hlinkClick r:id="rId9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generative AI works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48s)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4</a:t>
                      </a:r>
                      <a:endParaRPr sz="2000" u="sng">
                        <a:solidFill>
                          <a:schemeClr val="lt2"/>
                        </a:solidFill>
                        <a:hlinkClick r:id="rId11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generative AI is different than other types of AI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12s)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ChatGPT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54s)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5</a:t>
                      </a:r>
                      <a:endParaRPr b="1"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r>
                        <a:rPr lang="en-US" sz="2000"/>
                        <a:t>If asked, how would you define generative AI?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05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6</a:t>
                      </a:r>
                      <a:endParaRPr sz="2000" u="sng">
                        <a:solidFill>
                          <a:schemeClr val="lt2"/>
                        </a:solidFill>
                        <a:hlinkClick r:id="rId14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might generative AI impact various industries?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56s)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7</a:t>
                      </a:r>
                      <a:endParaRPr sz="2000" u="sng">
                        <a:solidFill>
                          <a:schemeClr val="lt2"/>
                        </a:solidFill>
                        <a:hlinkClick r:id="rId16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Generative AI and where each of us fits in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(5m 26s)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8</a:t>
                      </a:r>
                      <a:endParaRPr sz="2000" u="sng">
                        <a:solidFill>
                          <a:schemeClr val="lt2"/>
                        </a:solidFill>
                        <a:hlinkClick r:id="rId18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r>
                        <a:rPr lang="en-US" sz="2000"/>
                        <a:t>What’s one way AI can positively impact an industry?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9</a:t>
                      </a:r>
                      <a:endParaRPr sz="2000" u="sng">
                        <a:solidFill>
                          <a:schemeClr val="lt2"/>
                        </a:solidFill>
                        <a:hlinkClick r:id="rId19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generative AI revolution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40s)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Data is fuel for AI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23s)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10</a:t>
                      </a:r>
                      <a:endParaRPr sz="2000" u="sng">
                        <a:solidFill>
                          <a:schemeClr val="lt2"/>
                        </a:solidFill>
                        <a:hlinkClick r:id="rId22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Understanding Vilas' ethical AI framework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26s)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11</a:t>
                      </a:r>
                      <a:endParaRPr sz="2000" u="sng">
                        <a:solidFill>
                          <a:schemeClr val="lt2"/>
                        </a:solidFill>
                        <a:hlinkClick r:id="rId24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 </a:t>
                      </a:r>
                      <a:r>
                        <a:rPr lang="en-US" sz="2000"/>
                        <a:t>Why does data matter in AI?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12</a:t>
                      </a:r>
                      <a:endParaRPr sz="2000" u="sng">
                        <a:solidFill>
                          <a:schemeClr val="lt2"/>
                        </a:solidFill>
                        <a:hlinkClick r:id="rId25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Preparing C-Suite in directing responsible AI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52s)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13</a:t>
                      </a:r>
                      <a:endParaRPr sz="2000" u="sng">
                        <a:solidFill>
                          <a:schemeClr val="lt2"/>
                        </a:solidFill>
                        <a:hlinkClick r:id="rId27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Generative AI use cases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15s)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14</a:t>
                      </a:r>
                      <a:endParaRPr sz="2000" u="sng">
                        <a:solidFill>
                          <a:schemeClr val="lt2"/>
                        </a:solidFill>
                        <a:hlinkClick r:id="rId29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generative AI is likely to evolve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42s)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15</a:t>
                      </a:r>
                      <a:endParaRPr sz="2000" u="sng">
                        <a:solidFill>
                          <a:schemeClr val="lt2"/>
                        </a:solidFill>
                        <a:hlinkClick r:id="rId31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to work with the responses from a generative AI chatbot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30s)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16</a:t>
                      </a:r>
                      <a:endParaRPr sz="2000" u="sng">
                        <a:solidFill>
                          <a:schemeClr val="lt2"/>
                        </a:solidFill>
                        <a:hlinkClick r:id="rId33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Strategies for executives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18s)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17</a:t>
                      </a:r>
                      <a:endParaRPr sz="2000" u="sng">
                        <a:solidFill>
                          <a:schemeClr val="lt2"/>
                        </a:solidFill>
                        <a:hlinkClick r:id="rId35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Question: </a:t>
                      </a:r>
                      <a:r>
                        <a:rPr lang="en-US" sz="2000"/>
                        <a:t>What’s one way you can use generative AI to help with your everyday work?</a:t>
                      </a:r>
                      <a:endParaRPr b="1"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18</a:t>
                      </a:r>
                      <a:endParaRPr sz="2000" u="sng">
                        <a:solidFill>
                          <a:schemeClr val="lt2"/>
                        </a:solidFill>
                        <a:hlinkClick r:id="rId36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future of GPT-3 and AI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(5m 14s)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19</a:t>
                      </a:r>
                      <a:endParaRPr sz="2000" u="sng">
                        <a:solidFill>
                          <a:schemeClr val="lt2"/>
                        </a:solidFill>
                        <a:hlinkClick r:id="rId38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to assess your company's needs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50s)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Day 20</a:t>
                      </a:r>
                      <a:endParaRPr sz="2000" u="sng">
                        <a:solidFill>
                          <a:schemeClr val="lt2"/>
                        </a:solidFill>
                        <a:hlinkClick r:id="rId40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Challenge: </a:t>
                      </a:r>
                      <a:r>
                        <a:rPr lang="en-US" sz="2000"/>
                        <a:t>Choose one LinkedIn Learning course on generative AI to explore next month.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3040" name="Google Shape;3040;g2f3379941d4_0_1519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4481289" y="304799"/>
            <a:ext cx="4619117" cy="2537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Custom 9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966C1"/>
      </a:hlink>
      <a:folHlink>
        <a:srgbClr val="0441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