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xAFr5GhKBECjIDnZomM36H09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81D81A-B51D-4DBC-85EF-879F2D4E7B78}">
  <a:tblStyle styleId="{BC81D81A-B51D-4DBC-85EF-879F2D4E7B7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4b1ea2f4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4b1ea2f4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4b1ea2f4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make-belonging-real-in-the-workplace/belonging-boosts-diverse-talent-retention?trk=learnermappingfile" TargetMode="External"/><Relationship Id="rId3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4" Type="http://schemas.openxmlformats.org/officeDocument/2006/relationships/hyperlink" Target="https://www.linkedin.com/learning/managing-teams-21900578/develop-employees-and-the-team?trk=learnermappingfile" TargetMode="External"/><Relationship Id="rId3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6" Type="http://schemas.openxmlformats.org/officeDocument/2006/relationships/hyperlink" Target="https://www.linkedin.com/learning/leadership-foundations-22307442/cultivating-inclusion-equity-and-belonging?trk=learnermappingfile" TargetMode="External"/><Relationship Id="rId20" Type="http://schemas.openxmlformats.org/officeDocument/2006/relationships/hyperlink" Target="https://www.linkedin.com/learning/leadership-foundations-22307442/communicating-with-impact-and-influence?trk=learnermappingfile" TargetMode="External"/><Relationship Id="rId2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3" Type="http://schemas.openxmlformats.org/officeDocument/2006/relationships/hyperlink" Target="https://www.linkedin.com/learning/leadership-foundations-22307442/having-uncomfortable-conversations?trk=learnermappingfile" TargetMode="External"/><Relationship Id="rId2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5" Type="http://schemas.openxmlformats.org/officeDocument/2006/relationships/hyperlink" Target="https://www.linkedin.com/learning/talking-about-mental-health-as-a-leader/conversational-literacy-for-core-leadership-development?trk=learnermappingfile" TargetMode="External"/><Relationship Id="rId2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7" Type="http://schemas.openxmlformats.org/officeDocument/2006/relationships/hyperlink" Target="https://www.linkedin.com/learning/the-best-leadership-lessons-from-the-worst-bosses/micromanagement-crushes-souls-not-goals?trk=learnermappingfile" TargetMode="External"/><Relationship Id="rId29" Type="http://schemas.openxmlformats.org/officeDocument/2006/relationships/hyperlink" Target="https://www.linkedin.com/learning/communication-skills-for-modern-management/a-communication-framework-for-the-modern-workplace?trk=learnermappingfile" TargetMode="External"/><Relationship Id="rId11" Type="http://schemas.openxmlformats.org/officeDocument/2006/relationships/hyperlink" Target="https://www.linkedin.com/learning/navigating-perfectionism-as-a-manager/exercise-self-compassion?trk=learnermappingfile" TargetMode="External"/><Relationship Id="rId1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3" Type="http://schemas.openxmlformats.org/officeDocument/2006/relationships/hyperlink" Target="https://www.linkedin.com/learning/navigating-perfectionism-as-a-manager/create-psychological-safety-make-mistakes?trk=learnermappingfile" TargetMode="External"/><Relationship Id="rId1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5" Type="http://schemas.openxmlformats.org/officeDocument/2006/relationships/hyperlink" Target="https://www.linkedin.com/learning/communication-skills-for-modern-management/how-to-say-no-and-set-boundaries-with-grace?trk=learnermappingfile" TargetMode="External"/><Relationship Id="rId1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8" Type="http://schemas.openxmlformats.org/officeDocument/2006/relationships/hyperlink" Target="https://www.linkedin.com/learning/help-your-team-prioritize-what-matters-most/simplify-decision-making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hyperlink" Target="https://www.linkedin.com/learning/conscious-leadership/it-all-starts-with-your-values?trk=learnermappingfile" TargetMode="External"/><Relationship Id="rId5" Type="http://schemas.openxmlformats.org/officeDocument/2006/relationships/hyperlink" Target="https://www.linkedin.com/learning/growing-relationships-as-a-manager/coaching-yourself?trk=learnermappingfile" TargetMode="External"/><Relationship Id="rId6" Type="http://schemas.openxmlformats.org/officeDocument/2006/relationships/hyperlink" Target="https://www.linkedin.com/learning/managing-your-emotional-response-to-workplace-stress/nourish-your-personal-life?trk=learnermappingfile" TargetMode="External"/><Relationship Id="rId7" Type="http://schemas.openxmlformats.org/officeDocument/2006/relationships/hyperlink" Target="https://www.linkedin.com/learning/leadership-foundations-22307442/leading-yourself?trk=learnermappingfile" TargetMode="External"/><Relationship Id="rId8" Type="http://schemas.openxmlformats.org/officeDocument/2006/relationships/hyperlink" Target="https://www.linkedin.com/learning/reconnect-to-your-spark-for-more-happiness-at-work/focus-on-what-feeds-your-spar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4b1ea2f4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4b1ea2f4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4b1ea2f4_0_1519"/>
          <p:cNvSpPr txBox="1"/>
          <p:nvPr/>
        </p:nvSpPr>
        <p:spPr>
          <a:xfrm>
            <a:off x="755175" y="546650"/>
            <a:ext cx="124389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Become a more effective leader and manager</a:t>
            </a:r>
            <a:endParaRPr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Gain the knowledge and tools you need to excel as a leader, manager, and part of a team. Don’t worry if you miss a day — you can always catch up tomorrow.</a:t>
            </a:r>
            <a:endParaRPr sz="2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8" name="Google Shape;1528;g2f34b1ea2f4_0_15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16990" y="431140"/>
            <a:ext cx="5829300" cy="2781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9" name="Google Shape;1529;g2f34b1ea2f4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{BC81D81A-B51D-4DBC-85EF-879F2D4E7B78}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Coaching yourself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Leading yourself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16s)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It all starts with your values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1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Exercise self-compassion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Start thinking about potential mentors or those who have skill sets you’re interested in.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psychological safety: Make mistakes!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say “no” and set boundaries with grace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58s)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 are the two steps you should take before setting boundaries?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Simplify decision-making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1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Communicating with impact and influence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16s)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What’s one thing you can do this week to help delegate your decision-making?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Having uncomfortable conversations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23s)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Conversational literacy for core leadership development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Micromanagement crushes souls, not goals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2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communication framework for the modern workplace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26s)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3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Belonging boosts diverse talent retention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 are the key stages in the Employee Life Cycle?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 employees and the team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inclusion, equity, and belonging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3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course on people management to explore next month.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7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966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