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29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137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110.xml"/>
  <Override ContentType="application/vnd.openxmlformats-officedocument.presentationml.slideLayout+xml" PartName="/ppt/slideLayouts/slideLayout153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145.xml"/>
  <Override ContentType="application/vnd.openxmlformats-officedocument.presentationml.slideLayout+xml" PartName="/ppt/slideLayouts/slideLayout196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188.xml"/>
  <Override ContentType="application/vnd.openxmlformats-officedocument.presentationml.slideLayout+xml" PartName="/ppt/slideLayouts/slideLayout165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12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17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8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150.xml"/>
  <Override ContentType="application/vnd.openxmlformats-officedocument.presentationml.slideLayout+xml" PartName="/ppt/slideLayouts/slideLayout193.xml"/>
  <Override ContentType="application/vnd.openxmlformats-officedocument.presentationml.slideLayout+xml" PartName="/ppt/slideLayouts/slideLayout185.xml"/>
  <Override ContentType="application/vnd.openxmlformats-officedocument.presentationml.slideLayout+xml" PartName="/ppt/slideLayouts/slideLayout133.xml"/>
  <Override ContentType="application/vnd.openxmlformats-officedocument.presentationml.slideLayout+xml" PartName="/ppt/slideLayouts/slideLayout17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149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10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57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1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61.xml"/>
  <Override ContentType="application/vnd.openxmlformats-officedocument.presentationml.slideLayout+xml" PartName="/ppt/slideLayouts/slideLayout172.xml"/>
  <Override ContentType="application/vnd.openxmlformats-officedocument.presentationml.slideLayout+xml" PartName="/ppt/slideLayouts/slideLayout206.xml"/>
  <Override ContentType="application/vnd.openxmlformats-officedocument.presentationml.slideLayout+xml" PartName="/ppt/slideLayouts/slideLayout142.xml"/>
  <Override ContentType="application/vnd.openxmlformats-officedocument.presentationml.slideLayout+xml" PartName="/ppt/slideLayouts/slideLayout12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16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189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146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12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80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16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152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8.xml"/>
  <Override ContentType="application/vnd.openxmlformats-officedocument.presentationml.slideLayout+xml" PartName="/ppt/slideLayouts/slideLayout195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202.xml"/>
  <Override ContentType="application/vnd.openxmlformats-officedocument.presentationml.slideLayout+xml" PartName="/ppt/slideLayouts/slideLayout177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34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184.xml"/>
  <Override ContentType="application/vnd.openxmlformats-officedocument.presentationml.slideLayout+xml" PartName="/ppt/slideLayouts/slideLayout14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7.xml"/>
  <Override ContentType="application/vnd.openxmlformats-officedocument.presentationml.slideLayout+xml" PartName="/ppt/slideLayouts/slideLayout107.xml"/>
  <Override ContentType="application/vnd.openxmlformats-officedocument.presentationml.slideLayout+xml" PartName="/ppt/slideLayouts/slideLayout1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203.xml"/>
  <Override ContentType="application/vnd.openxmlformats-officedocument.presentationml.slideLayout+xml" PartName="/ppt/slideLayouts/slideLayout190.xml"/>
  <Override ContentType="application/vnd.openxmlformats-officedocument.presentationml.slideLayout+xml" PartName="/ppt/slideLayouts/slideLayout207.xml"/>
  <Override ContentType="application/vnd.openxmlformats-officedocument.presentationml.slideLayout+xml" PartName="/ppt/slideLayouts/slideLayout130.xml"/>
  <Override ContentType="application/vnd.openxmlformats-officedocument.presentationml.slideLayout+xml" PartName="/ppt/slideLayouts/slideLayout113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139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156.xml"/>
  <Override ContentType="application/vnd.openxmlformats-officedocument.presentationml.slideLayout+xml" PartName="/ppt/slideLayouts/slideLayout199.xml"/>
  <Override ContentType="application/vnd.openxmlformats-officedocument.presentationml.slideLayout+xml" PartName="/ppt/slideLayouts/slideLayout173.xml"/>
  <Override ContentType="application/vnd.openxmlformats-officedocument.presentationml.slideLayout+xml" PartName="/ppt/slideLayouts/slideLayout171.xml"/>
  <Override ContentType="application/vnd.openxmlformats-officedocument.presentationml.slideLayout+xml" PartName="/ppt/slideLayouts/slideLayout198.xml"/>
  <Override ContentType="application/vnd.openxmlformats-officedocument.presentationml.slideLayout+xml" PartName="/ppt/slideLayouts/slideLayout120.xml"/>
  <Override ContentType="application/vnd.openxmlformats-officedocument.presentationml.slideLayout+xml" PartName="/ppt/slideLayouts/slideLayout163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19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208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178.xml"/>
  <Override ContentType="application/vnd.openxmlformats-officedocument.presentationml.slideLayout+xml" PartName="/ppt/slideLayouts/slideLayout135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147.xml"/>
  <Override ContentType="application/vnd.openxmlformats-officedocument.presentationml.slideLayout+xml" PartName="/ppt/slideLayouts/slideLayout194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151.xml"/>
  <Override ContentType="application/vnd.openxmlformats-officedocument.presentationml.slideLayout+xml" PartName="/ppt/slideLayouts/slideLayout201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59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116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204.xml"/>
  <Override ContentType="application/vnd.openxmlformats-officedocument.presentationml.slideLayout+xml" PartName="/ppt/slideLayouts/slideLayout183.xml"/>
  <Override ContentType="application/vnd.openxmlformats-officedocument.presentationml.slideLayout+xml" PartName="/ppt/slideLayouts/slideLayout166.xml"/>
  <Override ContentType="application/vnd.openxmlformats-officedocument.presentationml.slideLayout+xml" PartName="/ppt/slideLayouts/slideLayout140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12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127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74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144.xml"/>
  <Override ContentType="application/vnd.openxmlformats-officedocument.presentationml.slideLayout+xml" PartName="/ppt/slideLayouts/slideLayout131.xml"/>
  <Override ContentType="application/vnd.openxmlformats-officedocument.presentationml.slideLayout+xml" PartName="/ppt/slideLayouts/slideLayout187.xml"/>
  <Override ContentType="application/vnd.openxmlformats-officedocument.presentationml.slideLayout+xml" PartName="/ppt/slideLayouts/slideLayout191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155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12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108.xml"/>
  <Override ContentType="application/vnd.openxmlformats-officedocument.presentationml.slideLayout+xml" PartName="/ppt/slideLayouts/slideLayout138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200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111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54.xml"/>
  <Override ContentType="application/vnd.openxmlformats-officedocument.presentationml.slideLayout+xml" PartName="/ppt/slideLayouts/slideLayout19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170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179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136.xml"/>
  <Override ContentType="application/vnd.openxmlformats-officedocument.presentationml.slideLayout+xml" PartName="/ppt/slideLayouts/slideLayout105.xml"/>
  <Override ContentType="application/vnd.openxmlformats-officedocument.presentationml.slideLayout+xml" PartName="/ppt/slideLayouts/slideLayout182.xml"/>
  <Override ContentType="application/vnd.openxmlformats-officedocument.presentationml.slideLayout+xml" PartName="/ppt/slideLayouts/slideLayout148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16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09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121.xml"/>
  <Override ContentType="application/vnd.openxmlformats-officedocument.presentationml.slideLayout+xml" PartName="/ppt/slideLayouts/slideLayout20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109.xml"/>
  <Override ContentType="application/vnd.openxmlformats-officedocument.presentationml.slideLayout+xml" PartName="/ppt/slideLayouts/slideLayout158.xml"/>
  <Override ContentType="application/vnd.openxmlformats-officedocument.presentationml.slideLayout+xml" PartName="/ppt/slideLayouts/slideLayout115.xml"/>
  <Override ContentType="application/vnd.openxmlformats-officedocument.presentationml.slideLayout+xml" PartName="/ppt/slideLayouts/slideLayout192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32.xml"/>
  <Override ContentType="application/vnd.openxmlformats-officedocument.presentationml.slideLayout+xml" PartName="/ppt/slideLayouts/slideLayout175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143.xml"/>
  <Override ContentType="application/vnd.openxmlformats-officedocument.presentationml.slideLayout+xml" PartName="/ppt/slideLayouts/slideLayout126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69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86.xml"/>
  <Override ContentType="application/vnd.openxmlformats-officedocument.presentationml.slideLayout+xml" PartName="/ppt/slideLayouts/slideLayout160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857" r:id="rId5"/>
    <p:sldMasterId id="2147483858" r:id="rId6"/>
  </p:sldMasterIdLst>
  <p:notesMasterIdLst>
    <p:notesMasterId r:id="rId7"/>
  </p:notesMasterIdLst>
  <p:sldIdLst>
    <p:sldId id="256" r:id="rId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A888DF3-2A65-40F0-9157-597D3444151C}">
  <a:tblStyle styleId="{1A888DF3-2A65-40F0-9157-597D3444151C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E7"/>
          </a:solidFill>
        </a:fill>
      </a:tcStyle>
    </a:wholeTbl>
    <a:band1H>
      <a:tcTxStyle b="off" i="off"/>
      <a:tcStyle>
        <a:fill>
          <a:solidFill>
            <a:srgbClr val="CDD4CC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DD4CC"/>
          </a:solidFill>
        </a:fill>
      </a:tcStyle>
    </a:band1V>
    <a:band2V>
      <a:tcTxStyle b="off" i="off"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1" name="Shape 1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2" name="Google Shape;1562;g2f6ce0f8400_0_1522:notes"/>
          <p:cNvSpPr/>
          <p:nvPr>
            <p:ph idx="2" type="sldImg"/>
          </p:nvPr>
        </p:nvSpPr>
        <p:spPr>
          <a:xfrm>
            <a:off x="686157" y="1143000"/>
            <a:ext cx="5485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3" name="Google Shape;1563;g2f6ce0f8400_0_15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4" name="Google Shape;1564;g2f6ce0f8400_0_152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7.png"/></Relationships>
</file>

<file path=ppt/slideLayouts/_rels/slideLayout1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Layouts/_rels/slideLayout1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Layouts/_rels/slideLayout1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Layouts/_rels/slideLayout1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Layouts/_rels/slideLayout1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Layouts/_rels/slideLayout1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Layouts/_rels/slideLayout1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2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2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2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2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2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/Relationships>
</file>

<file path=ppt/slideLayouts/_rels/slideLayout2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/Relationships>
</file>

<file path=ppt/slideLayouts/_rels/slideLayout2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/Relationships>
</file>

<file path=ppt/slideLayouts/_rels/slideLayout2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bg>
      <p:bgPr>
        <a:solidFill>
          <a:srgbClr val="FEFAF5"/>
        </a:solidFill>
      </p:bgPr>
    </p:bg>
    <p:spTree>
      <p:nvGrpSpPr>
        <p:cNvPr id="799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102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s side by side">
  <p:cSld name="titles 2 topics side by side">
    <p:bg>
      <p:bgPr>
        <a:solidFill>
          <a:schemeClr val="lt1"/>
        </a:solidFill>
      </p:bgPr>
    </p:bg>
    <p:spTree>
      <p:nvGrpSpPr>
        <p:cNvPr id="80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103"/>
          <p:cNvSpPr/>
          <p:nvPr/>
        </p:nvSpPr>
        <p:spPr>
          <a:xfrm>
            <a:off x="572021" y="1356933"/>
            <a:ext cx="3896700" cy="37866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3" name="Google Shape;803;p103"/>
          <p:cNvSpPr/>
          <p:nvPr/>
        </p:nvSpPr>
        <p:spPr>
          <a:xfrm>
            <a:off x="4696313" y="1356933"/>
            <a:ext cx="3847200" cy="37866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4" name="Google Shape;804;p103"/>
          <p:cNvSpPr/>
          <p:nvPr/>
        </p:nvSpPr>
        <p:spPr>
          <a:xfrm flipH="1" rot="10800000">
            <a:off x="733232" y="1884122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103"/>
          <p:cNvSpPr/>
          <p:nvPr/>
        </p:nvSpPr>
        <p:spPr>
          <a:xfrm flipH="1" rot="10800000">
            <a:off x="4892511" y="1884122"/>
            <a:ext cx="336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6" name="Google Shape;806;p103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807" name="Google Shape;807;p103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08" name="Google Shape;808;p103"/>
          <p:cNvSpPr txBox="1"/>
          <p:nvPr>
            <p:ph idx="2" type="body"/>
          </p:nvPr>
        </p:nvSpPr>
        <p:spPr>
          <a:xfrm>
            <a:off x="698397" y="1525034"/>
            <a:ext cx="25368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09" name="Google Shape;809;p103"/>
          <p:cNvSpPr txBox="1"/>
          <p:nvPr>
            <p:ph idx="3" type="body"/>
          </p:nvPr>
        </p:nvSpPr>
        <p:spPr>
          <a:xfrm>
            <a:off x="698397" y="2040273"/>
            <a:ext cx="3331500" cy="13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1115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Char char="•"/>
              <a:defRPr b="0" i="0" sz="13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10" name="Google Shape;810;p103"/>
          <p:cNvSpPr txBox="1"/>
          <p:nvPr>
            <p:ph idx="4" type="body"/>
          </p:nvPr>
        </p:nvSpPr>
        <p:spPr>
          <a:xfrm>
            <a:off x="4860140" y="1525034"/>
            <a:ext cx="25368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11" name="Google Shape;811;p103"/>
          <p:cNvSpPr txBox="1"/>
          <p:nvPr>
            <p:ph idx="5" type="body"/>
          </p:nvPr>
        </p:nvSpPr>
        <p:spPr>
          <a:xfrm>
            <a:off x="4860140" y="2040273"/>
            <a:ext cx="3331500" cy="13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1115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Char char="•"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2 topics side by side">
  <p:cSld name="1_titles 2 topics side by side">
    <p:bg>
      <p:bgPr>
        <a:solidFill>
          <a:schemeClr val="lt1"/>
        </a:solidFill>
      </p:bgPr>
    </p:bg>
    <p:spTree>
      <p:nvGrpSpPr>
        <p:cNvPr id="812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104"/>
          <p:cNvSpPr/>
          <p:nvPr/>
        </p:nvSpPr>
        <p:spPr>
          <a:xfrm>
            <a:off x="7228970" y="1555946"/>
            <a:ext cx="2945700" cy="2946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p104"/>
          <p:cNvSpPr/>
          <p:nvPr/>
        </p:nvSpPr>
        <p:spPr>
          <a:xfrm>
            <a:off x="572021" y="1356933"/>
            <a:ext cx="3896700" cy="37866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104"/>
          <p:cNvSpPr/>
          <p:nvPr/>
        </p:nvSpPr>
        <p:spPr>
          <a:xfrm flipH="1" rot="10800000">
            <a:off x="733232" y="1884122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104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817" name="Google Shape;817;p104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18" name="Google Shape;818;p104"/>
          <p:cNvSpPr txBox="1"/>
          <p:nvPr>
            <p:ph idx="2" type="body"/>
          </p:nvPr>
        </p:nvSpPr>
        <p:spPr>
          <a:xfrm>
            <a:off x="698397" y="1525034"/>
            <a:ext cx="25368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19" name="Google Shape;819;p104"/>
          <p:cNvSpPr txBox="1"/>
          <p:nvPr>
            <p:ph idx="3" type="body"/>
          </p:nvPr>
        </p:nvSpPr>
        <p:spPr>
          <a:xfrm>
            <a:off x="698397" y="2040273"/>
            <a:ext cx="3331500" cy="13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1115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Char char="•"/>
              <a:defRPr b="0" i="0" sz="13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820" name="Google Shape;820;p1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612286" y="1954193"/>
            <a:ext cx="4225633" cy="2336288"/>
          </a:xfrm>
          <a:prstGeom prst="rect">
            <a:avLst/>
          </a:prstGeom>
          <a:noFill/>
          <a:ln>
            <a:noFill/>
          </a:ln>
        </p:spPr>
      </p:pic>
      <p:sp>
        <p:nvSpPr>
          <p:cNvPr id="821" name="Google Shape;821;p104"/>
          <p:cNvSpPr/>
          <p:nvPr>
            <p:ph idx="4" type="pic"/>
          </p:nvPr>
        </p:nvSpPr>
        <p:spPr>
          <a:xfrm>
            <a:off x="5157921" y="2083313"/>
            <a:ext cx="3129300" cy="1880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s 2 topics side by side">
  <p:cSld name="2_titles 2 topics side by side">
    <p:bg>
      <p:bgPr>
        <a:solidFill>
          <a:schemeClr val="lt1"/>
        </a:solidFill>
      </p:bgPr>
    </p:bg>
    <p:spTree>
      <p:nvGrpSpPr>
        <p:cNvPr id="822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105"/>
          <p:cNvSpPr/>
          <p:nvPr/>
        </p:nvSpPr>
        <p:spPr>
          <a:xfrm>
            <a:off x="7228970" y="1555946"/>
            <a:ext cx="2945700" cy="2946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4" name="Google Shape;824;p105"/>
          <p:cNvSpPr/>
          <p:nvPr/>
        </p:nvSpPr>
        <p:spPr>
          <a:xfrm flipH="1" rot="10800000">
            <a:off x="733232" y="1884122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5" name="Google Shape;825;p105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826" name="Google Shape;826;p105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27" name="Google Shape;827;p105"/>
          <p:cNvSpPr txBox="1"/>
          <p:nvPr>
            <p:ph idx="2" type="body"/>
          </p:nvPr>
        </p:nvSpPr>
        <p:spPr>
          <a:xfrm>
            <a:off x="698397" y="1525034"/>
            <a:ext cx="25368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28" name="Google Shape;828;p105"/>
          <p:cNvSpPr txBox="1"/>
          <p:nvPr>
            <p:ph idx="3" type="body"/>
          </p:nvPr>
        </p:nvSpPr>
        <p:spPr>
          <a:xfrm>
            <a:off x="698397" y="2040273"/>
            <a:ext cx="3331500" cy="13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1115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Char char="•"/>
              <a:defRPr b="0" i="0" sz="13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829" name="Google Shape;829;p10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612286" y="1954193"/>
            <a:ext cx="4225633" cy="2336288"/>
          </a:xfrm>
          <a:prstGeom prst="rect">
            <a:avLst/>
          </a:prstGeom>
          <a:noFill/>
          <a:ln>
            <a:noFill/>
          </a:ln>
        </p:spPr>
      </p:pic>
      <p:sp>
        <p:nvSpPr>
          <p:cNvPr id="830" name="Google Shape;830;p105"/>
          <p:cNvSpPr/>
          <p:nvPr>
            <p:ph idx="4" type="pic"/>
          </p:nvPr>
        </p:nvSpPr>
        <p:spPr>
          <a:xfrm>
            <a:off x="5157921" y="2083313"/>
            <a:ext cx="3129300" cy="1880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2 topics side by side">
  <p:cSld name="3_titles 2 topics side by side">
    <p:bg>
      <p:bgPr>
        <a:solidFill>
          <a:schemeClr val="lt1"/>
        </a:solidFill>
      </p:bgPr>
    </p:bg>
    <p:spTree>
      <p:nvGrpSpPr>
        <p:cNvPr id="83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p106"/>
          <p:cNvSpPr/>
          <p:nvPr/>
        </p:nvSpPr>
        <p:spPr>
          <a:xfrm>
            <a:off x="-934252" y="1555946"/>
            <a:ext cx="2945700" cy="2946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3" name="Google Shape;833;p106"/>
          <p:cNvSpPr/>
          <p:nvPr/>
        </p:nvSpPr>
        <p:spPr>
          <a:xfrm>
            <a:off x="4686285" y="1356933"/>
            <a:ext cx="3896700" cy="37866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4" name="Google Shape;834;p106"/>
          <p:cNvSpPr/>
          <p:nvPr/>
        </p:nvSpPr>
        <p:spPr>
          <a:xfrm flipH="1" rot="10800000">
            <a:off x="4804640" y="1884122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5" name="Google Shape;835;p106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836" name="Google Shape;836;p106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37" name="Google Shape;837;p106"/>
          <p:cNvSpPr txBox="1"/>
          <p:nvPr>
            <p:ph idx="2" type="body"/>
          </p:nvPr>
        </p:nvSpPr>
        <p:spPr>
          <a:xfrm>
            <a:off x="4812661" y="1525034"/>
            <a:ext cx="25368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38" name="Google Shape;838;p106"/>
          <p:cNvSpPr txBox="1"/>
          <p:nvPr>
            <p:ph idx="3" type="body"/>
          </p:nvPr>
        </p:nvSpPr>
        <p:spPr>
          <a:xfrm>
            <a:off x="4812661" y="2040273"/>
            <a:ext cx="3331500" cy="13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1115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Char char="•"/>
              <a:defRPr b="0" i="0" sz="13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839" name="Google Shape;839;p1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1493" y="1954193"/>
            <a:ext cx="4225633" cy="2336288"/>
          </a:xfrm>
          <a:prstGeom prst="rect">
            <a:avLst/>
          </a:prstGeom>
          <a:noFill/>
          <a:ln>
            <a:noFill/>
          </a:ln>
        </p:spPr>
      </p:pic>
      <p:sp>
        <p:nvSpPr>
          <p:cNvPr id="840" name="Google Shape;840;p106"/>
          <p:cNvSpPr/>
          <p:nvPr>
            <p:ph idx="4" type="pic"/>
          </p:nvPr>
        </p:nvSpPr>
        <p:spPr>
          <a:xfrm>
            <a:off x="717128" y="2083313"/>
            <a:ext cx="3129300" cy="1880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2 topics side by side">
  <p:cSld name="4_titles 2 topics side by side">
    <p:bg>
      <p:bgPr>
        <a:solidFill>
          <a:schemeClr val="lt1"/>
        </a:solidFill>
      </p:bgPr>
    </p:bg>
    <p:spTree>
      <p:nvGrpSpPr>
        <p:cNvPr id="84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p107"/>
          <p:cNvSpPr/>
          <p:nvPr/>
        </p:nvSpPr>
        <p:spPr>
          <a:xfrm>
            <a:off x="-950579" y="1555946"/>
            <a:ext cx="2945700" cy="2946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3" name="Google Shape;843;p1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53125" y="1954193"/>
            <a:ext cx="4225633" cy="2336288"/>
          </a:xfrm>
          <a:prstGeom prst="rect">
            <a:avLst/>
          </a:prstGeom>
          <a:noFill/>
          <a:ln>
            <a:noFill/>
          </a:ln>
        </p:spPr>
      </p:pic>
      <p:sp>
        <p:nvSpPr>
          <p:cNvPr id="844" name="Google Shape;844;p107"/>
          <p:cNvSpPr/>
          <p:nvPr>
            <p:ph idx="2" type="pic"/>
          </p:nvPr>
        </p:nvSpPr>
        <p:spPr>
          <a:xfrm>
            <a:off x="798760" y="2083313"/>
            <a:ext cx="3129300" cy="1880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845" name="Google Shape;845;p107"/>
          <p:cNvSpPr/>
          <p:nvPr/>
        </p:nvSpPr>
        <p:spPr>
          <a:xfrm flipH="1" rot="10800000">
            <a:off x="5222495" y="1884122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6" name="Google Shape;846;p107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847" name="Google Shape;847;p107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48" name="Google Shape;848;p107"/>
          <p:cNvSpPr txBox="1"/>
          <p:nvPr>
            <p:ph idx="3" type="body"/>
          </p:nvPr>
        </p:nvSpPr>
        <p:spPr>
          <a:xfrm>
            <a:off x="5187659" y="1525034"/>
            <a:ext cx="25368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49" name="Google Shape;849;p107"/>
          <p:cNvSpPr txBox="1"/>
          <p:nvPr>
            <p:ph idx="4" type="body"/>
          </p:nvPr>
        </p:nvSpPr>
        <p:spPr>
          <a:xfrm>
            <a:off x="5187659" y="2040273"/>
            <a:ext cx="3331500" cy="13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1115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Char char="•"/>
              <a:defRPr b="0" i="0" sz="13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topics side by side">
  <p:cSld name="titles 3 topics side by side">
    <p:bg>
      <p:bgPr>
        <a:solidFill>
          <a:schemeClr val="lt1"/>
        </a:solidFill>
      </p:bgPr>
    </p:bg>
    <p:spTree>
      <p:nvGrpSpPr>
        <p:cNvPr id="850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108"/>
          <p:cNvSpPr/>
          <p:nvPr/>
        </p:nvSpPr>
        <p:spPr>
          <a:xfrm>
            <a:off x="3335900" y="1356933"/>
            <a:ext cx="2500800" cy="37866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2" name="Google Shape;852;p108"/>
          <p:cNvSpPr/>
          <p:nvPr/>
        </p:nvSpPr>
        <p:spPr>
          <a:xfrm>
            <a:off x="6050034" y="1356933"/>
            <a:ext cx="2500800" cy="37866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3" name="Google Shape;853;p108"/>
          <p:cNvSpPr/>
          <p:nvPr/>
        </p:nvSpPr>
        <p:spPr>
          <a:xfrm>
            <a:off x="581095" y="1356933"/>
            <a:ext cx="2500800" cy="37866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4" name="Google Shape;854;p108"/>
          <p:cNvSpPr/>
          <p:nvPr/>
        </p:nvSpPr>
        <p:spPr>
          <a:xfrm flipH="1" rot="10800000">
            <a:off x="3492193" y="1840275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5" name="Google Shape;855;p108"/>
          <p:cNvSpPr/>
          <p:nvPr/>
        </p:nvSpPr>
        <p:spPr>
          <a:xfrm flipH="1" rot="10800000">
            <a:off x="6187696" y="1840275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6" name="Google Shape;856;p108"/>
          <p:cNvSpPr/>
          <p:nvPr/>
        </p:nvSpPr>
        <p:spPr>
          <a:xfrm flipH="1" rot="10800000">
            <a:off x="742307" y="1840275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p108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858" name="Google Shape;858;p108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59" name="Google Shape;859;p108"/>
          <p:cNvSpPr txBox="1"/>
          <p:nvPr>
            <p:ph idx="2" type="body"/>
          </p:nvPr>
        </p:nvSpPr>
        <p:spPr>
          <a:xfrm>
            <a:off x="706156" y="1509279"/>
            <a:ext cx="2165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60" name="Google Shape;860;p108"/>
          <p:cNvSpPr txBox="1"/>
          <p:nvPr>
            <p:ph idx="3" type="body"/>
          </p:nvPr>
        </p:nvSpPr>
        <p:spPr>
          <a:xfrm>
            <a:off x="725011" y="2024518"/>
            <a:ext cx="2146800" cy="24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61" name="Google Shape;861;p108"/>
          <p:cNvSpPr txBox="1"/>
          <p:nvPr>
            <p:ph idx="4" type="body"/>
          </p:nvPr>
        </p:nvSpPr>
        <p:spPr>
          <a:xfrm>
            <a:off x="3467043" y="1509279"/>
            <a:ext cx="2165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62" name="Google Shape;862;p108"/>
          <p:cNvSpPr txBox="1"/>
          <p:nvPr>
            <p:ph idx="5" type="body"/>
          </p:nvPr>
        </p:nvSpPr>
        <p:spPr>
          <a:xfrm>
            <a:off x="3485899" y="2024518"/>
            <a:ext cx="2146800" cy="24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63" name="Google Shape;863;p108"/>
          <p:cNvSpPr txBox="1"/>
          <p:nvPr>
            <p:ph idx="6" type="body"/>
          </p:nvPr>
        </p:nvSpPr>
        <p:spPr>
          <a:xfrm>
            <a:off x="6169481" y="1509279"/>
            <a:ext cx="2165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64" name="Google Shape;864;p108"/>
          <p:cNvSpPr txBox="1"/>
          <p:nvPr>
            <p:ph idx="7" type="body"/>
          </p:nvPr>
        </p:nvSpPr>
        <p:spPr>
          <a:xfrm>
            <a:off x="6188337" y="2024518"/>
            <a:ext cx="2146800" cy="24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4 topics side by side">
  <p:cSld name="titles 4 topics side by side">
    <p:bg>
      <p:bgPr>
        <a:solidFill>
          <a:schemeClr val="lt1"/>
        </a:solidFill>
      </p:bgPr>
    </p:bg>
    <p:spTree>
      <p:nvGrpSpPr>
        <p:cNvPr id="865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p109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867" name="Google Shape;867;p109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b="0" i="0" sz="16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68" name="Google Shape;868;p109"/>
          <p:cNvSpPr/>
          <p:nvPr/>
        </p:nvSpPr>
        <p:spPr>
          <a:xfrm>
            <a:off x="572021" y="1356933"/>
            <a:ext cx="8000400" cy="37866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9" name="Google Shape;869;p109"/>
          <p:cNvSpPr/>
          <p:nvPr/>
        </p:nvSpPr>
        <p:spPr>
          <a:xfrm flipH="1" rot="10800000">
            <a:off x="684193" y="1914570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0" name="Google Shape;870;p109"/>
          <p:cNvSpPr/>
          <p:nvPr/>
        </p:nvSpPr>
        <p:spPr>
          <a:xfrm>
            <a:off x="2693349" y="1931670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1" name="Google Shape;871;p109"/>
          <p:cNvSpPr/>
          <p:nvPr/>
        </p:nvSpPr>
        <p:spPr>
          <a:xfrm>
            <a:off x="4719312" y="1931670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2" name="Google Shape;872;p109"/>
          <p:cNvSpPr/>
          <p:nvPr/>
        </p:nvSpPr>
        <p:spPr>
          <a:xfrm>
            <a:off x="6714107" y="1931670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3" name="Google Shape;873;p109"/>
          <p:cNvSpPr txBox="1"/>
          <p:nvPr>
            <p:ph idx="2" type="body"/>
          </p:nvPr>
        </p:nvSpPr>
        <p:spPr>
          <a:xfrm>
            <a:off x="684193" y="1558229"/>
            <a:ext cx="1739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74" name="Google Shape;874;p109"/>
          <p:cNvSpPr txBox="1"/>
          <p:nvPr>
            <p:ph idx="3" type="body"/>
          </p:nvPr>
        </p:nvSpPr>
        <p:spPr>
          <a:xfrm>
            <a:off x="703049" y="2073468"/>
            <a:ext cx="1720800" cy="24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sz="1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75" name="Google Shape;875;p109"/>
          <p:cNvSpPr txBox="1"/>
          <p:nvPr>
            <p:ph idx="4" type="body"/>
          </p:nvPr>
        </p:nvSpPr>
        <p:spPr>
          <a:xfrm>
            <a:off x="2693349" y="1558229"/>
            <a:ext cx="1739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76" name="Google Shape;876;p109"/>
          <p:cNvSpPr txBox="1"/>
          <p:nvPr>
            <p:ph idx="5" type="body"/>
          </p:nvPr>
        </p:nvSpPr>
        <p:spPr>
          <a:xfrm>
            <a:off x="2712204" y="2073468"/>
            <a:ext cx="1720800" cy="24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sz="1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77" name="Google Shape;877;p109"/>
          <p:cNvSpPr txBox="1"/>
          <p:nvPr>
            <p:ph idx="6" type="body"/>
          </p:nvPr>
        </p:nvSpPr>
        <p:spPr>
          <a:xfrm>
            <a:off x="4710971" y="1558229"/>
            <a:ext cx="1739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78" name="Google Shape;878;p109"/>
          <p:cNvSpPr txBox="1"/>
          <p:nvPr>
            <p:ph idx="7" type="body"/>
          </p:nvPr>
        </p:nvSpPr>
        <p:spPr>
          <a:xfrm>
            <a:off x="4729827" y="2073468"/>
            <a:ext cx="1720800" cy="24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sz="1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79" name="Google Shape;879;p109"/>
          <p:cNvSpPr txBox="1"/>
          <p:nvPr>
            <p:ph idx="8" type="body"/>
          </p:nvPr>
        </p:nvSpPr>
        <p:spPr>
          <a:xfrm>
            <a:off x="6705890" y="1558229"/>
            <a:ext cx="1739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80" name="Google Shape;880;p109"/>
          <p:cNvSpPr txBox="1"/>
          <p:nvPr>
            <p:ph idx="9" type="body"/>
          </p:nvPr>
        </p:nvSpPr>
        <p:spPr>
          <a:xfrm>
            <a:off x="6724746" y="2073468"/>
            <a:ext cx="1720800" cy="24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sz="1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5 topics side by side">
  <p:cSld name="titles 5 topics side by side">
    <p:bg>
      <p:bgPr>
        <a:solidFill>
          <a:schemeClr val="lt1"/>
        </a:solidFill>
      </p:bgPr>
    </p:bg>
    <p:spTree>
      <p:nvGrpSpPr>
        <p:cNvPr id="88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110"/>
          <p:cNvSpPr/>
          <p:nvPr/>
        </p:nvSpPr>
        <p:spPr>
          <a:xfrm>
            <a:off x="343450" y="1356932"/>
            <a:ext cx="8457000" cy="37866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3" name="Google Shape;883;p110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84" name="Google Shape;884;p110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885" name="Google Shape;885;p110"/>
          <p:cNvSpPr/>
          <p:nvPr/>
        </p:nvSpPr>
        <p:spPr>
          <a:xfrm flipH="1" rot="10800000">
            <a:off x="582140" y="1914570"/>
            <a:ext cx="2457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6" name="Google Shape;886;p110"/>
          <p:cNvSpPr txBox="1"/>
          <p:nvPr>
            <p:ph idx="2" type="body"/>
          </p:nvPr>
        </p:nvSpPr>
        <p:spPr>
          <a:xfrm>
            <a:off x="582140" y="1566393"/>
            <a:ext cx="12459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87" name="Google Shape;887;p110"/>
          <p:cNvSpPr txBox="1"/>
          <p:nvPr>
            <p:ph idx="3" type="body"/>
          </p:nvPr>
        </p:nvSpPr>
        <p:spPr>
          <a:xfrm>
            <a:off x="582140" y="2081631"/>
            <a:ext cx="1232400" cy="24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Arial"/>
              <a:buNone/>
              <a:defRPr sz="1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88" name="Google Shape;888;p110"/>
          <p:cNvSpPr/>
          <p:nvPr/>
        </p:nvSpPr>
        <p:spPr>
          <a:xfrm flipH="1" rot="10800000">
            <a:off x="2268792" y="1914570"/>
            <a:ext cx="2457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9" name="Google Shape;889;p110"/>
          <p:cNvSpPr txBox="1"/>
          <p:nvPr>
            <p:ph idx="4" type="body"/>
          </p:nvPr>
        </p:nvSpPr>
        <p:spPr>
          <a:xfrm>
            <a:off x="2268792" y="1566393"/>
            <a:ext cx="12459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90" name="Google Shape;890;p110"/>
          <p:cNvSpPr txBox="1"/>
          <p:nvPr>
            <p:ph idx="5" type="body"/>
          </p:nvPr>
        </p:nvSpPr>
        <p:spPr>
          <a:xfrm>
            <a:off x="2268792" y="2081631"/>
            <a:ext cx="1232400" cy="24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Arial"/>
              <a:buNone/>
              <a:defRPr sz="1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91" name="Google Shape;891;p110"/>
          <p:cNvSpPr/>
          <p:nvPr/>
        </p:nvSpPr>
        <p:spPr>
          <a:xfrm flipH="1" rot="10800000">
            <a:off x="3949061" y="1914570"/>
            <a:ext cx="2457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2" name="Google Shape;892;p110"/>
          <p:cNvSpPr txBox="1"/>
          <p:nvPr>
            <p:ph idx="6" type="body"/>
          </p:nvPr>
        </p:nvSpPr>
        <p:spPr>
          <a:xfrm>
            <a:off x="3949062" y="1566393"/>
            <a:ext cx="12459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93" name="Google Shape;893;p110"/>
          <p:cNvSpPr txBox="1"/>
          <p:nvPr>
            <p:ph idx="7" type="body"/>
          </p:nvPr>
        </p:nvSpPr>
        <p:spPr>
          <a:xfrm>
            <a:off x="3949062" y="2081631"/>
            <a:ext cx="1232400" cy="24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Arial"/>
              <a:buNone/>
              <a:defRPr sz="1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94" name="Google Shape;894;p110"/>
          <p:cNvSpPr/>
          <p:nvPr/>
        </p:nvSpPr>
        <p:spPr>
          <a:xfrm flipH="1" rot="10800000">
            <a:off x="5627980" y="1914570"/>
            <a:ext cx="2457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5" name="Google Shape;895;p110"/>
          <p:cNvSpPr txBox="1"/>
          <p:nvPr>
            <p:ph idx="8" type="body"/>
          </p:nvPr>
        </p:nvSpPr>
        <p:spPr>
          <a:xfrm>
            <a:off x="5627980" y="1566393"/>
            <a:ext cx="12459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96" name="Google Shape;896;p110"/>
          <p:cNvSpPr txBox="1"/>
          <p:nvPr>
            <p:ph idx="9" type="body"/>
          </p:nvPr>
        </p:nvSpPr>
        <p:spPr>
          <a:xfrm>
            <a:off x="5627980" y="2081631"/>
            <a:ext cx="1232400" cy="24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Arial"/>
              <a:buNone/>
              <a:defRPr sz="1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97" name="Google Shape;897;p110"/>
          <p:cNvSpPr/>
          <p:nvPr/>
        </p:nvSpPr>
        <p:spPr>
          <a:xfrm flipH="1" rot="10800000">
            <a:off x="7295163" y="1914570"/>
            <a:ext cx="2457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8" name="Google Shape;898;p110"/>
          <p:cNvSpPr txBox="1"/>
          <p:nvPr>
            <p:ph idx="13" type="body"/>
          </p:nvPr>
        </p:nvSpPr>
        <p:spPr>
          <a:xfrm>
            <a:off x="7295163" y="1566393"/>
            <a:ext cx="12459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99" name="Google Shape;899;p110"/>
          <p:cNvSpPr txBox="1"/>
          <p:nvPr>
            <p:ph idx="14" type="body"/>
          </p:nvPr>
        </p:nvSpPr>
        <p:spPr>
          <a:xfrm>
            <a:off x="7295163" y="2081631"/>
            <a:ext cx="1232400" cy="24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Arial"/>
              <a:buNone/>
              <a:defRPr sz="1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main thought 2 topics">
  <p:cSld name="titles main thought 2 topics">
    <p:bg>
      <p:bgPr>
        <a:solidFill>
          <a:schemeClr val="lt1"/>
        </a:solidFill>
      </p:bgPr>
    </p:bg>
    <p:spTree>
      <p:nvGrpSpPr>
        <p:cNvPr id="900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p111"/>
          <p:cNvSpPr/>
          <p:nvPr/>
        </p:nvSpPr>
        <p:spPr>
          <a:xfrm>
            <a:off x="571181" y="1356933"/>
            <a:ext cx="2500800" cy="37866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2" name="Google Shape;902;p111"/>
          <p:cNvSpPr/>
          <p:nvPr/>
        </p:nvSpPr>
        <p:spPr>
          <a:xfrm>
            <a:off x="6050034" y="1356933"/>
            <a:ext cx="2500800" cy="37866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3" name="Google Shape;903;p111"/>
          <p:cNvSpPr/>
          <p:nvPr/>
        </p:nvSpPr>
        <p:spPr>
          <a:xfrm flipH="1" rot="10800000">
            <a:off x="6187696" y="1857420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4" name="Google Shape;904;p111"/>
          <p:cNvSpPr/>
          <p:nvPr/>
        </p:nvSpPr>
        <p:spPr>
          <a:xfrm>
            <a:off x="3335900" y="1356933"/>
            <a:ext cx="2500800" cy="37866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5" name="Google Shape;905;p111"/>
          <p:cNvSpPr/>
          <p:nvPr/>
        </p:nvSpPr>
        <p:spPr>
          <a:xfrm flipH="1" rot="10800000">
            <a:off x="3492193" y="1857420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6" name="Google Shape;906;p111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07" name="Google Shape;907;p111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08" name="Google Shape;908;p111"/>
          <p:cNvSpPr txBox="1"/>
          <p:nvPr>
            <p:ph idx="2" type="body"/>
          </p:nvPr>
        </p:nvSpPr>
        <p:spPr>
          <a:xfrm>
            <a:off x="592854" y="1509279"/>
            <a:ext cx="2479200" cy="10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171425" spcFirstLastPara="1" rIns="171425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500"/>
              <a:buNone/>
              <a:defRPr b="1" i="0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09" name="Google Shape;909;p111"/>
          <p:cNvSpPr txBox="1"/>
          <p:nvPr>
            <p:ph idx="3" type="body"/>
          </p:nvPr>
        </p:nvSpPr>
        <p:spPr>
          <a:xfrm>
            <a:off x="592854" y="2571750"/>
            <a:ext cx="2479200" cy="9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171425" spcFirstLastPara="1" rIns="171425" wrap="square" tIns="17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10" name="Google Shape;910;p111"/>
          <p:cNvSpPr txBox="1"/>
          <p:nvPr>
            <p:ph idx="4" type="body"/>
          </p:nvPr>
        </p:nvSpPr>
        <p:spPr>
          <a:xfrm>
            <a:off x="3467043" y="1509279"/>
            <a:ext cx="2165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11" name="Google Shape;911;p111"/>
          <p:cNvSpPr txBox="1"/>
          <p:nvPr>
            <p:ph idx="5" type="body"/>
          </p:nvPr>
        </p:nvSpPr>
        <p:spPr>
          <a:xfrm>
            <a:off x="3485899" y="2024518"/>
            <a:ext cx="2146800" cy="24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1115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Char char="•"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12" name="Google Shape;912;p111"/>
          <p:cNvSpPr txBox="1"/>
          <p:nvPr>
            <p:ph idx="6" type="body"/>
          </p:nvPr>
        </p:nvSpPr>
        <p:spPr>
          <a:xfrm>
            <a:off x="6169481" y="1509279"/>
            <a:ext cx="2165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13" name="Google Shape;913;p111"/>
          <p:cNvSpPr txBox="1"/>
          <p:nvPr>
            <p:ph idx="7" type="body"/>
          </p:nvPr>
        </p:nvSpPr>
        <p:spPr>
          <a:xfrm>
            <a:off x="6188337" y="2024518"/>
            <a:ext cx="2146800" cy="24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1115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Char char="•"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thought 2 topics">
  <p:cSld name="main thought 2 topics">
    <p:bg>
      <p:bgPr>
        <a:solidFill>
          <a:schemeClr val="lt1"/>
        </a:solidFill>
      </p:bgPr>
    </p:bg>
    <p:spTree>
      <p:nvGrpSpPr>
        <p:cNvPr id="914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p112"/>
          <p:cNvSpPr/>
          <p:nvPr/>
        </p:nvSpPr>
        <p:spPr>
          <a:xfrm>
            <a:off x="571181" y="571500"/>
            <a:ext cx="2500800" cy="457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6" name="Google Shape;916;p112"/>
          <p:cNvSpPr/>
          <p:nvPr/>
        </p:nvSpPr>
        <p:spPr>
          <a:xfrm>
            <a:off x="6050034" y="571500"/>
            <a:ext cx="2500800" cy="457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7" name="Google Shape;917;p112"/>
          <p:cNvSpPr/>
          <p:nvPr/>
        </p:nvSpPr>
        <p:spPr>
          <a:xfrm flipH="1" rot="10800000">
            <a:off x="6187696" y="1071987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8" name="Google Shape;918;p112"/>
          <p:cNvSpPr/>
          <p:nvPr/>
        </p:nvSpPr>
        <p:spPr>
          <a:xfrm>
            <a:off x="3335900" y="571500"/>
            <a:ext cx="2500800" cy="457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9" name="Google Shape;919;p112"/>
          <p:cNvSpPr/>
          <p:nvPr/>
        </p:nvSpPr>
        <p:spPr>
          <a:xfrm flipH="1" rot="10800000">
            <a:off x="3492193" y="1071987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0" name="Google Shape;920;p112"/>
          <p:cNvSpPr txBox="1"/>
          <p:nvPr>
            <p:ph type="title"/>
          </p:nvPr>
        </p:nvSpPr>
        <p:spPr>
          <a:xfrm>
            <a:off x="592854" y="728735"/>
            <a:ext cx="2479200" cy="9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171425" spcFirstLastPara="1" rIns="171425" wrap="square" tIns="171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 b="1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21" name="Google Shape;921;p112"/>
          <p:cNvSpPr txBox="1"/>
          <p:nvPr>
            <p:ph idx="1" type="body"/>
          </p:nvPr>
        </p:nvSpPr>
        <p:spPr>
          <a:xfrm>
            <a:off x="592854" y="1786317"/>
            <a:ext cx="2479200" cy="9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171425" spcFirstLastPara="1" rIns="171425" wrap="square" tIns="17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22" name="Google Shape;922;p112"/>
          <p:cNvSpPr txBox="1"/>
          <p:nvPr>
            <p:ph idx="2" type="body"/>
          </p:nvPr>
        </p:nvSpPr>
        <p:spPr>
          <a:xfrm>
            <a:off x="3467043" y="723846"/>
            <a:ext cx="2165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23" name="Google Shape;923;p112"/>
          <p:cNvSpPr txBox="1"/>
          <p:nvPr>
            <p:ph idx="3" type="body"/>
          </p:nvPr>
        </p:nvSpPr>
        <p:spPr>
          <a:xfrm>
            <a:off x="3485899" y="1239085"/>
            <a:ext cx="2146800" cy="24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1115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Char char="•"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24" name="Google Shape;924;p112"/>
          <p:cNvSpPr txBox="1"/>
          <p:nvPr>
            <p:ph idx="4" type="body"/>
          </p:nvPr>
        </p:nvSpPr>
        <p:spPr>
          <a:xfrm>
            <a:off x="6169481" y="723846"/>
            <a:ext cx="2165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25" name="Google Shape;925;p112"/>
          <p:cNvSpPr txBox="1"/>
          <p:nvPr>
            <p:ph idx="5" type="body"/>
          </p:nvPr>
        </p:nvSpPr>
        <p:spPr>
          <a:xfrm>
            <a:off x="6188337" y="1239085"/>
            <a:ext cx="2146800" cy="24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1115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Char char="•"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s date">
  <p:cSld name="large image titles date">
    <p:bg>
      <p:bgPr>
        <a:solidFill>
          <a:srgbClr val="FEFAF5"/>
        </a:solidFill>
      </p:bgPr>
    </p:bg>
    <p:spTree>
      <p:nvGrpSpPr>
        <p:cNvPr id="926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p113"/>
          <p:cNvSpPr txBox="1"/>
          <p:nvPr>
            <p:ph type="title"/>
          </p:nvPr>
        </p:nvSpPr>
        <p:spPr>
          <a:xfrm>
            <a:off x="3887881" y="1048600"/>
            <a:ext cx="4169400" cy="16440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28" name="Google Shape;928;p113"/>
          <p:cNvSpPr txBox="1"/>
          <p:nvPr>
            <p:ph idx="1" type="body"/>
          </p:nvPr>
        </p:nvSpPr>
        <p:spPr>
          <a:xfrm>
            <a:off x="3887881" y="2932726"/>
            <a:ext cx="2594400" cy="7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b="0"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29" name="Google Shape;929;p113"/>
          <p:cNvSpPr txBox="1"/>
          <p:nvPr>
            <p:ph idx="2" type="body"/>
          </p:nvPr>
        </p:nvSpPr>
        <p:spPr>
          <a:xfrm>
            <a:off x="3887881" y="3744613"/>
            <a:ext cx="2489100" cy="2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30" name="Google Shape;930;p113"/>
          <p:cNvSpPr/>
          <p:nvPr>
            <p:ph idx="3" type="pic"/>
          </p:nvPr>
        </p:nvSpPr>
        <p:spPr>
          <a:xfrm>
            <a:off x="-2469313" y="-554568"/>
            <a:ext cx="5655600" cy="6563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931" name="Google Shape;931;p1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4 points">
  <p:cSld name="image title 4 points">
    <p:spTree>
      <p:nvGrpSpPr>
        <p:cNvPr id="932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p114"/>
          <p:cNvSpPr txBox="1"/>
          <p:nvPr>
            <p:ph type="title"/>
          </p:nvPr>
        </p:nvSpPr>
        <p:spPr>
          <a:xfrm>
            <a:off x="5689858" y="1236547"/>
            <a:ext cx="2631300" cy="950400"/>
          </a:xfrm>
          <a:prstGeom prst="rect">
            <a:avLst/>
          </a:prstGeom>
          <a:noFill/>
          <a:ln>
            <a:noFill/>
          </a:ln>
        </p:spPr>
        <p:txBody>
          <a:bodyPr anchorCtr="0" anchor="b" bIns="18050" lIns="18050" spcFirstLastPara="1" rIns="18050" wrap="square" tIns="1805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b="0"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34" name="Google Shape;934;p114"/>
          <p:cNvSpPr txBox="1"/>
          <p:nvPr>
            <p:ph idx="1" type="body"/>
          </p:nvPr>
        </p:nvSpPr>
        <p:spPr>
          <a:xfrm>
            <a:off x="5696994" y="2312865"/>
            <a:ext cx="2568000" cy="17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200"/>
              <a:buNone/>
              <a:defRPr sz="22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200"/>
              <a:buNone/>
              <a:defRPr sz="22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200"/>
              <a:buNone/>
              <a:defRPr sz="2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200"/>
              <a:buNone/>
              <a:defRPr sz="22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35" name="Google Shape;935;p114"/>
          <p:cNvSpPr/>
          <p:nvPr>
            <p:ph idx="2" type="pic"/>
          </p:nvPr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bullets">
  <p:cSld name="image title bullets">
    <p:spTree>
      <p:nvGrpSpPr>
        <p:cNvPr id="936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p115"/>
          <p:cNvSpPr txBox="1"/>
          <p:nvPr>
            <p:ph type="title"/>
          </p:nvPr>
        </p:nvSpPr>
        <p:spPr>
          <a:xfrm>
            <a:off x="4946363" y="523374"/>
            <a:ext cx="3605700" cy="381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7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38" name="Google Shape;938;p115"/>
          <p:cNvSpPr txBox="1"/>
          <p:nvPr>
            <p:ph idx="1" type="body"/>
          </p:nvPr>
        </p:nvSpPr>
        <p:spPr>
          <a:xfrm>
            <a:off x="4946363" y="1210958"/>
            <a:ext cx="3605700" cy="3263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7125" lIns="34275" spcFirstLastPara="1" rIns="34275" wrap="square" tIns="17125">
            <a:normAutofit/>
          </a:bodyPr>
          <a:lstStyle>
            <a:lvl1pPr indent="-36195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Arial"/>
              <a:buChar char="•"/>
              <a:defRPr b="0" i="0" sz="210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b="0" i="0" sz="1800"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Arial"/>
              <a:buChar char="•"/>
              <a:defRPr b="0" i="0" sz="1500">
                <a:latin typeface="Arial"/>
                <a:ea typeface="Arial"/>
                <a:cs typeface="Arial"/>
                <a:sym typeface="Arial"/>
              </a:defRPr>
            </a:lvl3pPr>
            <a:lvl4pPr indent="-3111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indent="-3111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39" name="Google Shape;939;p115"/>
          <p:cNvSpPr/>
          <p:nvPr>
            <p:ph idx="2" type="pic"/>
          </p:nvPr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s 1">
  <p:cSld name="image titles 1">
    <p:spTree>
      <p:nvGrpSpPr>
        <p:cNvPr id="940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p116"/>
          <p:cNvSpPr txBox="1"/>
          <p:nvPr>
            <p:ph type="title"/>
          </p:nvPr>
        </p:nvSpPr>
        <p:spPr>
          <a:xfrm>
            <a:off x="4644024" y="1629636"/>
            <a:ext cx="3269400" cy="969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3300"/>
              <a:buFont typeface="Arial"/>
              <a:buNone/>
              <a:defRPr sz="33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42" name="Google Shape;942;p116"/>
          <p:cNvSpPr txBox="1"/>
          <p:nvPr>
            <p:ph idx="1" type="body"/>
          </p:nvPr>
        </p:nvSpPr>
        <p:spPr>
          <a:xfrm>
            <a:off x="4644024" y="2617688"/>
            <a:ext cx="32808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43" name="Google Shape;943;p116"/>
          <p:cNvSpPr/>
          <p:nvPr>
            <p:ph idx="2" type="pic"/>
          </p:nvPr>
        </p:nvSpPr>
        <p:spPr>
          <a:xfrm>
            <a:off x="0" y="0"/>
            <a:ext cx="30864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2">
  <p:cSld name="image title 2">
    <p:spTree>
      <p:nvGrpSpPr>
        <p:cNvPr id="944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p117"/>
          <p:cNvSpPr txBox="1"/>
          <p:nvPr>
            <p:ph type="title"/>
          </p:nvPr>
        </p:nvSpPr>
        <p:spPr>
          <a:xfrm>
            <a:off x="1394528" y="1658895"/>
            <a:ext cx="32757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3600"/>
              <a:buFont typeface="Arial"/>
              <a:buNone/>
              <a:defRPr sz="3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46" name="Google Shape;946;p117"/>
          <p:cNvSpPr txBox="1"/>
          <p:nvPr>
            <p:ph idx="1" type="body"/>
          </p:nvPr>
        </p:nvSpPr>
        <p:spPr>
          <a:xfrm>
            <a:off x="1394528" y="2668791"/>
            <a:ext cx="32808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47" name="Google Shape;947;p117"/>
          <p:cNvSpPr/>
          <p:nvPr>
            <p:ph idx="2" type="pic"/>
          </p:nvPr>
        </p:nvSpPr>
        <p:spPr>
          <a:xfrm>
            <a:off x="6057707" y="0"/>
            <a:ext cx="30864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1">
  <p:cSld name="large image title 1">
    <p:spTree>
      <p:nvGrpSpPr>
        <p:cNvPr id="948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p118"/>
          <p:cNvSpPr txBox="1"/>
          <p:nvPr>
            <p:ph type="title"/>
          </p:nvPr>
        </p:nvSpPr>
        <p:spPr>
          <a:xfrm>
            <a:off x="6057707" y="1218240"/>
            <a:ext cx="2599500" cy="10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17125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2500"/>
              <a:buFont typeface="Arial"/>
              <a:buNone/>
              <a:defRPr sz="2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50" name="Google Shape;950;p118"/>
          <p:cNvSpPr txBox="1"/>
          <p:nvPr>
            <p:ph idx="1" type="body"/>
          </p:nvPr>
        </p:nvSpPr>
        <p:spPr>
          <a:xfrm>
            <a:off x="6077349" y="2450045"/>
            <a:ext cx="2466000" cy="15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30909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51" name="Google Shape;951;p118"/>
          <p:cNvSpPr/>
          <p:nvPr>
            <p:ph idx="2" type="pic"/>
          </p:nvPr>
        </p:nvSpPr>
        <p:spPr>
          <a:xfrm>
            <a:off x="0" y="0"/>
            <a:ext cx="58149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2">
  <p:cSld name="large image title 2">
    <p:bg>
      <p:bgPr>
        <a:solidFill>
          <a:srgbClr val="FDFAF5"/>
        </a:solidFill>
      </p:bgPr>
    </p:bg>
    <p:spTree>
      <p:nvGrpSpPr>
        <p:cNvPr id="952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p119"/>
          <p:cNvSpPr txBox="1"/>
          <p:nvPr>
            <p:ph type="title"/>
          </p:nvPr>
        </p:nvSpPr>
        <p:spPr>
          <a:xfrm>
            <a:off x="582225" y="1218240"/>
            <a:ext cx="2589300" cy="10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2500"/>
              <a:buFont typeface="Arial"/>
              <a:buNone/>
              <a:defRPr sz="2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54" name="Google Shape;954;p119"/>
          <p:cNvSpPr txBox="1"/>
          <p:nvPr>
            <p:ph idx="1" type="body"/>
          </p:nvPr>
        </p:nvSpPr>
        <p:spPr>
          <a:xfrm>
            <a:off x="590005" y="2450045"/>
            <a:ext cx="2466000" cy="15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30909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55" name="Google Shape;955;p119"/>
          <p:cNvSpPr/>
          <p:nvPr>
            <p:ph idx="2" type="pic"/>
          </p:nvPr>
        </p:nvSpPr>
        <p:spPr>
          <a:xfrm>
            <a:off x="3314864" y="0"/>
            <a:ext cx="5829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1">
  <p:cSld name="title description image 1">
    <p:spTree>
      <p:nvGrpSpPr>
        <p:cNvPr id="956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p120"/>
          <p:cNvSpPr txBox="1"/>
          <p:nvPr>
            <p:ph type="title"/>
          </p:nvPr>
        </p:nvSpPr>
        <p:spPr>
          <a:xfrm>
            <a:off x="542935" y="1102666"/>
            <a:ext cx="2529000" cy="725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58" name="Google Shape;958;p120"/>
          <p:cNvSpPr txBox="1"/>
          <p:nvPr>
            <p:ph idx="1" type="body"/>
          </p:nvPr>
        </p:nvSpPr>
        <p:spPr>
          <a:xfrm>
            <a:off x="540566" y="2019914"/>
            <a:ext cx="2529000" cy="20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59" name="Google Shape;959;p120"/>
          <p:cNvSpPr/>
          <p:nvPr>
            <p:ph idx="2" type="pic"/>
          </p:nvPr>
        </p:nvSpPr>
        <p:spPr>
          <a:xfrm>
            <a:off x="3314864" y="1091167"/>
            <a:ext cx="5829000" cy="2961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2">
  <p:cSld name="title description image 2">
    <p:spTree>
      <p:nvGrpSpPr>
        <p:cNvPr id="960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p121"/>
          <p:cNvSpPr/>
          <p:nvPr>
            <p:ph idx="2" type="pic"/>
          </p:nvPr>
        </p:nvSpPr>
        <p:spPr>
          <a:xfrm>
            <a:off x="0" y="1091167"/>
            <a:ext cx="5829000" cy="2961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2" name="Google Shape;962;p121"/>
          <p:cNvSpPr txBox="1"/>
          <p:nvPr>
            <p:ph type="title"/>
          </p:nvPr>
        </p:nvSpPr>
        <p:spPr>
          <a:xfrm>
            <a:off x="6060076" y="1102666"/>
            <a:ext cx="2529000" cy="725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63" name="Google Shape;963;p121"/>
          <p:cNvSpPr txBox="1"/>
          <p:nvPr>
            <p:ph idx="1" type="body"/>
          </p:nvPr>
        </p:nvSpPr>
        <p:spPr>
          <a:xfrm>
            <a:off x="6057707" y="2019914"/>
            <a:ext cx="2529000" cy="20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bg>
      <p:bgPr>
        <a:solidFill>
          <a:srgbClr val="FDFAF5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collage ">
  <p:cSld name="title description image collage ">
    <p:spTree>
      <p:nvGrpSpPr>
        <p:cNvPr id="964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122"/>
          <p:cNvSpPr txBox="1"/>
          <p:nvPr>
            <p:ph type="title"/>
          </p:nvPr>
        </p:nvSpPr>
        <p:spPr>
          <a:xfrm>
            <a:off x="542935" y="1102666"/>
            <a:ext cx="2529000" cy="725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66" name="Google Shape;966;p122"/>
          <p:cNvSpPr txBox="1"/>
          <p:nvPr>
            <p:ph idx="1" type="body"/>
          </p:nvPr>
        </p:nvSpPr>
        <p:spPr>
          <a:xfrm>
            <a:off x="540566" y="2019914"/>
            <a:ext cx="2529000" cy="21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67" name="Google Shape;967;p122"/>
          <p:cNvSpPr/>
          <p:nvPr>
            <p:ph idx="2" type="pic"/>
          </p:nvPr>
        </p:nvSpPr>
        <p:spPr>
          <a:xfrm>
            <a:off x="3314864" y="571500"/>
            <a:ext cx="2742900" cy="4000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8" name="Google Shape;968;p122"/>
          <p:cNvSpPr/>
          <p:nvPr>
            <p:ph idx="3" type="pic"/>
          </p:nvPr>
        </p:nvSpPr>
        <p:spPr>
          <a:xfrm>
            <a:off x="6187343" y="571500"/>
            <a:ext cx="2356200" cy="1170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9" name="Google Shape;969;p122"/>
          <p:cNvSpPr/>
          <p:nvPr>
            <p:ph idx="4" type="pic"/>
          </p:nvPr>
        </p:nvSpPr>
        <p:spPr>
          <a:xfrm>
            <a:off x="6187343" y="1862211"/>
            <a:ext cx="2356200" cy="27099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image collage 1">
  <p:cSld name="titles image collage 1">
    <p:spTree>
      <p:nvGrpSpPr>
        <p:cNvPr id="970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123"/>
          <p:cNvSpPr/>
          <p:nvPr/>
        </p:nvSpPr>
        <p:spPr>
          <a:xfrm>
            <a:off x="-816166" y="880375"/>
            <a:ext cx="3382200" cy="33828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2" name="Google Shape;972;p123"/>
          <p:cNvSpPr txBox="1"/>
          <p:nvPr>
            <p:ph type="title"/>
          </p:nvPr>
        </p:nvSpPr>
        <p:spPr>
          <a:xfrm>
            <a:off x="533927" y="1779373"/>
            <a:ext cx="2833500" cy="929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3300"/>
              <a:buFont typeface="Arial"/>
              <a:buNone/>
              <a:defRPr sz="33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73" name="Google Shape;973;p123"/>
          <p:cNvSpPr txBox="1"/>
          <p:nvPr>
            <p:ph idx="1" type="body"/>
          </p:nvPr>
        </p:nvSpPr>
        <p:spPr>
          <a:xfrm>
            <a:off x="552973" y="2786280"/>
            <a:ext cx="23196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47272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1600"/>
              <a:buFont typeface="Arial"/>
              <a:buNone/>
              <a:defRPr sz="16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74" name="Google Shape;974;p123"/>
          <p:cNvSpPr/>
          <p:nvPr>
            <p:ph idx="2" type="pic"/>
          </p:nvPr>
        </p:nvSpPr>
        <p:spPr>
          <a:xfrm>
            <a:off x="4019820" y="307016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75" name="Google Shape;975;p123"/>
          <p:cNvSpPr/>
          <p:nvPr>
            <p:ph idx="3" type="pic"/>
          </p:nvPr>
        </p:nvSpPr>
        <p:spPr>
          <a:xfrm>
            <a:off x="5566167" y="307016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76" name="Google Shape;976;p123"/>
          <p:cNvSpPr/>
          <p:nvPr>
            <p:ph idx="4" type="pic"/>
          </p:nvPr>
        </p:nvSpPr>
        <p:spPr>
          <a:xfrm>
            <a:off x="7120486" y="307016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77" name="Google Shape;977;p123"/>
          <p:cNvSpPr/>
          <p:nvPr>
            <p:ph idx="5" type="pic"/>
          </p:nvPr>
        </p:nvSpPr>
        <p:spPr>
          <a:xfrm>
            <a:off x="4019820" y="1847408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78" name="Google Shape;978;p123"/>
          <p:cNvSpPr/>
          <p:nvPr>
            <p:ph idx="6" type="pic"/>
          </p:nvPr>
        </p:nvSpPr>
        <p:spPr>
          <a:xfrm>
            <a:off x="5574140" y="1847408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79" name="Google Shape;979;p123"/>
          <p:cNvSpPr/>
          <p:nvPr>
            <p:ph idx="7" type="pic"/>
          </p:nvPr>
        </p:nvSpPr>
        <p:spPr>
          <a:xfrm>
            <a:off x="7128460" y="1847408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80" name="Google Shape;980;p123"/>
          <p:cNvSpPr/>
          <p:nvPr>
            <p:ph idx="8" type="pic"/>
          </p:nvPr>
        </p:nvSpPr>
        <p:spPr>
          <a:xfrm>
            <a:off x="4019820" y="3395774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81" name="Google Shape;981;p123"/>
          <p:cNvSpPr/>
          <p:nvPr>
            <p:ph idx="9" type="pic"/>
          </p:nvPr>
        </p:nvSpPr>
        <p:spPr>
          <a:xfrm>
            <a:off x="5574140" y="3395774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82" name="Google Shape;982;p123"/>
          <p:cNvSpPr/>
          <p:nvPr>
            <p:ph idx="13" type="pic"/>
          </p:nvPr>
        </p:nvSpPr>
        <p:spPr>
          <a:xfrm>
            <a:off x="7128460" y="3395774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4 images (16:9)">
  <p:cSld name="title description 4 images (16:9)">
    <p:spTree>
      <p:nvGrpSpPr>
        <p:cNvPr id="983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24"/>
          <p:cNvSpPr txBox="1"/>
          <p:nvPr>
            <p:ph type="title"/>
          </p:nvPr>
        </p:nvSpPr>
        <p:spPr>
          <a:xfrm>
            <a:off x="572021" y="1102666"/>
            <a:ext cx="2499900" cy="725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85" name="Google Shape;985;p124"/>
          <p:cNvSpPr txBox="1"/>
          <p:nvPr>
            <p:ph idx="1" type="body"/>
          </p:nvPr>
        </p:nvSpPr>
        <p:spPr>
          <a:xfrm>
            <a:off x="572021" y="2051264"/>
            <a:ext cx="2497500" cy="22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71425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86" name="Google Shape;986;p124"/>
          <p:cNvSpPr/>
          <p:nvPr>
            <p:ph idx="2" type="pic"/>
          </p:nvPr>
        </p:nvSpPr>
        <p:spPr>
          <a:xfrm>
            <a:off x="3314864" y="571501"/>
            <a:ext cx="3111600" cy="1757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7" name="Google Shape;987;p124"/>
          <p:cNvSpPr/>
          <p:nvPr>
            <p:ph idx="3" type="pic"/>
          </p:nvPr>
        </p:nvSpPr>
        <p:spPr>
          <a:xfrm>
            <a:off x="3314864" y="2589029"/>
            <a:ext cx="3111600" cy="1757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8" name="Google Shape;988;p124"/>
          <p:cNvSpPr/>
          <p:nvPr>
            <p:ph idx="4" type="pic"/>
          </p:nvPr>
        </p:nvSpPr>
        <p:spPr>
          <a:xfrm>
            <a:off x="6687603" y="571501"/>
            <a:ext cx="3111600" cy="1757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9" name="Google Shape;989;p124"/>
          <p:cNvSpPr/>
          <p:nvPr>
            <p:ph idx="5" type="pic"/>
          </p:nvPr>
        </p:nvSpPr>
        <p:spPr>
          <a:xfrm>
            <a:off x="6687603" y="2589029"/>
            <a:ext cx="3111600" cy="1757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description 4 images (vertical)">
  <p:cSld name="1_title description 4 images (vertical)">
    <p:spTree>
      <p:nvGrpSpPr>
        <p:cNvPr id="990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p125"/>
          <p:cNvSpPr txBox="1"/>
          <p:nvPr>
            <p:ph type="title"/>
          </p:nvPr>
        </p:nvSpPr>
        <p:spPr>
          <a:xfrm>
            <a:off x="572021" y="1102666"/>
            <a:ext cx="2499900" cy="725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92" name="Google Shape;992;p125"/>
          <p:cNvSpPr txBox="1"/>
          <p:nvPr>
            <p:ph idx="1" type="body"/>
          </p:nvPr>
        </p:nvSpPr>
        <p:spPr>
          <a:xfrm>
            <a:off x="572021" y="2051264"/>
            <a:ext cx="2497500" cy="22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71425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93" name="Google Shape;993;p125"/>
          <p:cNvSpPr/>
          <p:nvPr>
            <p:ph idx="2" type="pic"/>
          </p:nvPr>
        </p:nvSpPr>
        <p:spPr>
          <a:xfrm>
            <a:off x="3314864" y="571501"/>
            <a:ext cx="2499900" cy="4000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4" name="Google Shape;994;p125"/>
          <p:cNvSpPr/>
          <p:nvPr>
            <p:ph idx="3" type="pic"/>
          </p:nvPr>
        </p:nvSpPr>
        <p:spPr>
          <a:xfrm>
            <a:off x="6058302" y="571501"/>
            <a:ext cx="2485200" cy="4000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s (1:1)">
  <p:cSld name="title description images (1:1)">
    <p:spTree>
      <p:nvGrpSpPr>
        <p:cNvPr id="995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Google Shape;996;p126"/>
          <p:cNvSpPr txBox="1"/>
          <p:nvPr>
            <p:ph type="title"/>
          </p:nvPr>
        </p:nvSpPr>
        <p:spPr>
          <a:xfrm>
            <a:off x="572021" y="1102666"/>
            <a:ext cx="2499900" cy="725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97" name="Google Shape;997;p126"/>
          <p:cNvSpPr txBox="1"/>
          <p:nvPr>
            <p:ph idx="1" type="body"/>
          </p:nvPr>
        </p:nvSpPr>
        <p:spPr>
          <a:xfrm>
            <a:off x="572021" y="2051264"/>
            <a:ext cx="2497500" cy="22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71425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98" name="Google Shape;998;p126"/>
          <p:cNvSpPr/>
          <p:nvPr>
            <p:ph idx="2" type="pic"/>
          </p:nvPr>
        </p:nvSpPr>
        <p:spPr>
          <a:xfrm>
            <a:off x="3914860" y="571501"/>
            <a:ext cx="4001100" cy="3999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1">
  <p:cSld name="title collage 1">
    <p:spTree>
      <p:nvGrpSpPr>
        <p:cNvPr id="999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p127"/>
          <p:cNvSpPr/>
          <p:nvPr>
            <p:ph idx="2" type="pic"/>
          </p:nvPr>
        </p:nvSpPr>
        <p:spPr>
          <a:xfrm>
            <a:off x="-11842" y="571500"/>
            <a:ext cx="5829000" cy="4000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1" name="Google Shape;1001;p127"/>
          <p:cNvSpPr/>
          <p:nvPr>
            <p:ph idx="3" type="pic"/>
          </p:nvPr>
        </p:nvSpPr>
        <p:spPr>
          <a:xfrm>
            <a:off x="6057707" y="567607"/>
            <a:ext cx="4001100" cy="3999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2">
  <p:cSld name="title collage 2">
    <p:spTree>
      <p:nvGrpSpPr>
        <p:cNvPr id="1002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p128"/>
          <p:cNvSpPr/>
          <p:nvPr>
            <p:ph idx="2" type="pic"/>
          </p:nvPr>
        </p:nvSpPr>
        <p:spPr>
          <a:xfrm>
            <a:off x="-11842" y="0"/>
            <a:ext cx="5829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4" name="Google Shape;1004;p128"/>
          <p:cNvSpPr/>
          <p:nvPr>
            <p:ph idx="3" type="pic"/>
          </p:nvPr>
        </p:nvSpPr>
        <p:spPr>
          <a:xfrm>
            <a:off x="6057707" y="567607"/>
            <a:ext cx="4001100" cy="3999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3">
  <p:cSld name="title collage 3">
    <p:spTree>
      <p:nvGrpSpPr>
        <p:cNvPr id="1005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129"/>
          <p:cNvSpPr/>
          <p:nvPr>
            <p:ph idx="2" type="pic"/>
          </p:nvPr>
        </p:nvSpPr>
        <p:spPr>
          <a:xfrm>
            <a:off x="3321457" y="571500"/>
            <a:ext cx="5829000" cy="4000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7" name="Google Shape;1007;p129"/>
          <p:cNvSpPr/>
          <p:nvPr>
            <p:ph idx="3" type="pic"/>
          </p:nvPr>
        </p:nvSpPr>
        <p:spPr>
          <a:xfrm>
            <a:off x="-929093" y="567607"/>
            <a:ext cx="4001100" cy="3999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4">
  <p:cSld name="title collage 4">
    <p:spTree>
      <p:nvGrpSpPr>
        <p:cNvPr id="1008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p130"/>
          <p:cNvSpPr/>
          <p:nvPr>
            <p:ph idx="2" type="pic"/>
          </p:nvPr>
        </p:nvSpPr>
        <p:spPr>
          <a:xfrm>
            <a:off x="3321457" y="0"/>
            <a:ext cx="5829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0" name="Google Shape;1010;p130"/>
          <p:cNvSpPr/>
          <p:nvPr>
            <p:ph idx="3" type="pic"/>
          </p:nvPr>
        </p:nvSpPr>
        <p:spPr>
          <a:xfrm>
            <a:off x="-929093" y="567607"/>
            <a:ext cx="4001100" cy="3999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page image">
  <p:cSld name="full page image">
    <p:spTree>
      <p:nvGrpSpPr>
        <p:cNvPr id="101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p131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1">
  <p:cSld name="green_title 1">
    <p:bg>
      <p:bgPr>
        <a:solidFill>
          <a:srgbClr val="FDFAF5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oogle Shape;58;p15"/>
          <p:cNvGrpSpPr/>
          <p:nvPr/>
        </p:nvGrpSpPr>
        <p:grpSpPr>
          <a:xfrm>
            <a:off x="-972814" y="-671884"/>
            <a:ext cx="10118051" cy="5815422"/>
            <a:chOff x="-2594171" y="-1791691"/>
            <a:chExt cx="26981470" cy="15507791"/>
          </a:xfrm>
        </p:grpSpPr>
        <p:sp>
          <p:nvSpPr>
            <p:cNvPr id="59" name="Google Shape;59;p15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0" name="Google Shape;60;p15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61" name="Google Shape;61;p15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62;p15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63" name="Google Shape;63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9354" y="571500"/>
            <a:ext cx="818376" cy="207077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5"/>
          <p:cNvSpPr txBox="1"/>
          <p:nvPr>
            <p:ph type="title"/>
          </p:nvPr>
        </p:nvSpPr>
        <p:spPr>
          <a:xfrm>
            <a:off x="713517" y="1485900"/>
            <a:ext cx="51012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300"/>
              <a:buFont typeface="Arial"/>
              <a:buNone/>
              <a:defRPr sz="43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" type="body"/>
          </p:nvPr>
        </p:nvSpPr>
        <p:spPr>
          <a:xfrm>
            <a:off x="713517" y="2975162"/>
            <a:ext cx="23226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2" type="body"/>
          </p:nvPr>
        </p:nvSpPr>
        <p:spPr>
          <a:xfrm>
            <a:off x="713517" y="4038791"/>
            <a:ext cx="23340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1">
  <p:cSld name="titles on full page image 1">
    <p:spTree>
      <p:nvGrpSpPr>
        <p:cNvPr id="1013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p132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1015" name="Google Shape;1015;p132"/>
          <p:cNvSpPr txBox="1"/>
          <p:nvPr>
            <p:ph type="title"/>
          </p:nvPr>
        </p:nvSpPr>
        <p:spPr>
          <a:xfrm>
            <a:off x="1362843" y="1612557"/>
            <a:ext cx="2323800" cy="10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016" name="Google Shape;1016;p132"/>
          <p:cNvSpPr txBox="1"/>
          <p:nvPr>
            <p:ph idx="1" type="body"/>
          </p:nvPr>
        </p:nvSpPr>
        <p:spPr>
          <a:xfrm flipH="1">
            <a:off x="1384138" y="2657475"/>
            <a:ext cx="2302500" cy="10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2">
  <p:cSld name="titles on full page image 2">
    <p:spTree>
      <p:nvGrpSpPr>
        <p:cNvPr id="1017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Google Shape;1018;p133"/>
          <p:cNvSpPr/>
          <p:nvPr>
            <p:ph idx="2" type="pic"/>
          </p:nvPr>
        </p:nvSpPr>
        <p:spPr>
          <a:xfrm flipH="1">
            <a:off x="0" y="0"/>
            <a:ext cx="9144000" cy="51435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1019" name="Google Shape;1019;p133"/>
          <p:cNvSpPr txBox="1"/>
          <p:nvPr>
            <p:ph type="title"/>
          </p:nvPr>
        </p:nvSpPr>
        <p:spPr>
          <a:xfrm>
            <a:off x="5469814" y="1612557"/>
            <a:ext cx="2323800" cy="10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020" name="Google Shape;1020;p133"/>
          <p:cNvSpPr txBox="1"/>
          <p:nvPr>
            <p:ph idx="1" type="body"/>
          </p:nvPr>
        </p:nvSpPr>
        <p:spPr>
          <a:xfrm flipH="1">
            <a:off x="5491108" y="2657475"/>
            <a:ext cx="2302500" cy="10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1">
  <p:cSld name="titles on image and insight 1">
    <p:bg>
      <p:bgPr>
        <a:solidFill>
          <a:srgbClr val="FEFAF5"/>
        </a:solidFill>
      </p:bgPr>
    </p:bg>
    <p:spTree>
      <p:nvGrpSpPr>
        <p:cNvPr id="102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134"/>
          <p:cNvSpPr/>
          <p:nvPr>
            <p:ph idx="2" type="pic"/>
          </p:nvPr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1023" name="Google Shape;1023;p134"/>
          <p:cNvSpPr txBox="1"/>
          <p:nvPr>
            <p:ph type="title"/>
          </p:nvPr>
        </p:nvSpPr>
        <p:spPr>
          <a:xfrm>
            <a:off x="1223162" y="1612557"/>
            <a:ext cx="2323800" cy="10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024" name="Google Shape;1024;p134"/>
          <p:cNvSpPr txBox="1"/>
          <p:nvPr>
            <p:ph idx="1" type="body"/>
          </p:nvPr>
        </p:nvSpPr>
        <p:spPr>
          <a:xfrm flipH="1">
            <a:off x="1244567" y="2657475"/>
            <a:ext cx="2271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2">
  <p:cSld name="titles on image and insight 2">
    <p:bg>
      <p:bgPr>
        <a:solidFill>
          <a:srgbClr val="FEFAF5"/>
        </a:solidFill>
      </p:bgPr>
    </p:bg>
    <p:spTree>
      <p:nvGrpSpPr>
        <p:cNvPr id="1025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135"/>
          <p:cNvSpPr/>
          <p:nvPr>
            <p:ph idx="2" type="pic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1027" name="Google Shape;1027;p135"/>
          <p:cNvSpPr txBox="1"/>
          <p:nvPr>
            <p:ph type="title"/>
          </p:nvPr>
        </p:nvSpPr>
        <p:spPr>
          <a:xfrm>
            <a:off x="5795161" y="1612557"/>
            <a:ext cx="2323800" cy="10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028" name="Google Shape;1028;p135"/>
          <p:cNvSpPr txBox="1"/>
          <p:nvPr>
            <p:ph idx="1" type="body"/>
          </p:nvPr>
        </p:nvSpPr>
        <p:spPr>
          <a:xfrm flipH="1">
            <a:off x="5816566" y="2657475"/>
            <a:ext cx="2271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29" name="Google Shape;1029;p135"/>
          <p:cNvSpPr txBox="1"/>
          <p:nvPr/>
        </p:nvSpPr>
        <p:spPr>
          <a:xfrm>
            <a:off x="1055834" y="1612557"/>
            <a:ext cx="2323800" cy="21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 lnSpcReduction="2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</a:pPr>
            <a:r>
              <a:rPr b="0" i="0" lang="en" sz="3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Enter key insight or main idea, up to four lines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quare image collage">
  <p:cSld name="square image collage">
    <p:spTree>
      <p:nvGrpSpPr>
        <p:cNvPr id="1030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Google Shape;1031;p136"/>
          <p:cNvSpPr/>
          <p:nvPr>
            <p:ph idx="2" type="pic"/>
          </p:nvPr>
        </p:nvSpPr>
        <p:spPr>
          <a:xfrm>
            <a:off x="3866356" y="307016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32" name="Google Shape;1032;p136"/>
          <p:cNvSpPr/>
          <p:nvPr>
            <p:ph idx="3" type="pic"/>
          </p:nvPr>
        </p:nvSpPr>
        <p:spPr>
          <a:xfrm>
            <a:off x="5412702" y="307016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33" name="Google Shape;1033;p136"/>
          <p:cNvSpPr/>
          <p:nvPr>
            <p:ph idx="4" type="pic"/>
          </p:nvPr>
        </p:nvSpPr>
        <p:spPr>
          <a:xfrm>
            <a:off x="6967022" y="307016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34" name="Google Shape;1034;p136"/>
          <p:cNvSpPr/>
          <p:nvPr>
            <p:ph idx="5" type="pic"/>
          </p:nvPr>
        </p:nvSpPr>
        <p:spPr>
          <a:xfrm>
            <a:off x="3866356" y="1847408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35" name="Google Shape;1035;p136"/>
          <p:cNvSpPr/>
          <p:nvPr>
            <p:ph idx="6" type="pic"/>
          </p:nvPr>
        </p:nvSpPr>
        <p:spPr>
          <a:xfrm>
            <a:off x="5420676" y="1847408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36" name="Google Shape;1036;p136"/>
          <p:cNvSpPr/>
          <p:nvPr>
            <p:ph idx="7" type="pic"/>
          </p:nvPr>
        </p:nvSpPr>
        <p:spPr>
          <a:xfrm>
            <a:off x="6974995" y="1847408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37" name="Google Shape;1037;p136"/>
          <p:cNvSpPr/>
          <p:nvPr>
            <p:ph idx="8" type="pic"/>
          </p:nvPr>
        </p:nvSpPr>
        <p:spPr>
          <a:xfrm>
            <a:off x="3866356" y="3395774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38" name="Google Shape;1038;p136"/>
          <p:cNvSpPr/>
          <p:nvPr>
            <p:ph idx="9" type="pic"/>
          </p:nvPr>
        </p:nvSpPr>
        <p:spPr>
          <a:xfrm>
            <a:off x="5420676" y="3395774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39" name="Google Shape;1039;p136"/>
          <p:cNvSpPr/>
          <p:nvPr>
            <p:ph idx="13" type="pic"/>
          </p:nvPr>
        </p:nvSpPr>
        <p:spPr>
          <a:xfrm>
            <a:off x="6974995" y="3395774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40" name="Google Shape;1040;p136"/>
          <p:cNvSpPr/>
          <p:nvPr>
            <p:ph idx="14" type="pic"/>
          </p:nvPr>
        </p:nvSpPr>
        <p:spPr>
          <a:xfrm>
            <a:off x="2308599" y="307016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41" name="Google Shape;1041;p136"/>
          <p:cNvSpPr/>
          <p:nvPr>
            <p:ph idx="15" type="pic"/>
          </p:nvPr>
        </p:nvSpPr>
        <p:spPr>
          <a:xfrm>
            <a:off x="2308599" y="1847408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42" name="Google Shape;1042;p136"/>
          <p:cNvSpPr/>
          <p:nvPr>
            <p:ph idx="16" type="pic"/>
          </p:nvPr>
        </p:nvSpPr>
        <p:spPr>
          <a:xfrm>
            <a:off x="2308599" y="3395774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43" name="Google Shape;1043;p136"/>
          <p:cNvSpPr/>
          <p:nvPr>
            <p:ph idx="17" type="pic"/>
          </p:nvPr>
        </p:nvSpPr>
        <p:spPr>
          <a:xfrm>
            <a:off x="758296" y="307016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44" name="Google Shape;1044;p136"/>
          <p:cNvSpPr/>
          <p:nvPr>
            <p:ph idx="18" type="pic"/>
          </p:nvPr>
        </p:nvSpPr>
        <p:spPr>
          <a:xfrm>
            <a:off x="758296" y="1847408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45" name="Google Shape;1045;p136"/>
          <p:cNvSpPr/>
          <p:nvPr>
            <p:ph idx="19" type="pic"/>
          </p:nvPr>
        </p:nvSpPr>
        <p:spPr>
          <a:xfrm>
            <a:off x="758296" y="3395774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rcle image collage">
  <p:cSld name="circle image collage">
    <p:spTree>
      <p:nvGrpSpPr>
        <p:cNvPr id="1046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p137"/>
          <p:cNvSpPr/>
          <p:nvPr>
            <p:ph idx="2" type="pic"/>
          </p:nvPr>
        </p:nvSpPr>
        <p:spPr>
          <a:xfrm>
            <a:off x="2258630" y="296106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48" name="Google Shape;1048;p137"/>
          <p:cNvSpPr/>
          <p:nvPr>
            <p:ph idx="3" type="pic"/>
          </p:nvPr>
        </p:nvSpPr>
        <p:spPr>
          <a:xfrm>
            <a:off x="3891844" y="296106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49" name="Google Shape;1049;p137"/>
          <p:cNvSpPr/>
          <p:nvPr>
            <p:ph idx="4" type="pic"/>
          </p:nvPr>
        </p:nvSpPr>
        <p:spPr>
          <a:xfrm>
            <a:off x="5525058" y="296106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50" name="Google Shape;1050;p137"/>
          <p:cNvSpPr/>
          <p:nvPr>
            <p:ph idx="5" type="pic"/>
          </p:nvPr>
        </p:nvSpPr>
        <p:spPr>
          <a:xfrm>
            <a:off x="7158272" y="296106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51" name="Google Shape;1051;p137"/>
          <p:cNvSpPr/>
          <p:nvPr>
            <p:ph idx="6" type="pic"/>
          </p:nvPr>
        </p:nvSpPr>
        <p:spPr>
          <a:xfrm>
            <a:off x="2258630" y="1908267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52" name="Google Shape;1052;p137"/>
          <p:cNvSpPr/>
          <p:nvPr>
            <p:ph idx="7" type="pic"/>
          </p:nvPr>
        </p:nvSpPr>
        <p:spPr>
          <a:xfrm>
            <a:off x="3891844" y="1908267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53" name="Google Shape;1053;p137"/>
          <p:cNvSpPr/>
          <p:nvPr>
            <p:ph idx="8" type="pic"/>
          </p:nvPr>
        </p:nvSpPr>
        <p:spPr>
          <a:xfrm>
            <a:off x="5525058" y="1908267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54" name="Google Shape;1054;p137"/>
          <p:cNvSpPr/>
          <p:nvPr>
            <p:ph idx="9" type="pic"/>
          </p:nvPr>
        </p:nvSpPr>
        <p:spPr>
          <a:xfrm>
            <a:off x="7158272" y="1908267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55" name="Google Shape;1055;p137"/>
          <p:cNvSpPr/>
          <p:nvPr>
            <p:ph idx="13" type="pic"/>
          </p:nvPr>
        </p:nvSpPr>
        <p:spPr>
          <a:xfrm>
            <a:off x="2258630" y="3512455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56" name="Google Shape;1056;p137"/>
          <p:cNvSpPr/>
          <p:nvPr>
            <p:ph idx="14" type="pic"/>
          </p:nvPr>
        </p:nvSpPr>
        <p:spPr>
          <a:xfrm>
            <a:off x="3891844" y="3512455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57" name="Google Shape;1057;p137"/>
          <p:cNvSpPr/>
          <p:nvPr>
            <p:ph idx="15" type="pic"/>
          </p:nvPr>
        </p:nvSpPr>
        <p:spPr>
          <a:xfrm>
            <a:off x="5525058" y="3512455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58" name="Google Shape;1058;p137"/>
          <p:cNvSpPr/>
          <p:nvPr>
            <p:ph idx="16" type="pic"/>
          </p:nvPr>
        </p:nvSpPr>
        <p:spPr>
          <a:xfrm>
            <a:off x="7158272" y="3512455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59" name="Google Shape;1059;p137"/>
          <p:cNvSpPr/>
          <p:nvPr>
            <p:ph idx="17" type="pic"/>
          </p:nvPr>
        </p:nvSpPr>
        <p:spPr>
          <a:xfrm>
            <a:off x="644844" y="296106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60" name="Google Shape;1060;p137"/>
          <p:cNvSpPr/>
          <p:nvPr>
            <p:ph idx="18" type="pic"/>
          </p:nvPr>
        </p:nvSpPr>
        <p:spPr>
          <a:xfrm>
            <a:off x="644844" y="1908267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61" name="Google Shape;1061;p137"/>
          <p:cNvSpPr/>
          <p:nvPr>
            <p:ph idx="19" type="pic"/>
          </p:nvPr>
        </p:nvSpPr>
        <p:spPr>
          <a:xfrm>
            <a:off x="644844" y="3512455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vertical images">
  <p:cSld name="3 vertical images">
    <p:spTree>
      <p:nvGrpSpPr>
        <p:cNvPr id="1062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Google Shape;1063;p138"/>
          <p:cNvSpPr/>
          <p:nvPr>
            <p:ph idx="2" type="pic"/>
          </p:nvPr>
        </p:nvSpPr>
        <p:spPr>
          <a:xfrm>
            <a:off x="572445" y="571500"/>
            <a:ext cx="2499600" cy="4000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64" name="Google Shape;1064;p138"/>
          <p:cNvSpPr/>
          <p:nvPr>
            <p:ph idx="3" type="pic"/>
          </p:nvPr>
        </p:nvSpPr>
        <p:spPr>
          <a:xfrm>
            <a:off x="3319549" y="571500"/>
            <a:ext cx="2499600" cy="4000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65" name="Google Shape;1065;p138"/>
          <p:cNvSpPr/>
          <p:nvPr>
            <p:ph idx="4" type="pic"/>
          </p:nvPr>
        </p:nvSpPr>
        <p:spPr>
          <a:xfrm>
            <a:off x="6058131" y="571500"/>
            <a:ext cx="2499600" cy="4000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 side by side">
  <p:cSld name="titles 2 topic side by side">
    <p:bg>
      <p:bgPr>
        <a:solidFill>
          <a:schemeClr val="lt1"/>
        </a:solidFill>
      </p:bgPr>
    </p:bg>
    <p:spTree>
      <p:nvGrpSpPr>
        <p:cNvPr id="1066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Google Shape;1067;p139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068" name="Google Shape;1068;p139"/>
          <p:cNvSpPr/>
          <p:nvPr/>
        </p:nvSpPr>
        <p:spPr>
          <a:xfrm>
            <a:off x="4695085" y="1172240"/>
            <a:ext cx="3848400" cy="3399600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9" name="Google Shape;1069;p139"/>
          <p:cNvSpPr/>
          <p:nvPr/>
        </p:nvSpPr>
        <p:spPr>
          <a:xfrm flipH="1" rot="10800000">
            <a:off x="4893113" y="1809574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0" name="Google Shape;1070;p139"/>
          <p:cNvSpPr/>
          <p:nvPr/>
        </p:nvSpPr>
        <p:spPr>
          <a:xfrm>
            <a:off x="572021" y="1172240"/>
            <a:ext cx="3888600" cy="33996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1" name="Google Shape;1071;p139"/>
          <p:cNvSpPr/>
          <p:nvPr/>
        </p:nvSpPr>
        <p:spPr>
          <a:xfrm flipH="1" rot="10800000">
            <a:off x="794660" y="1809574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2" name="Google Shape;1072;p139"/>
          <p:cNvSpPr txBox="1"/>
          <p:nvPr>
            <p:ph idx="1" type="body"/>
          </p:nvPr>
        </p:nvSpPr>
        <p:spPr>
          <a:xfrm>
            <a:off x="794660" y="1429535"/>
            <a:ext cx="25404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8434E"/>
              </a:buClr>
              <a:buSzPts val="2000"/>
              <a:buNone/>
              <a:defRPr sz="2000">
                <a:solidFill>
                  <a:srgbClr val="38434E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73" name="Google Shape;1073;p139"/>
          <p:cNvSpPr txBox="1"/>
          <p:nvPr>
            <p:ph idx="2" type="body"/>
          </p:nvPr>
        </p:nvSpPr>
        <p:spPr>
          <a:xfrm>
            <a:off x="794660" y="1976672"/>
            <a:ext cx="3368700" cy="24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74" name="Google Shape;1074;p139"/>
          <p:cNvSpPr txBox="1"/>
          <p:nvPr>
            <p:ph idx="3" type="body"/>
          </p:nvPr>
        </p:nvSpPr>
        <p:spPr>
          <a:xfrm>
            <a:off x="4874899" y="1429535"/>
            <a:ext cx="25323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8434E"/>
              </a:buClr>
              <a:buSzPts val="2000"/>
              <a:buNone/>
              <a:defRPr sz="2000">
                <a:solidFill>
                  <a:srgbClr val="38434E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75" name="Google Shape;1075;p139"/>
          <p:cNvSpPr txBox="1"/>
          <p:nvPr>
            <p:ph idx="4" type="body"/>
          </p:nvPr>
        </p:nvSpPr>
        <p:spPr>
          <a:xfrm>
            <a:off x="4893754" y="1976672"/>
            <a:ext cx="3359400" cy="24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percentages and description">
  <p:cSld name="two percentages and description">
    <p:bg>
      <p:bgPr>
        <a:solidFill>
          <a:srgbClr val="F2EDE6"/>
        </a:solidFill>
      </p:bgPr>
    </p:bg>
    <p:spTree>
      <p:nvGrpSpPr>
        <p:cNvPr id="1076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p140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8" name="Google Shape;1078;p140"/>
          <p:cNvSpPr txBox="1"/>
          <p:nvPr>
            <p:ph type="title"/>
          </p:nvPr>
        </p:nvSpPr>
        <p:spPr>
          <a:xfrm>
            <a:off x="0" y="1402936"/>
            <a:ext cx="4572000" cy="21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0"/>
              <a:buFont typeface="Arial"/>
              <a:buNone/>
              <a:defRPr sz="15000">
                <a:solidFill>
                  <a:schemeClr val="accent3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079" name="Google Shape;1079;p140"/>
          <p:cNvSpPr txBox="1"/>
          <p:nvPr>
            <p:ph idx="1" type="body"/>
          </p:nvPr>
        </p:nvSpPr>
        <p:spPr>
          <a:xfrm>
            <a:off x="0" y="3518907"/>
            <a:ext cx="45720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548575" spcFirstLastPara="1" rIns="548575" wrap="square" tIns="171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B4345"/>
              </a:buClr>
              <a:buSzPts val="1300"/>
              <a:buFont typeface="Arial"/>
              <a:buNone/>
              <a:defRPr sz="13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80" name="Google Shape;1080;p140"/>
          <p:cNvSpPr txBox="1"/>
          <p:nvPr>
            <p:ph idx="2" type="body"/>
          </p:nvPr>
        </p:nvSpPr>
        <p:spPr>
          <a:xfrm>
            <a:off x="4572001" y="1402936"/>
            <a:ext cx="4572000" cy="21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5000"/>
              <a:buNone/>
              <a:defRPr sz="150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81" name="Google Shape;1081;p140"/>
          <p:cNvSpPr txBox="1"/>
          <p:nvPr>
            <p:ph idx="3" type="body"/>
          </p:nvPr>
        </p:nvSpPr>
        <p:spPr>
          <a:xfrm>
            <a:off x="4572000" y="3518907"/>
            <a:ext cx="45720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548575" spcFirstLastPara="1" rIns="548575" wrap="square" tIns="171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B4345"/>
              </a:buClr>
              <a:buSzPts val="1300"/>
              <a:buFont typeface="Arial"/>
              <a:buNone/>
              <a:defRPr sz="13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percentages and descriptions">
  <p:cSld name="three percentages and descriptions">
    <p:bg>
      <p:bgPr>
        <a:solidFill>
          <a:schemeClr val="lt1"/>
        </a:solidFill>
      </p:bgPr>
    </p:bg>
    <p:spTree>
      <p:nvGrpSpPr>
        <p:cNvPr id="1082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p141"/>
          <p:cNvSpPr txBox="1"/>
          <p:nvPr>
            <p:ph type="title"/>
          </p:nvPr>
        </p:nvSpPr>
        <p:spPr>
          <a:xfrm>
            <a:off x="572020" y="1133515"/>
            <a:ext cx="2499900" cy="21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300"/>
              <a:buFont typeface="Arial"/>
              <a:buNone/>
              <a:defRPr sz="10300">
                <a:solidFill>
                  <a:schemeClr val="accent3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084" name="Google Shape;1084;p141"/>
          <p:cNvSpPr txBox="1"/>
          <p:nvPr>
            <p:ph idx="1" type="body"/>
          </p:nvPr>
        </p:nvSpPr>
        <p:spPr>
          <a:xfrm>
            <a:off x="572021" y="3518907"/>
            <a:ext cx="24999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B4345"/>
              </a:buClr>
              <a:buSzPts val="1300"/>
              <a:buFont typeface="Arial"/>
              <a:buNone/>
              <a:defRPr sz="13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85" name="Google Shape;1085;p141"/>
          <p:cNvSpPr txBox="1"/>
          <p:nvPr>
            <p:ph idx="2" type="body"/>
          </p:nvPr>
        </p:nvSpPr>
        <p:spPr>
          <a:xfrm>
            <a:off x="3314864" y="1133515"/>
            <a:ext cx="2499900" cy="21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5"/>
              </a:buClr>
              <a:buSzPts val="10300"/>
              <a:buNone/>
              <a:defRPr sz="10300">
                <a:solidFill>
                  <a:schemeClr val="accent5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86" name="Google Shape;1086;p141"/>
          <p:cNvSpPr txBox="1"/>
          <p:nvPr>
            <p:ph idx="3" type="body"/>
          </p:nvPr>
        </p:nvSpPr>
        <p:spPr>
          <a:xfrm>
            <a:off x="3314864" y="3518907"/>
            <a:ext cx="24999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B4345"/>
              </a:buClr>
              <a:buSzPts val="1300"/>
              <a:buFont typeface="Arial"/>
              <a:buNone/>
              <a:defRPr sz="13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87" name="Google Shape;1087;p141"/>
          <p:cNvSpPr txBox="1"/>
          <p:nvPr>
            <p:ph idx="4" type="body"/>
          </p:nvPr>
        </p:nvSpPr>
        <p:spPr>
          <a:xfrm>
            <a:off x="6057707" y="1133515"/>
            <a:ext cx="2485800" cy="21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0300"/>
              <a:buNone/>
              <a:defRPr sz="10300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88" name="Google Shape;1088;p141"/>
          <p:cNvSpPr txBox="1"/>
          <p:nvPr>
            <p:ph idx="5" type="body"/>
          </p:nvPr>
        </p:nvSpPr>
        <p:spPr>
          <a:xfrm>
            <a:off x="6057707" y="3518907"/>
            <a:ext cx="24858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B4345"/>
              </a:buClr>
              <a:buSzPts val="1300"/>
              <a:buFont typeface="Arial"/>
              <a:buNone/>
              <a:defRPr sz="13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1">
  <p:cSld name="amber_title 1">
    <p:bg>
      <p:bgPr>
        <a:solidFill>
          <a:srgbClr val="FDFAF5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16"/>
          <p:cNvGrpSpPr/>
          <p:nvPr/>
        </p:nvGrpSpPr>
        <p:grpSpPr>
          <a:xfrm>
            <a:off x="-972814" y="-671884"/>
            <a:ext cx="10118051" cy="5815422"/>
            <a:chOff x="-2594171" y="-1791691"/>
            <a:chExt cx="26981470" cy="15507791"/>
          </a:xfrm>
        </p:grpSpPr>
        <p:sp>
          <p:nvSpPr>
            <p:cNvPr id="69" name="Google Shape;69;p16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0" name="Google Shape;70;p16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71" name="Google Shape;71;p16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72;p16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73" name="Google Shape;73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9354" y="571500"/>
            <a:ext cx="818376" cy="207077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6"/>
          <p:cNvSpPr txBox="1"/>
          <p:nvPr>
            <p:ph type="title"/>
          </p:nvPr>
        </p:nvSpPr>
        <p:spPr>
          <a:xfrm>
            <a:off x="713517" y="1485900"/>
            <a:ext cx="51012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300"/>
              <a:buFont typeface="Arial"/>
              <a:buNone/>
              <a:defRPr sz="4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713517" y="2975162"/>
            <a:ext cx="23226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idx="2" type="body"/>
          </p:nvPr>
        </p:nvSpPr>
        <p:spPr>
          <a:xfrm>
            <a:off x="713517" y="4038791"/>
            <a:ext cx="23340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1">
  <p:cSld name="cause + effect 1">
    <p:bg>
      <p:bgPr>
        <a:solidFill>
          <a:srgbClr val="FCE2BA"/>
        </a:solidFill>
      </p:bgPr>
    </p:bg>
    <p:spTree>
      <p:nvGrpSpPr>
        <p:cNvPr id="1089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Google Shape;1090;p142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1" name="Google Shape;1091;p142"/>
          <p:cNvSpPr txBox="1"/>
          <p:nvPr>
            <p:ph idx="1" type="body"/>
          </p:nvPr>
        </p:nvSpPr>
        <p:spPr>
          <a:xfrm>
            <a:off x="112087" y="1402936"/>
            <a:ext cx="4345500" cy="21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5400"/>
              <a:buNone/>
              <a:defRPr sz="54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92" name="Google Shape;1092;p142"/>
          <p:cNvSpPr txBox="1"/>
          <p:nvPr>
            <p:ph idx="2" type="body"/>
          </p:nvPr>
        </p:nvSpPr>
        <p:spPr>
          <a:xfrm>
            <a:off x="4684087" y="1402936"/>
            <a:ext cx="4347900" cy="21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3"/>
              </a:buClr>
              <a:buSzPts val="5400"/>
              <a:buNone/>
              <a:defRPr sz="5400">
                <a:solidFill>
                  <a:schemeClr val="accent3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93" name="Google Shape;1093;p142"/>
          <p:cNvSpPr txBox="1"/>
          <p:nvPr>
            <p:ph idx="3" type="body"/>
          </p:nvPr>
        </p:nvSpPr>
        <p:spPr>
          <a:xfrm>
            <a:off x="112087" y="3518907"/>
            <a:ext cx="43455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548575" spcFirstLastPara="1" rIns="548575" wrap="square" tIns="171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B4345"/>
              </a:buClr>
              <a:buSzPts val="1300"/>
              <a:buFont typeface="Arial"/>
              <a:buNone/>
              <a:defRPr sz="13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94" name="Google Shape;1094;p142"/>
          <p:cNvSpPr txBox="1"/>
          <p:nvPr>
            <p:ph idx="4" type="body"/>
          </p:nvPr>
        </p:nvSpPr>
        <p:spPr>
          <a:xfrm>
            <a:off x="4686285" y="3518907"/>
            <a:ext cx="43455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548575" spcFirstLastPara="1" rIns="548575" wrap="square" tIns="171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B4345"/>
              </a:buClr>
              <a:buSzPts val="1300"/>
              <a:buFont typeface="Arial"/>
              <a:buNone/>
              <a:defRPr sz="13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2">
  <p:cSld name="cause + effect 2">
    <p:bg>
      <p:bgPr>
        <a:solidFill>
          <a:srgbClr val="FCE2BA"/>
        </a:solidFill>
      </p:bgPr>
    </p:bg>
    <p:spTree>
      <p:nvGrpSpPr>
        <p:cNvPr id="1095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Google Shape;1096;p143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7" name="Google Shape;1097;p143"/>
          <p:cNvSpPr txBox="1"/>
          <p:nvPr>
            <p:ph idx="1" type="body"/>
          </p:nvPr>
        </p:nvSpPr>
        <p:spPr>
          <a:xfrm>
            <a:off x="118681" y="1402936"/>
            <a:ext cx="4338900" cy="21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3"/>
              </a:buClr>
              <a:buSzPts val="5400"/>
              <a:buNone/>
              <a:defRPr sz="5400">
                <a:solidFill>
                  <a:schemeClr val="accent3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98" name="Google Shape;1098;p143"/>
          <p:cNvSpPr txBox="1"/>
          <p:nvPr>
            <p:ph idx="2" type="body"/>
          </p:nvPr>
        </p:nvSpPr>
        <p:spPr>
          <a:xfrm>
            <a:off x="4686285" y="1402936"/>
            <a:ext cx="4338900" cy="21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5400"/>
              <a:buNone/>
              <a:defRPr sz="54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99" name="Google Shape;1099;p143"/>
          <p:cNvSpPr txBox="1"/>
          <p:nvPr>
            <p:ph idx="3" type="body"/>
          </p:nvPr>
        </p:nvSpPr>
        <p:spPr>
          <a:xfrm>
            <a:off x="118681" y="3518907"/>
            <a:ext cx="43389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548575" spcFirstLastPara="1" rIns="548575" wrap="square" tIns="171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B4345"/>
              </a:buClr>
              <a:buSzPts val="1300"/>
              <a:buFont typeface="Arial"/>
              <a:buNone/>
              <a:defRPr sz="13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00" name="Google Shape;1100;p143"/>
          <p:cNvSpPr txBox="1"/>
          <p:nvPr>
            <p:ph idx="4" type="body"/>
          </p:nvPr>
        </p:nvSpPr>
        <p:spPr>
          <a:xfrm>
            <a:off x="4686286" y="3518907"/>
            <a:ext cx="43389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548575" spcFirstLastPara="1" rIns="548575" wrap="square" tIns="171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B4345"/>
              </a:buClr>
              <a:buSzPts val="1300"/>
              <a:buFont typeface="Arial"/>
              <a:buNone/>
              <a:defRPr sz="13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labeled circles">
  <p:cSld name="titles 2 labeled circles">
    <p:bg>
      <p:bgPr>
        <a:solidFill>
          <a:schemeClr val="lt1"/>
        </a:solidFill>
      </p:bgPr>
    </p:bg>
    <p:spTree>
      <p:nvGrpSpPr>
        <p:cNvPr id="110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p144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03" name="Google Shape;1103;p144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1600"/>
              <a:buFont typeface="Arial"/>
              <a:buNone/>
              <a:defRPr b="0" i="0" sz="1600">
                <a:solidFill>
                  <a:srgbClr val="5B696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04" name="Google Shape;1104;p144"/>
          <p:cNvSpPr txBox="1"/>
          <p:nvPr>
            <p:ph idx="2" type="body"/>
          </p:nvPr>
        </p:nvSpPr>
        <p:spPr>
          <a:xfrm>
            <a:off x="2415773" y="3491271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b="0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05" name="Google Shape;1105;p144"/>
          <p:cNvSpPr txBox="1"/>
          <p:nvPr>
            <p:ph idx="3" type="body"/>
          </p:nvPr>
        </p:nvSpPr>
        <p:spPr>
          <a:xfrm>
            <a:off x="5157914" y="3491271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b="0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06" name="Google Shape;1106;p144"/>
          <p:cNvSpPr/>
          <p:nvPr/>
        </p:nvSpPr>
        <p:spPr>
          <a:xfrm flipH="1" rot="10800000">
            <a:off x="3051775" y="3941734"/>
            <a:ext cx="287700" cy="198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7" name="Google Shape;1107;p144"/>
          <p:cNvSpPr/>
          <p:nvPr/>
        </p:nvSpPr>
        <p:spPr>
          <a:xfrm flipH="1" rot="10800000">
            <a:off x="5793916" y="3941734"/>
            <a:ext cx="287700" cy="198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8" name="Google Shape;1108;p144"/>
          <p:cNvSpPr/>
          <p:nvPr/>
        </p:nvSpPr>
        <p:spPr>
          <a:xfrm>
            <a:off x="2430761" y="1757363"/>
            <a:ext cx="1529700" cy="1529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9" name="Google Shape;1109;p144"/>
          <p:cNvSpPr/>
          <p:nvPr/>
        </p:nvSpPr>
        <p:spPr>
          <a:xfrm>
            <a:off x="5172902" y="1757363"/>
            <a:ext cx="1529700" cy="1529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 description">
  <p:cSld name="titles 3 labeled circles description">
    <p:bg>
      <p:bgPr>
        <a:solidFill>
          <a:schemeClr val="lt1"/>
        </a:solidFill>
      </p:bgPr>
    </p:bg>
    <p:spTree>
      <p:nvGrpSpPr>
        <p:cNvPr id="1110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145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12" name="Google Shape;1112;p145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13" name="Google Shape;1113;p145"/>
          <p:cNvSpPr txBox="1"/>
          <p:nvPr>
            <p:ph idx="2" type="body"/>
          </p:nvPr>
        </p:nvSpPr>
        <p:spPr>
          <a:xfrm>
            <a:off x="999987" y="3127466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14" name="Google Shape;1114;p145"/>
          <p:cNvSpPr txBox="1"/>
          <p:nvPr>
            <p:ph idx="3" type="body"/>
          </p:nvPr>
        </p:nvSpPr>
        <p:spPr>
          <a:xfrm>
            <a:off x="572021" y="3432695"/>
            <a:ext cx="2499900" cy="11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15" name="Google Shape;1115;p145"/>
          <p:cNvSpPr txBox="1"/>
          <p:nvPr>
            <p:ph idx="4" type="body"/>
          </p:nvPr>
        </p:nvSpPr>
        <p:spPr>
          <a:xfrm>
            <a:off x="3792206" y="3127466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16" name="Google Shape;1116;p145"/>
          <p:cNvSpPr txBox="1"/>
          <p:nvPr>
            <p:ph idx="5" type="body"/>
          </p:nvPr>
        </p:nvSpPr>
        <p:spPr>
          <a:xfrm>
            <a:off x="3314864" y="3432695"/>
            <a:ext cx="2499900" cy="11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17" name="Google Shape;1117;p145"/>
          <p:cNvSpPr txBox="1"/>
          <p:nvPr>
            <p:ph idx="6" type="body"/>
          </p:nvPr>
        </p:nvSpPr>
        <p:spPr>
          <a:xfrm>
            <a:off x="6599414" y="3127466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18" name="Google Shape;1118;p145"/>
          <p:cNvSpPr txBox="1"/>
          <p:nvPr>
            <p:ph idx="7" type="body"/>
          </p:nvPr>
        </p:nvSpPr>
        <p:spPr>
          <a:xfrm>
            <a:off x="6057707" y="3432695"/>
            <a:ext cx="2499900" cy="11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">
  <p:cSld name="titles 3 labeled circles">
    <p:bg>
      <p:bgPr>
        <a:solidFill>
          <a:schemeClr val="lt1"/>
        </a:solidFill>
      </p:bgPr>
    </p:bg>
    <p:spTree>
      <p:nvGrpSpPr>
        <p:cNvPr id="1119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Google Shape;1120;p146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21" name="Google Shape;1121;p146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22" name="Google Shape;1122;p146"/>
          <p:cNvSpPr txBox="1"/>
          <p:nvPr>
            <p:ph idx="2" type="body"/>
          </p:nvPr>
        </p:nvSpPr>
        <p:spPr>
          <a:xfrm>
            <a:off x="999987" y="3491271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b="0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23" name="Google Shape;1123;p146"/>
          <p:cNvSpPr txBox="1"/>
          <p:nvPr>
            <p:ph idx="3" type="body"/>
          </p:nvPr>
        </p:nvSpPr>
        <p:spPr>
          <a:xfrm>
            <a:off x="3792206" y="3491271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b="0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24" name="Google Shape;1124;p146"/>
          <p:cNvSpPr txBox="1"/>
          <p:nvPr>
            <p:ph idx="4" type="body"/>
          </p:nvPr>
        </p:nvSpPr>
        <p:spPr>
          <a:xfrm>
            <a:off x="6599414" y="3491271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b="0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25" name="Google Shape;1125;p146"/>
          <p:cNvSpPr/>
          <p:nvPr/>
        </p:nvSpPr>
        <p:spPr>
          <a:xfrm flipH="1" rot="10800000">
            <a:off x="1635988" y="3941734"/>
            <a:ext cx="287700" cy="198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6" name="Google Shape;1126;p146"/>
          <p:cNvSpPr/>
          <p:nvPr/>
        </p:nvSpPr>
        <p:spPr>
          <a:xfrm flipH="1" rot="10800000">
            <a:off x="7235416" y="3941734"/>
            <a:ext cx="287700" cy="198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7" name="Google Shape;1127;p146"/>
          <p:cNvSpPr/>
          <p:nvPr/>
        </p:nvSpPr>
        <p:spPr>
          <a:xfrm flipH="1" rot="10800000">
            <a:off x="4428208" y="3941734"/>
            <a:ext cx="287700" cy="198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8" name="Google Shape;1128;p146"/>
          <p:cNvSpPr/>
          <p:nvPr/>
        </p:nvSpPr>
        <p:spPr>
          <a:xfrm>
            <a:off x="1014974" y="1757363"/>
            <a:ext cx="1529700" cy="1529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9" name="Google Shape;1129;p146"/>
          <p:cNvSpPr/>
          <p:nvPr/>
        </p:nvSpPr>
        <p:spPr>
          <a:xfrm>
            <a:off x="6614402" y="1757363"/>
            <a:ext cx="1529700" cy="1529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0" name="Google Shape;1130;p146"/>
          <p:cNvSpPr/>
          <p:nvPr/>
        </p:nvSpPr>
        <p:spPr>
          <a:xfrm>
            <a:off x="3807194" y="1757363"/>
            <a:ext cx="1529700" cy="1529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timeline">
  <p:cSld name="titles 3 labeled timeline">
    <p:bg>
      <p:bgPr>
        <a:solidFill>
          <a:schemeClr val="lt1"/>
        </a:solidFill>
      </p:bgPr>
    </p:bg>
    <p:spTree>
      <p:nvGrpSpPr>
        <p:cNvPr id="113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Google Shape;1132;p147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33" name="Google Shape;1133;p147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34" name="Google Shape;1134;p147"/>
          <p:cNvSpPr txBox="1"/>
          <p:nvPr>
            <p:ph idx="2" type="body"/>
          </p:nvPr>
        </p:nvSpPr>
        <p:spPr>
          <a:xfrm>
            <a:off x="999987" y="3491271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b="0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35" name="Google Shape;1135;p147"/>
          <p:cNvSpPr txBox="1"/>
          <p:nvPr>
            <p:ph idx="3" type="body"/>
          </p:nvPr>
        </p:nvSpPr>
        <p:spPr>
          <a:xfrm>
            <a:off x="3792206" y="3491271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b="0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36" name="Google Shape;1136;p147"/>
          <p:cNvSpPr txBox="1"/>
          <p:nvPr>
            <p:ph idx="4" type="body"/>
          </p:nvPr>
        </p:nvSpPr>
        <p:spPr>
          <a:xfrm>
            <a:off x="6599414" y="3491271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b="0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37" name="Google Shape;1137;p147"/>
          <p:cNvSpPr/>
          <p:nvPr/>
        </p:nvSpPr>
        <p:spPr>
          <a:xfrm flipH="1" rot="10800000">
            <a:off x="1709158" y="4025144"/>
            <a:ext cx="5794200" cy="198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8" name="Google Shape;1138;p147"/>
          <p:cNvSpPr/>
          <p:nvPr/>
        </p:nvSpPr>
        <p:spPr>
          <a:xfrm>
            <a:off x="1014974" y="1757363"/>
            <a:ext cx="1529700" cy="1529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9" name="Google Shape;1139;p147"/>
          <p:cNvSpPr/>
          <p:nvPr/>
        </p:nvSpPr>
        <p:spPr>
          <a:xfrm>
            <a:off x="6614402" y="1757363"/>
            <a:ext cx="1529700" cy="1529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0" name="Google Shape;1140;p147"/>
          <p:cNvSpPr/>
          <p:nvPr/>
        </p:nvSpPr>
        <p:spPr>
          <a:xfrm>
            <a:off x="3807194" y="1757363"/>
            <a:ext cx="1529700" cy="1529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headshots">
  <p:cSld name="titles 3 labeled headshots">
    <p:spTree>
      <p:nvGrpSpPr>
        <p:cNvPr id="114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p148"/>
          <p:cNvSpPr txBox="1"/>
          <p:nvPr>
            <p:ph type="title"/>
          </p:nvPr>
        </p:nvSpPr>
        <p:spPr>
          <a:xfrm>
            <a:off x="550592" y="515375"/>
            <a:ext cx="797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7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43" name="Google Shape;1143;p148"/>
          <p:cNvSpPr txBox="1"/>
          <p:nvPr>
            <p:ph idx="1" type="body"/>
          </p:nvPr>
        </p:nvSpPr>
        <p:spPr>
          <a:xfrm>
            <a:off x="540566" y="910992"/>
            <a:ext cx="8103300" cy="3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44" name="Google Shape;1144;p148"/>
          <p:cNvSpPr txBox="1"/>
          <p:nvPr>
            <p:ph idx="2" type="body"/>
          </p:nvPr>
        </p:nvSpPr>
        <p:spPr>
          <a:xfrm>
            <a:off x="586306" y="3735361"/>
            <a:ext cx="2499900" cy="2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b="1" i="0" sz="1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45" name="Google Shape;1145;p148"/>
          <p:cNvSpPr txBox="1"/>
          <p:nvPr>
            <p:ph idx="3" type="body"/>
          </p:nvPr>
        </p:nvSpPr>
        <p:spPr>
          <a:xfrm>
            <a:off x="599820" y="4057650"/>
            <a:ext cx="24999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b="0" i="0" sz="16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46" name="Google Shape;1146;p148"/>
          <p:cNvSpPr txBox="1"/>
          <p:nvPr>
            <p:ph idx="4" type="body"/>
          </p:nvPr>
        </p:nvSpPr>
        <p:spPr>
          <a:xfrm>
            <a:off x="3322007" y="3735361"/>
            <a:ext cx="2499900" cy="2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b="1" i="0" sz="1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47" name="Google Shape;1147;p148"/>
          <p:cNvSpPr txBox="1"/>
          <p:nvPr>
            <p:ph idx="5" type="body"/>
          </p:nvPr>
        </p:nvSpPr>
        <p:spPr>
          <a:xfrm>
            <a:off x="3342662" y="4057650"/>
            <a:ext cx="24999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1600"/>
              <a:buFont typeface="Arial"/>
              <a:buNone/>
              <a:defRPr b="0" i="0" sz="16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48" name="Google Shape;1148;p148"/>
          <p:cNvSpPr txBox="1"/>
          <p:nvPr>
            <p:ph idx="6" type="body"/>
          </p:nvPr>
        </p:nvSpPr>
        <p:spPr>
          <a:xfrm>
            <a:off x="6071992" y="3735361"/>
            <a:ext cx="2499900" cy="2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b="1" i="0" sz="1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49" name="Google Shape;1149;p148"/>
          <p:cNvSpPr txBox="1"/>
          <p:nvPr>
            <p:ph idx="7" type="body"/>
          </p:nvPr>
        </p:nvSpPr>
        <p:spPr>
          <a:xfrm>
            <a:off x="6085505" y="4057650"/>
            <a:ext cx="24858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1600"/>
              <a:buFont typeface="Arial"/>
              <a:buNone/>
              <a:defRPr b="0" i="0" sz="16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50" name="Google Shape;1150;p148"/>
          <p:cNvSpPr/>
          <p:nvPr>
            <p:ph idx="8" type="pic"/>
          </p:nvPr>
        </p:nvSpPr>
        <p:spPr>
          <a:xfrm>
            <a:off x="979161" y="1685925"/>
            <a:ext cx="1714200" cy="1714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51" name="Google Shape;1151;p148"/>
          <p:cNvSpPr/>
          <p:nvPr>
            <p:ph idx="9" type="pic"/>
          </p:nvPr>
        </p:nvSpPr>
        <p:spPr>
          <a:xfrm>
            <a:off x="3714861" y="1685925"/>
            <a:ext cx="1714200" cy="1714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52" name="Google Shape;1152;p148"/>
          <p:cNvSpPr/>
          <p:nvPr>
            <p:ph idx="13" type="pic"/>
          </p:nvPr>
        </p:nvSpPr>
        <p:spPr>
          <a:xfrm>
            <a:off x="6450562" y="1685925"/>
            <a:ext cx="1714200" cy="1714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grid (3x6)">
  <p:cSld name="title grid (3x6)">
    <p:bg>
      <p:bgPr>
        <a:solidFill>
          <a:schemeClr val="lt1"/>
        </a:solidFill>
      </p:bgPr>
    </p:bg>
    <p:spTree>
      <p:nvGrpSpPr>
        <p:cNvPr id="1153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149"/>
          <p:cNvSpPr txBox="1"/>
          <p:nvPr>
            <p:ph type="title"/>
          </p:nvPr>
        </p:nvSpPr>
        <p:spPr>
          <a:xfrm>
            <a:off x="542934" y="571500"/>
            <a:ext cx="80028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grpSp>
        <p:nvGrpSpPr>
          <p:cNvPr id="1155" name="Google Shape;1155;p149"/>
          <p:cNvGrpSpPr/>
          <p:nvPr/>
        </p:nvGrpSpPr>
        <p:grpSpPr>
          <a:xfrm>
            <a:off x="572096" y="1146008"/>
            <a:ext cx="7974788" cy="3517670"/>
            <a:chOff x="1525588" y="3056020"/>
            <a:chExt cx="21266100" cy="9380454"/>
          </a:xfrm>
        </p:grpSpPr>
        <p:cxnSp>
          <p:nvCxnSpPr>
            <p:cNvPr id="1156" name="Google Shape;1156;p149"/>
            <p:cNvCxnSpPr/>
            <p:nvPr/>
          </p:nvCxnSpPr>
          <p:spPr>
            <a:xfrm>
              <a:off x="4997610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57" name="Google Shape;1157;p149"/>
            <p:cNvCxnSpPr/>
            <p:nvPr/>
          </p:nvCxnSpPr>
          <p:spPr>
            <a:xfrm>
              <a:off x="860627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58" name="Google Shape;1158;p149"/>
            <p:cNvCxnSpPr/>
            <p:nvPr/>
          </p:nvCxnSpPr>
          <p:spPr>
            <a:xfrm>
              <a:off x="1221494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59" name="Google Shape;1159;p149"/>
            <p:cNvCxnSpPr/>
            <p:nvPr/>
          </p:nvCxnSpPr>
          <p:spPr>
            <a:xfrm>
              <a:off x="2279156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0" name="Google Shape;1160;p149"/>
            <p:cNvCxnSpPr/>
            <p:nvPr/>
          </p:nvCxnSpPr>
          <p:spPr>
            <a:xfrm>
              <a:off x="1525588" y="9309657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1" name="Google Shape;1161;p149"/>
            <p:cNvCxnSpPr/>
            <p:nvPr/>
          </p:nvCxnSpPr>
          <p:spPr>
            <a:xfrm>
              <a:off x="1525588" y="6182839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2" name="Google Shape;1162;p149"/>
            <p:cNvCxnSpPr/>
            <p:nvPr/>
          </p:nvCxnSpPr>
          <p:spPr>
            <a:xfrm>
              <a:off x="15823617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3" name="Google Shape;1163;p149"/>
            <p:cNvCxnSpPr/>
            <p:nvPr/>
          </p:nvCxnSpPr>
          <p:spPr>
            <a:xfrm>
              <a:off x="19432286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4" name="Google Shape;1164;p149"/>
            <p:cNvCxnSpPr/>
            <p:nvPr/>
          </p:nvCxnSpPr>
          <p:spPr>
            <a:xfrm>
              <a:off x="153181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5" name="Google Shape;1165;p149"/>
            <p:cNvCxnSpPr/>
            <p:nvPr/>
          </p:nvCxnSpPr>
          <p:spPr>
            <a:xfrm>
              <a:off x="4997610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6" name="Google Shape;1166;p149"/>
            <p:cNvCxnSpPr/>
            <p:nvPr/>
          </p:nvCxnSpPr>
          <p:spPr>
            <a:xfrm>
              <a:off x="860627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7" name="Google Shape;1167;p149"/>
            <p:cNvCxnSpPr/>
            <p:nvPr/>
          </p:nvCxnSpPr>
          <p:spPr>
            <a:xfrm>
              <a:off x="1221494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8" name="Google Shape;1168;p149"/>
            <p:cNvCxnSpPr/>
            <p:nvPr/>
          </p:nvCxnSpPr>
          <p:spPr>
            <a:xfrm>
              <a:off x="1525588" y="12436474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9" name="Google Shape;1169;p149"/>
            <p:cNvCxnSpPr/>
            <p:nvPr/>
          </p:nvCxnSpPr>
          <p:spPr>
            <a:xfrm>
              <a:off x="1525588" y="3056020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0" name="Google Shape;1170;p149"/>
            <p:cNvCxnSpPr/>
            <p:nvPr/>
          </p:nvCxnSpPr>
          <p:spPr>
            <a:xfrm>
              <a:off x="15823617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1" name="Google Shape;1171;p149"/>
            <p:cNvCxnSpPr/>
            <p:nvPr/>
          </p:nvCxnSpPr>
          <p:spPr>
            <a:xfrm>
              <a:off x="19432286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2" name="Google Shape;1172;p149"/>
            <p:cNvCxnSpPr/>
            <p:nvPr/>
          </p:nvCxnSpPr>
          <p:spPr>
            <a:xfrm>
              <a:off x="2279156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3" name="Google Shape;1173;p149"/>
            <p:cNvCxnSpPr/>
            <p:nvPr/>
          </p:nvCxnSpPr>
          <p:spPr>
            <a:xfrm>
              <a:off x="153181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4" name="Google Shape;1174;p149"/>
            <p:cNvCxnSpPr/>
            <p:nvPr/>
          </p:nvCxnSpPr>
          <p:spPr>
            <a:xfrm>
              <a:off x="4997610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5" name="Google Shape;1175;p149"/>
            <p:cNvCxnSpPr/>
            <p:nvPr/>
          </p:nvCxnSpPr>
          <p:spPr>
            <a:xfrm>
              <a:off x="860627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6" name="Google Shape;1176;p149"/>
            <p:cNvCxnSpPr/>
            <p:nvPr/>
          </p:nvCxnSpPr>
          <p:spPr>
            <a:xfrm>
              <a:off x="1221494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7" name="Google Shape;1177;p149"/>
            <p:cNvCxnSpPr/>
            <p:nvPr/>
          </p:nvCxnSpPr>
          <p:spPr>
            <a:xfrm>
              <a:off x="1525588" y="12436474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8" name="Google Shape;1178;p149"/>
            <p:cNvCxnSpPr/>
            <p:nvPr/>
          </p:nvCxnSpPr>
          <p:spPr>
            <a:xfrm>
              <a:off x="1525588" y="3056020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9" name="Google Shape;1179;p149"/>
            <p:cNvCxnSpPr/>
            <p:nvPr/>
          </p:nvCxnSpPr>
          <p:spPr>
            <a:xfrm>
              <a:off x="15823617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80" name="Google Shape;1180;p149"/>
            <p:cNvCxnSpPr/>
            <p:nvPr/>
          </p:nvCxnSpPr>
          <p:spPr>
            <a:xfrm>
              <a:off x="19432286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world map BG">
  <p:cSld name="titles world map BG">
    <p:spTree>
      <p:nvGrpSpPr>
        <p:cNvPr id="118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orld map as background" id="1182" name="Google Shape;1182;p150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3161804" y="775125"/>
            <a:ext cx="5654475" cy="3649981"/>
          </a:xfrm>
          <a:prstGeom prst="rect">
            <a:avLst/>
          </a:prstGeom>
          <a:noFill/>
          <a:ln>
            <a:noFill/>
          </a:ln>
        </p:spPr>
      </p:pic>
      <p:sp>
        <p:nvSpPr>
          <p:cNvPr id="1183" name="Google Shape;1183;p150"/>
          <p:cNvSpPr/>
          <p:nvPr/>
        </p:nvSpPr>
        <p:spPr>
          <a:xfrm>
            <a:off x="-816166" y="880375"/>
            <a:ext cx="3382200" cy="33828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4" name="Google Shape;1184;p150"/>
          <p:cNvSpPr txBox="1"/>
          <p:nvPr>
            <p:ph type="title"/>
          </p:nvPr>
        </p:nvSpPr>
        <p:spPr>
          <a:xfrm>
            <a:off x="533927" y="1779373"/>
            <a:ext cx="2628000" cy="929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3300"/>
              <a:buFont typeface="Arial"/>
              <a:buNone/>
              <a:defRPr sz="33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85" name="Google Shape;1185;p150"/>
          <p:cNvSpPr txBox="1"/>
          <p:nvPr>
            <p:ph idx="1" type="body"/>
          </p:nvPr>
        </p:nvSpPr>
        <p:spPr>
          <a:xfrm>
            <a:off x="552973" y="2786280"/>
            <a:ext cx="23196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1600"/>
              <a:buFont typeface="Arial"/>
              <a:buNone/>
              <a:defRPr sz="16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centered">
  <p:cSld name="green_big idea centered">
    <p:bg>
      <p:bgPr>
        <a:solidFill>
          <a:srgbClr val="FDE3BA"/>
        </a:solidFill>
      </p:bgPr>
    </p:bg>
    <p:spTree>
      <p:nvGrpSpPr>
        <p:cNvPr id="1186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Google Shape;1187;p151"/>
          <p:cNvSpPr/>
          <p:nvPr/>
        </p:nvSpPr>
        <p:spPr>
          <a:xfrm rot="-5400000">
            <a:off x="1149436" y="-850340"/>
            <a:ext cx="6845100" cy="68442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8" name="Google Shape;1188;p151"/>
          <p:cNvSpPr txBox="1"/>
          <p:nvPr>
            <p:ph type="title"/>
          </p:nvPr>
        </p:nvSpPr>
        <p:spPr>
          <a:xfrm>
            <a:off x="1678269" y="2088228"/>
            <a:ext cx="5787600" cy="96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300"/>
              <a:buFont typeface="Arial"/>
              <a:buNone/>
              <a:defRPr sz="43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89" name="Google Shape;1189;p151"/>
          <p:cNvSpPr/>
          <p:nvPr/>
        </p:nvSpPr>
        <p:spPr>
          <a:xfrm flipH="1" rot="10800000">
            <a:off x="3834504" y="3558898"/>
            <a:ext cx="1475100" cy="19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1">
  <p:cSld name="red_title 1">
    <p:bg>
      <p:bgPr>
        <a:solidFill>
          <a:srgbClr val="FDFAF5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oogle Shape;78;p17"/>
          <p:cNvGrpSpPr/>
          <p:nvPr/>
        </p:nvGrpSpPr>
        <p:grpSpPr>
          <a:xfrm>
            <a:off x="-972814" y="-671884"/>
            <a:ext cx="10118051" cy="5815422"/>
            <a:chOff x="-2594171" y="-1791691"/>
            <a:chExt cx="26981470" cy="15507791"/>
          </a:xfrm>
        </p:grpSpPr>
        <p:sp>
          <p:nvSpPr>
            <p:cNvPr id="79" name="Google Shape;79;p17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0" name="Google Shape;80;p17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81" name="Google Shape;81;p17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82;p17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83" name="Google Shape;83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9354" y="571500"/>
            <a:ext cx="818376" cy="207077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7"/>
          <p:cNvSpPr txBox="1"/>
          <p:nvPr>
            <p:ph type="title"/>
          </p:nvPr>
        </p:nvSpPr>
        <p:spPr>
          <a:xfrm>
            <a:off x="713517" y="1485900"/>
            <a:ext cx="51012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Font typeface="Arial"/>
              <a:buNone/>
              <a:defRPr sz="43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713517" y="2975162"/>
            <a:ext cx="23226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6" name="Google Shape;86;p17"/>
          <p:cNvSpPr txBox="1"/>
          <p:nvPr>
            <p:ph idx="2" type="body"/>
          </p:nvPr>
        </p:nvSpPr>
        <p:spPr>
          <a:xfrm>
            <a:off x="713517" y="4038791"/>
            <a:ext cx="23340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centered">
  <p:cSld name="amber_big idea centered">
    <p:bg>
      <p:bgPr>
        <a:solidFill>
          <a:srgbClr val="FCE2BA"/>
        </a:solidFill>
      </p:bgPr>
    </p:bg>
    <p:spTree>
      <p:nvGrpSpPr>
        <p:cNvPr id="1190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p152"/>
          <p:cNvSpPr/>
          <p:nvPr/>
        </p:nvSpPr>
        <p:spPr>
          <a:xfrm rot="-5400000">
            <a:off x="1149436" y="-850340"/>
            <a:ext cx="6845100" cy="6844200"/>
          </a:xfrm>
          <a:prstGeom prst="ellipse">
            <a:avLst/>
          </a:prstGeom>
          <a:solidFill>
            <a:srgbClr val="FCF9F3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2" name="Google Shape;1192;p152"/>
          <p:cNvSpPr txBox="1"/>
          <p:nvPr>
            <p:ph type="title"/>
          </p:nvPr>
        </p:nvSpPr>
        <p:spPr>
          <a:xfrm>
            <a:off x="1678269" y="2088228"/>
            <a:ext cx="5787600" cy="96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300"/>
              <a:buFont typeface="Arial"/>
              <a:buNone/>
              <a:defRPr sz="43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93" name="Google Shape;1193;p152"/>
          <p:cNvSpPr/>
          <p:nvPr/>
        </p:nvSpPr>
        <p:spPr>
          <a:xfrm flipH="1" rot="10800000">
            <a:off x="3834504" y="3558898"/>
            <a:ext cx="1475100" cy="19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centered">
  <p:cSld name="red_big idea centered">
    <p:bg>
      <p:bgPr>
        <a:solidFill>
          <a:srgbClr val="FCE2BA"/>
        </a:solidFill>
      </p:bgPr>
    </p:bg>
    <p:spTree>
      <p:nvGrpSpPr>
        <p:cNvPr id="1194" name="Shape 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" name="Google Shape;1195;p153"/>
          <p:cNvSpPr/>
          <p:nvPr/>
        </p:nvSpPr>
        <p:spPr>
          <a:xfrm rot="-5400000">
            <a:off x="1149436" y="-850340"/>
            <a:ext cx="6845100" cy="6844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6" name="Google Shape;1196;p153"/>
          <p:cNvSpPr txBox="1"/>
          <p:nvPr>
            <p:ph type="title"/>
          </p:nvPr>
        </p:nvSpPr>
        <p:spPr>
          <a:xfrm>
            <a:off x="1678269" y="2088228"/>
            <a:ext cx="5787600" cy="96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Font typeface="Arial"/>
              <a:buNone/>
              <a:defRPr sz="4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97" name="Google Shape;1197;p153"/>
          <p:cNvSpPr/>
          <p:nvPr/>
        </p:nvSpPr>
        <p:spPr>
          <a:xfrm flipH="1" rot="10800000">
            <a:off x="3834504" y="3558898"/>
            <a:ext cx="1475100" cy="19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centered">
  <p:cSld name="blue_big idea centered">
    <p:bg>
      <p:bgPr>
        <a:solidFill>
          <a:srgbClr val="FCE2BA"/>
        </a:solidFill>
      </p:bgPr>
    </p:bg>
    <p:spTree>
      <p:nvGrpSpPr>
        <p:cNvPr id="1198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p154"/>
          <p:cNvSpPr/>
          <p:nvPr/>
        </p:nvSpPr>
        <p:spPr>
          <a:xfrm rot="-5400000">
            <a:off x="1149436" y="-850340"/>
            <a:ext cx="6845100" cy="6844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0" name="Google Shape;1200;p154"/>
          <p:cNvSpPr txBox="1"/>
          <p:nvPr>
            <p:ph type="title"/>
          </p:nvPr>
        </p:nvSpPr>
        <p:spPr>
          <a:xfrm>
            <a:off x="1678269" y="2088228"/>
            <a:ext cx="5787600" cy="96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300"/>
              <a:buFont typeface="Arial"/>
              <a:buNone/>
              <a:defRPr sz="43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01" name="Google Shape;1201;p154"/>
          <p:cNvSpPr/>
          <p:nvPr/>
        </p:nvSpPr>
        <p:spPr>
          <a:xfrm flipH="1" rot="10800000">
            <a:off x="3834504" y="3558898"/>
            <a:ext cx="1475100" cy="19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centered">
  <p:cSld name="darkamber_big idea centered">
    <p:bg>
      <p:bgPr>
        <a:solidFill>
          <a:srgbClr val="FCE2BA"/>
        </a:solidFill>
      </p:bgPr>
    </p:bg>
    <p:spTree>
      <p:nvGrpSpPr>
        <p:cNvPr id="1202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Google Shape;1203;p155"/>
          <p:cNvSpPr/>
          <p:nvPr/>
        </p:nvSpPr>
        <p:spPr>
          <a:xfrm rot="-5400000">
            <a:off x="1149436" y="-850340"/>
            <a:ext cx="6845100" cy="6844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4" name="Google Shape;1204;p155"/>
          <p:cNvSpPr txBox="1"/>
          <p:nvPr>
            <p:ph type="title"/>
          </p:nvPr>
        </p:nvSpPr>
        <p:spPr>
          <a:xfrm>
            <a:off x="1678269" y="2088228"/>
            <a:ext cx="5787600" cy="96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300"/>
              <a:buFont typeface="Arial"/>
              <a:buNone/>
              <a:defRPr sz="4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05" name="Google Shape;1205;p155"/>
          <p:cNvSpPr/>
          <p:nvPr/>
        </p:nvSpPr>
        <p:spPr>
          <a:xfrm flipH="1" rot="10800000">
            <a:off x="3834504" y="3558898"/>
            <a:ext cx="1475100" cy="19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1">
  <p:cSld name="divider slide 1">
    <p:bg>
      <p:bgPr>
        <a:solidFill>
          <a:srgbClr val="F2EDE6"/>
        </a:solidFill>
      </p:bgPr>
    </p:bg>
    <p:spTree>
      <p:nvGrpSpPr>
        <p:cNvPr id="1206" name="Shape 1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" name="Google Shape;1207;p156"/>
          <p:cNvSpPr txBox="1"/>
          <p:nvPr>
            <p:ph idx="1" type="body"/>
          </p:nvPr>
        </p:nvSpPr>
        <p:spPr>
          <a:xfrm>
            <a:off x="491448" y="1885950"/>
            <a:ext cx="67188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9400"/>
              <a:buNone/>
              <a:defRPr sz="9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3712E"/>
              </a:buClr>
              <a:buSzPts val="9400"/>
              <a:buNone/>
              <a:defRPr sz="94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2">
  <p:cSld name="divider slide 2">
    <p:bg>
      <p:bgPr>
        <a:solidFill>
          <a:srgbClr val="FDE3BA"/>
        </a:solidFill>
      </p:bgPr>
    </p:bg>
    <p:spTree>
      <p:nvGrpSpPr>
        <p:cNvPr id="1208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Google Shape;1209;p157"/>
          <p:cNvSpPr txBox="1"/>
          <p:nvPr>
            <p:ph idx="1" type="body"/>
          </p:nvPr>
        </p:nvSpPr>
        <p:spPr>
          <a:xfrm>
            <a:off x="491448" y="1885950"/>
            <a:ext cx="67188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3"/>
              </a:buClr>
              <a:buSzPts val="9400"/>
              <a:buNone/>
              <a:defRPr sz="94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3712E"/>
              </a:buClr>
              <a:buSzPts val="9400"/>
              <a:buNone/>
              <a:defRPr sz="94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1">
  <p:cSld name="one big line 1">
    <p:bg>
      <p:bgPr>
        <a:solidFill>
          <a:srgbClr val="F2EDE6"/>
        </a:solidFill>
      </p:bgPr>
    </p:bg>
    <p:spTree>
      <p:nvGrpSpPr>
        <p:cNvPr id="1210" name="Shape 1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" name="Google Shape;1211;p158"/>
          <p:cNvSpPr txBox="1"/>
          <p:nvPr>
            <p:ph idx="1" type="body"/>
          </p:nvPr>
        </p:nvSpPr>
        <p:spPr>
          <a:xfrm>
            <a:off x="572021" y="2338008"/>
            <a:ext cx="7971300" cy="19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5000"/>
              <a:buNone/>
              <a:defRPr sz="1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2">
  <p:cSld name="one big line 2">
    <p:bg>
      <p:bgPr>
        <a:solidFill>
          <a:srgbClr val="FCE2BA"/>
        </a:solidFill>
      </p:bgPr>
    </p:bg>
    <p:spTree>
      <p:nvGrpSpPr>
        <p:cNvPr id="1212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" name="Google Shape;1213;p159"/>
          <p:cNvSpPr txBox="1"/>
          <p:nvPr>
            <p:ph idx="1" type="body"/>
          </p:nvPr>
        </p:nvSpPr>
        <p:spPr>
          <a:xfrm>
            <a:off x="572021" y="2338009"/>
            <a:ext cx="7971300" cy="18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4083"/>
              </a:buClr>
              <a:buSzPts val="15000"/>
              <a:buNone/>
              <a:defRPr sz="15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1">
  <p:cSld name="big statement 1">
    <p:bg>
      <p:bgPr>
        <a:solidFill>
          <a:srgbClr val="F2EDE6"/>
        </a:solidFill>
      </p:bgPr>
    </p:bg>
    <p:spTree>
      <p:nvGrpSpPr>
        <p:cNvPr id="1214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Google Shape;1215;p160"/>
          <p:cNvSpPr txBox="1"/>
          <p:nvPr>
            <p:ph idx="1" type="body"/>
          </p:nvPr>
        </p:nvSpPr>
        <p:spPr>
          <a:xfrm>
            <a:off x="539426" y="1222246"/>
            <a:ext cx="6598200" cy="25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400"/>
              <a:buNone/>
              <a:defRPr sz="94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2">
  <p:cSld name="big statement 2">
    <p:bg>
      <p:bgPr>
        <a:solidFill>
          <a:srgbClr val="FCE2BA"/>
        </a:solidFill>
      </p:bgPr>
    </p:bg>
    <p:spTree>
      <p:nvGrpSpPr>
        <p:cNvPr id="1216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Google Shape;1217;p161"/>
          <p:cNvSpPr txBox="1"/>
          <p:nvPr>
            <p:ph idx="1" type="body"/>
          </p:nvPr>
        </p:nvSpPr>
        <p:spPr>
          <a:xfrm>
            <a:off x="539426" y="1222246"/>
            <a:ext cx="6598200" cy="25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400"/>
              <a:buNone/>
              <a:defRPr sz="9400">
                <a:solidFill>
                  <a:schemeClr val="accent3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1">
  <p:cSld name="blue_title 1">
    <p:bg>
      <p:bgPr>
        <a:solidFill>
          <a:srgbClr val="FDFAF5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18"/>
          <p:cNvGrpSpPr/>
          <p:nvPr/>
        </p:nvGrpSpPr>
        <p:grpSpPr>
          <a:xfrm>
            <a:off x="-972814" y="-671884"/>
            <a:ext cx="10118051" cy="5815422"/>
            <a:chOff x="-2594171" y="-1791691"/>
            <a:chExt cx="26981470" cy="15507791"/>
          </a:xfrm>
        </p:grpSpPr>
        <p:sp>
          <p:nvSpPr>
            <p:cNvPr id="89" name="Google Shape;89;p18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0" name="Google Shape;90;p18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91" name="Google Shape;91;p18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92;p18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93" name="Google Shape;93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9354" y="571500"/>
            <a:ext cx="818376" cy="207077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8"/>
          <p:cNvSpPr txBox="1"/>
          <p:nvPr>
            <p:ph type="title"/>
          </p:nvPr>
        </p:nvSpPr>
        <p:spPr>
          <a:xfrm>
            <a:off x="713517" y="1485900"/>
            <a:ext cx="51012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300"/>
              <a:buFont typeface="Arial"/>
              <a:buNone/>
              <a:defRPr sz="43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5" name="Google Shape;95;p18"/>
          <p:cNvSpPr txBox="1"/>
          <p:nvPr>
            <p:ph idx="1" type="body"/>
          </p:nvPr>
        </p:nvSpPr>
        <p:spPr>
          <a:xfrm>
            <a:off x="713517" y="2975162"/>
            <a:ext cx="23226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6" name="Google Shape;96;p18"/>
          <p:cNvSpPr txBox="1"/>
          <p:nvPr>
            <p:ph idx="2" type="body"/>
          </p:nvPr>
        </p:nvSpPr>
        <p:spPr>
          <a:xfrm>
            <a:off x="713517" y="4038791"/>
            <a:ext cx="23340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1">
  <p:cSld name="big stat 1">
    <p:bg>
      <p:bgPr>
        <a:solidFill>
          <a:srgbClr val="E9E5DF"/>
        </a:solidFill>
      </p:bgPr>
    </p:bg>
    <p:spTree>
      <p:nvGrpSpPr>
        <p:cNvPr id="1218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" name="Google Shape;1219;p162"/>
          <p:cNvSpPr txBox="1"/>
          <p:nvPr>
            <p:ph idx="1" type="body"/>
          </p:nvPr>
        </p:nvSpPr>
        <p:spPr>
          <a:xfrm>
            <a:off x="595485" y="1187956"/>
            <a:ext cx="8010300" cy="375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28100"/>
              <a:buNone/>
              <a:defRPr sz="281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20" name="Google Shape;1220;p162"/>
          <p:cNvSpPr txBox="1"/>
          <p:nvPr>
            <p:ph type="title"/>
          </p:nvPr>
        </p:nvSpPr>
        <p:spPr>
          <a:xfrm>
            <a:off x="550592" y="515375"/>
            <a:ext cx="797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7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2">
  <p:cSld name="big stat 2">
    <p:bg>
      <p:bgPr>
        <a:solidFill>
          <a:srgbClr val="FCE2BA"/>
        </a:solidFill>
      </p:bgPr>
    </p:bg>
    <p:spTree>
      <p:nvGrpSpPr>
        <p:cNvPr id="122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Google Shape;1222;p163"/>
          <p:cNvSpPr txBox="1"/>
          <p:nvPr>
            <p:ph idx="1" type="body"/>
          </p:nvPr>
        </p:nvSpPr>
        <p:spPr>
          <a:xfrm>
            <a:off x="595485" y="1187956"/>
            <a:ext cx="8010300" cy="375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4083"/>
              </a:buClr>
              <a:buSzPts val="28100"/>
              <a:buNone/>
              <a:defRPr sz="281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23" name="Google Shape;1223;p163"/>
          <p:cNvSpPr txBox="1"/>
          <p:nvPr>
            <p:ph type="title"/>
          </p:nvPr>
        </p:nvSpPr>
        <p:spPr>
          <a:xfrm>
            <a:off x="550592" y="515375"/>
            <a:ext cx="797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7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circle">
  <p:cSld name="titles on circle">
    <p:bg>
      <p:bgPr>
        <a:solidFill>
          <a:schemeClr val="lt1"/>
        </a:solidFill>
      </p:bgPr>
    </p:bg>
    <p:spTree>
      <p:nvGrpSpPr>
        <p:cNvPr id="1224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" name="Google Shape;1225;p164"/>
          <p:cNvSpPr/>
          <p:nvPr/>
        </p:nvSpPr>
        <p:spPr>
          <a:xfrm>
            <a:off x="-783622" y="1223199"/>
            <a:ext cx="2696700" cy="2697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6" name="Google Shape;1226;p164"/>
          <p:cNvSpPr txBox="1"/>
          <p:nvPr>
            <p:ph type="title"/>
          </p:nvPr>
        </p:nvSpPr>
        <p:spPr>
          <a:xfrm>
            <a:off x="550592" y="2122273"/>
            <a:ext cx="5264400" cy="5865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4300"/>
              <a:buFont typeface="Arial"/>
              <a:buNone/>
              <a:defRPr sz="43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27" name="Google Shape;1227;p164"/>
          <p:cNvSpPr txBox="1"/>
          <p:nvPr>
            <p:ph idx="1" type="body"/>
          </p:nvPr>
        </p:nvSpPr>
        <p:spPr>
          <a:xfrm>
            <a:off x="571507" y="2786280"/>
            <a:ext cx="38862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2000"/>
              <a:buFont typeface="Arial"/>
              <a:buNone/>
              <a:defRPr sz="20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6 section titles">
  <p:cSld name="titles 6 section titles">
    <p:bg>
      <p:bgPr>
        <a:solidFill>
          <a:srgbClr val="FEFAF5"/>
        </a:solidFill>
      </p:bgPr>
    </p:bg>
    <p:spTree>
      <p:nvGrpSpPr>
        <p:cNvPr id="1228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" name="Google Shape;1229;p165"/>
          <p:cNvSpPr/>
          <p:nvPr/>
        </p:nvSpPr>
        <p:spPr>
          <a:xfrm>
            <a:off x="-783622" y="1223199"/>
            <a:ext cx="2696700" cy="2697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0" name="Google Shape;1230;p165"/>
          <p:cNvSpPr txBox="1"/>
          <p:nvPr>
            <p:ph type="title"/>
          </p:nvPr>
        </p:nvSpPr>
        <p:spPr>
          <a:xfrm>
            <a:off x="522793" y="1816443"/>
            <a:ext cx="2403600" cy="8925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31" name="Google Shape;1231;p165"/>
          <p:cNvSpPr txBox="1"/>
          <p:nvPr>
            <p:ph idx="1" type="body"/>
          </p:nvPr>
        </p:nvSpPr>
        <p:spPr>
          <a:xfrm>
            <a:off x="552973" y="2786280"/>
            <a:ext cx="22845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1300"/>
              <a:buFont typeface="Arial"/>
              <a:buNone/>
              <a:defRPr sz="13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32" name="Google Shape;1232;p165"/>
          <p:cNvSpPr txBox="1"/>
          <p:nvPr>
            <p:ph idx="2" type="body"/>
          </p:nvPr>
        </p:nvSpPr>
        <p:spPr>
          <a:xfrm>
            <a:off x="3316679" y="1956884"/>
            <a:ext cx="11688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33" name="Google Shape;1233;p165"/>
          <p:cNvSpPr txBox="1"/>
          <p:nvPr>
            <p:ph idx="3" type="body"/>
          </p:nvPr>
        </p:nvSpPr>
        <p:spPr>
          <a:xfrm>
            <a:off x="4654680" y="1956884"/>
            <a:ext cx="11688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34" name="Google Shape;1234;p165"/>
          <p:cNvSpPr txBox="1"/>
          <p:nvPr>
            <p:ph idx="4" type="body"/>
          </p:nvPr>
        </p:nvSpPr>
        <p:spPr>
          <a:xfrm>
            <a:off x="5974299" y="1956884"/>
            <a:ext cx="11688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35" name="Google Shape;1235;p165"/>
          <p:cNvSpPr txBox="1"/>
          <p:nvPr>
            <p:ph idx="5" type="body"/>
          </p:nvPr>
        </p:nvSpPr>
        <p:spPr>
          <a:xfrm>
            <a:off x="3316679" y="3438852"/>
            <a:ext cx="11688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36" name="Google Shape;1236;p165"/>
          <p:cNvSpPr txBox="1"/>
          <p:nvPr>
            <p:ph idx="6" type="body"/>
          </p:nvPr>
        </p:nvSpPr>
        <p:spPr>
          <a:xfrm>
            <a:off x="4654680" y="3438852"/>
            <a:ext cx="11601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37" name="Google Shape;1237;p165"/>
          <p:cNvSpPr txBox="1"/>
          <p:nvPr>
            <p:ph idx="7" type="body"/>
          </p:nvPr>
        </p:nvSpPr>
        <p:spPr>
          <a:xfrm>
            <a:off x="5974299" y="3438852"/>
            <a:ext cx="11892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8 section titles">
  <p:cSld name="titles 8 section titles">
    <p:spTree>
      <p:nvGrpSpPr>
        <p:cNvPr id="1238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" name="Google Shape;1239;p166"/>
          <p:cNvSpPr/>
          <p:nvPr/>
        </p:nvSpPr>
        <p:spPr>
          <a:xfrm>
            <a:off x="-783622" y="1223199"/>
            <a:ext cx="2696700" cy="2697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0" name="Google Shape;1240;p166"/>
          <p:cNvSpPr txBox="1"/>
          <p:nvPr>
            <p:ph type="title"/>
          </p:nvPr>
        </p:nvSpPr>
        <p:spPr>
          <a:xfrm>
            <a:off x="533927" y="1779373"/>
            <a:ext cx="2338800" cy="929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3300"/>
              <a:buFont typeface="Arial"/>
              <a:buNone/>
              <a:defRPr sz="33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41" name="Google Shape;1241;p166"/>
          <p:cNvSpPr txBox="1"/>
          <p:nvPr>
            <p:ph idx="1" type="body"/>
          </p:nvPr>
        </p:nvSpPr>
        <p:spPr>
          <a:xfrm>
            <a:off x="552973" y="2786280"/>
            <a:ext cx="23196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1300"/>
              <a:buFont typeface="Arial"/>
              <a:buNone/>
              <a:defRPr sz="13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42" name="Google Shape;1242;p166"/>
          <p:cNvSpPr txBox="1"/>
          <p:nvPr/>
        </p:nvSpPr>
        <p:spPr>
          <a:xfrm>
            <a:off x="3280292" y="1399403"/>
            <a:ext cx="444900" cy="5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" sz="3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3" name="Google Shape;1243;p166"/>
          <p:cNvSpPr txBox="1"/>
          <p:nvPr>
            <p:ph idx="2" type="body"/>
          </p:nvPr>
        </p:nvSpPr>
        <p:spPr>
          <a:xfrm>
            <a:off x="3288879" y="1956884"/>
            <a:ext cx="11688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44" name="Google Shape;1244;p166"/>
          <p:cNvSpPr txBox="1"/>
          <p:nvPr/>
        </p:nvSpPr>
        <p:spPr>
          <a:xfrm>
            <a:off x="4629142" y="1399403"/>
            <a:ext cx="444900" cy="5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" sz="3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5" name="Google Shape;1245;p166"/>
          <p:cNvSpPr txBox="1"/>
          <p:nvPr>
            <p:ph idx="3" type="body"/>
          </p:nvPr>
        </p:nvSpPr>
        <p:spPr>
          <a:xfrm>
            <a:off x="4654680" y="1956884"/>
            <a:ext cx="11688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46" name="Google Shape;1246;p166"/>
          <p:cNvSpPr txBox="1"/>
          <p:nvPr/>
        </p:nvSpPr>
        <p:spPr>
          <a:xfrm>
            <a:off x="6142646" y="1399403"/>
            <a:ext cx="444900" cy="5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" sz="3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7" name="Google Shape;1247;p166"/>
          <p:cNvSpPr txBox="1"/>
          <p:nvPr>
            <p:ph idx="4" type="body"/>
          </p:nvPr>
        </p:nvSpPr>
        <p:spPr>
          <a:xfrm>
            <a:off x="6131829" y="1956884"/>
            <a:ext cx="11688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48" name="Google Shape;1248;p166"/>
          <p:cNvSpPr txBox="1"/>
          <p:nvPr/>
        </p:nvSpPr>
        <p:spPr>
          <a:xfrm>
            <a:off x="7602870" y="1399403"/>
            <a:ext cx="444900" cy="5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" sz="3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9" name="Google Shape;1249;p166"/>
          <p:cNvSpPr txBox="1"/>
          <p:nvPr>
            <p:ph idx="5" type="body"/>
          </p:nvPr>
        </p:nvSpPr>
        <p:spPr>
          <a:xfrm>
            <a:off x="7614598" y="1956884"/>
            <a:ext cx="11688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50" name="Google Shape;1250;p166"/>
          <p:cNvSpPr txBox="1"/>
          <p:nvPr/>
        </p:nvSpPr>
        <p:spPr>
          <a:xfrm>
            <a:off x="3266987" y="2895343"/>
            <a:ext cx="444900" cy="5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" sz="3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1" name="Google Shape;1251;p166"/>
          <p:cNvSpPr txBox="1"/>
          <p:nvPr>
            <p:ph idx="6" type="body"/>
          </p:nvPr>
        </p:nvSpPr>
        <p:spPr>
          <a:xfrm>
            <a:off x="3288879" y="3438852"/>
            <a:ext cx="11688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52" name="Google Shape;1252;p166"/>
          <p:cNvSpPr txBox="1"/>
          <p:nvPr/>
        </p:nvSpPr>
        <p:spPr>
          <a:xfrm>
            <a:off x="4638409" y="2895343"/>
            <a:ext cx="444900" cy="5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" sz="3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3" name="Google Shape;1253;p166"/>
          <p:cNvSpPr txBox="1"/>
          <p:nvPr>
            <p:ph idx="7" type="body"/>
          </p:nvPr>
        </p:nvSpPr>
        <p:spPr>
          <a:xfrm>
            <a:off x="4654680" y="3438852"/>
            <a:ext cx="11601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54" name="Google Shape;1254;p166"/>
          <p:cNvSpPr txBox="1"/>
          <p:nvPr/>
        </p:nvSpPr>
        <p:spPr>
          <a:xfrm>
            <a:off x="6142646" y="2895343"/>
            <a:ext cx="444900" cy="5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" sz="3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5" name="Google Shape;1255;p166"/>
          <p:cNvSpPr txBox="1"/>
          <p:nvPr>
            <p:ph idx="8" type="body"/>
          </p:nvPr>
        </p:nvSpPr>
        <p:spPr>
          <a:xfrm>
            <a:off x="6131829" y="3438852"/>
            <a:ext cx="11892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56" name="Google Shape;1256;p166"/>
          <p:cNvSpPr txBox="1"/>
          <p:nvPr/>
        </p:nvSpPr>
        <p:spPr>
          <a:xfrm>
            <a:off x="7603642" y="2895343"/>
            <a:ext cx="444900" cy="5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" sz="3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7" name="Google Shape;1257;p166"/>
          <p:cNvSpPr txBox="1"/>
          <p:nvPr>
            <p:ph idx="9" type="body"/>
          </p:nvPr>
        </p:nvSpPr>
        <p:spPr>
          <a:xfrm>
            <a:off x="7614598" y="3438852"/>
            <a:ext cx="11733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bullet list side by side">
  <p:cSld name="titles bullet list side by side">
    <p:spTree>
      <p:nvGrpSpPr>
        <p:cNvPr id="1258" name="Shape 1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" name="Google Shape;1259;p167"/>
          <p:cNvSpPr txBox="1"/>
          <p:nvPr>
            <p:ph type="title"/>
          </p:nvPr>
        </p:nvSpPr>
        <p:spPr>
          <a:xfrm>
            <a:off x="572021" y="1643350"/>
            <a:ext cx="3277200" cy="10386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3600"/>
              <a:buFont typeface="Arial"/>
              <a:buNone/>
              <a:defRPr sz="3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60" name="Google Shape;1260;p167"/>
          <p:cNvSpPr txBox="1"/>
          <p:nvPr>
            <p:ph idx="1" type="body"/>
          </p:nvPr>
        </p:nvSpPr>
        <p:spPr>
          <a:xfrm>
            <a:off x="591067" y="2759466"/>
            <a:ext cx="3254400" cy="12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2000"/>
              <a:buFont typeface="Arial"/>
              <a:buNone/>
              <a:defRPr sz="20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61" name="Google Shape;1261;p167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2" name="Google Shape;1262;p167"/>
          <p:cNvSpPr txBox="1"/>
          <p:nvPr>
            <p:ph idx="2" type="body"/>
          </p:nvPr>
        </p:nvSpPr>
        <p:spPr>
          <a:xfrm>
            <a:off x="5063429" y="1643349"/>
            <a:ext cx="2874300" cy="25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</a:defRPr>
            </a:lvl3pPr>
            <a:lvl4pPr indent="-3429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indent="-3429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bullet list side by side">
  <p:cSld name="1_titles bullet list side by side">
    <p:spTree>
      <p:nvGrpSpPr>
        <p:cNvPr id="1263" name="Shape 1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" name="Google Shape;1264;p168"/>
          <p:cNvSpPr txBox="1"/>
          <p:nvPr>
            <p:ph type="title"/>
          </p:nvPr>
        </p:nvSpPr>
        <p:spPr>
          <a:xfrm>
            <a:off x="572021" y="1643350"/>
            <a:ext cx="3277200" cy="10386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3600"/>
              <a:buFont typeface="Arial"/>
              <a:buNone/>
              <a:defRPr sz="3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65" name="Google Shape;1265;p168"/>
          <p:cNvSpPr txBox="1"/>
          <p:nvPr>
            <p:ph idx="1" type="body"/>
          </p:nvPr>
        </p:nvSpPr>
        <p:spPr>
          <a:xfrm>
            <a:off x="591067" y="2759466"/>
            <a:ext cx="3254400" cy="12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2000"/>
              <a:buFont typeface="Arial"/>
              <a:buNone/>
              <a:defRPr sz="20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66" name="Google Shape;1266;p168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1EDE7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7" name="Google Shape;1267;p168"/>
          <p:cNvSpPr txBox="1"/>
          <p:nvPr>
            <p:ph idx="2" type="body"/>
          </p:nvPr>
        </p:nvSpPr>
        <p:spPr>
          <a:xfrm>
            <a:off x="5063429" y="1643349"/>
            <a:ext cx="2874300" cy="25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</a:defRPr>
            </a:lvl3pPr>
            <a:lvl4pPr indent="-3429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indent="-3429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">
  <p:cSld name="big number descriptor">
    <p:bg>
      <p:bgPr>
        <a:solidFill>
          <a:srgbClr val="FEFAF5"/>
        </a:solidFill>
      </p:bgPr>
    </p:bg>
    <p:spTree>
      <p:nvGrpSpPr>
        <p:cNvPr id="1268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Google Shape;1269;p169"/>
          <p:cNvSpPr/>
          <p:nvPr/>
        </p:nvSpPr>
        <p:spPr>
          <a:xfrm>
            <a:off x="-1753682" y="-713379"/>
            <a:ext cx="6569400" cy="6570300"/>
          </a:xfrm>
          <a:prstGeom prst="ellipse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0" name="Google Shape;1270;p169"/>
          <p:cNvSpPr txBox="1"/>
          <p:nvPr>
            <p:ph type="title"/>
          </p:nvPr>
        </p:nvSpPr>
        <p:spPr>
          <a:xfrm>
            <a:off x="549086" y="1417941"/>
            <a:ext cx="3222300" cy="1411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400"/>
              <a:buFont typeface="Arial"/>
              <a:buNone/>
              <a:defRPr b="0" i="0" sz="104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71" name="Google Shape;1271;p169"/>
          <p:cNvSpPr txBox="1"/>
          <p:nvPr>
            <p:ph idx="1" type="body"/>
          </p:nvPr>
        </p:nvSpPr>
        <p:spPr>
          <a:xfrm>
            <a:off x="569895" y="2908167"/>
            <a:ext cx="3203100" cy="8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72" name="Google Shape;1272;p169"/>
          <p:cNvSpPr txBox="1"/>
          <p:nvPr>
            <p:ph idx="2" type="body"/>
          </p:nvPr>
        </p:nvSpPr>
        <p:spPr>
          <a:xfrm>
            <a:off x="5349534" y="1700213"/>
            <a:ext cx="2871000" cy="17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 2">
  <p:cSld name="big number descriptor 2">
    <p:bg>
      <p:bgPr>
        <a:solidFill>
          <a:srgbClr val="FEFAF5"/>
        </a:solidFill>
      </p:bgPr>
    </p:bg>
    <p:spTree>
      <p:nvGrpSpPr>
        <p:cNvPr id="1273" name="Shape 1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" name="Google Shape;1274;p170"/>
          <p:cNvSpPr/>
          <p:nvPr/>
        </p:nvSpPr>
        <p:spPr>
          <a:xfrm>
            <a:off x="-1753682" y="-713379"/>
            <a:ext cx="6569400" cy="65703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5" name="Google Shape;1275;p170"/>
          <p:cNvSpPr txBox="1"/>
          <p:nvPr>
            <p:ph type="title"/>
          </p:nvPr>
        </p:nvSpPr>
        <p:spPr>
          <a:xfrm>
            <a:off x="549086" y="1417941"/>
            <a:ext cx="3222300" cy="1411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400"/>
              <a:buFont typeface="Arial"/>
              <a:buNone/>
              <a:defRPr b="0" i="0" sz="104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76" name="Google Shape;1276;p170"/>
          <p:cNvSpPr txBox="1"/>
          <p:nvPr>
            <p:ph idx="1" type="body"/>
          </p:nvPr>
        </p:nvSpPr>
        <p:spPr>
          <a:xfrm>
            <a:off x="569895" y="2908167"/>
            <a:ext cx="3203100" cy="8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77" name="Google Shape;1277;p170"/>
          <p:cNvSpPr txBox="1"/>
          <p:nvPr>
            <p:ph idx="2" type="body"/>
          </p:nvPr>
        </p:nvSpPr>
        <p:spPr>
          <a:xfrm>
            <a:off x="5349534" y="1700213"/>
            <a:ext cx="2871000" cy="17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3 stats with labels">
  <p:cSld name="titles + 3 stats with labels">
    <p:bg>
      <p:bgPr>
        <a:solidFill>
          <a:schemeClr val="lt1"/>
        </a:solidFill>
      </p:bgPr>
    </p:bg>
    <p:spTree>
      <p:nvGrpSpPr>
        <p:cNvPr id="1278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9" name="Google Shape;1279;p171"/>
          <p:cNvSpPr/>
          <p:nvPr/>
        </p:nvSpPr>
        <p:spPr>
          <a:xfrm>
            <a:off x="3537703" y="1428750"/>
            <a:ext cx="2057100" cy="2057400"/>
          </a:xfrm>
          <a:prstGeom prst="ellipse">
            <a:avLst/>
          </a:prstGeom>
          <a:solidFill>
            <a:srgbClr val="7E8F1D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0" name="Google Shape;1280;p171"/>
          <p:cNvSpPr/>
          <p:nvPr/>
        </p:nvSpPr>
        <p:spPr>
          <a:xfrm>
            <a:off x="6264220" y="1428750"/>
            <a:ext cx="2057100" cy="2057400"/>
          </a:xfrm>
          <a:prstGeom prst="ellipse">
            <a:avLst/>
          </a:prstGeom>
          <a:solidFill>
            <a:srgbClr val="E7A33D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1" name="Google Shape;1281;p171"/>
          <p:cNvSpPr/>
          <p:nvPr/>
        </p:nvSpPr>
        <p:spPr>
          <a:xfrm>
            <a:off x="811187" y="1428750"/>
            <a:ext cx="2057100" cy="2057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2" name="Google Shape;1282;p171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83" name="Google Shape;1283;p171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84" name="Google Shape;1284;p171"/>
          <p:cNvSpPr txBox="1"/>
          <p:nvPr>
            <p:ph idx="2" type="body"/>
          </p:nvPr>
        </p:nvSpPr>
        <p:spPr>
          <a:xfrm>
            <a:off x="826771" y="2063752"/>
            <a:ext cx="2057100" cy="9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6300"/>
              <a:buNone/>
              <a:defRPr sz="63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85" name="Google Shape;1285;p171"/>
          <p:cNvSpPr txBox="1"/>
          <p:nvPr>
            <p:ph idx="3" type="body"/>
          </p:nvPr>
        </p:nvSpPr>
        <p:spPr>
          <a:xfrm>
            <a:off x="572021" y="3687950"/>
            <a:ext cx="2499900" cy="9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1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86" name="Google Shape;1286;p171"/>
          <p:cNvSpPr txBox="1"/>
          <p:nvPr>
            <p:ph idx="4" type="body"/>
          </p:nvPr>
        </p:nvSpPr>
        <p:spPr>
          <a:xfrm>
            <a:off x="3537703" y="2063752"/>
            <a:ext cx="2057100" cy="9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6300"/>
              <a:buNone/>
              <a:defRPr sz="63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87" name="Google Shape;1287;p171"/>
          <p:cNvSpPr txBox="1"/>
          <p:nvPr>
            <p:ph idx="5" type="body"/>
          </p:nvPr>
        </p:nvSpPr>
        <p:spPr>
          <a:xfrm>
            <a:off x="3314864" y="3687950"/>
            <a:ext cx="2499900" cy="9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2100"/>
              <a:buFont typeface="Arial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88" name="Google Shape;1288;p171"/>
          <p:cNvSpPr txBox="1"/>
          <p:nvPr>
            <p:ph idx="6" type="body"/>
          </p:nvPr>
        </p:nvSpPr>
        <p:spPr>
          <a:xfrm>
            <a:off x="6264220" y="2063752"/>
            <a:ext cx="2057100" cy="9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6300"/>
              <a:buNone/>
              <a:defRPr sz="63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89" name="Google Shape;1289;p171"/>
          <p:cNvSpPr txBox="1"/>
          <p:nvPr>
            <p:ph idx="7" type="body"/>
          </p:nvPr>
        </p:nvSpPr>
        <p:spPr>
          <a:xfrm>
            <a:off x="6057707" y="3687950"/>
            <a:ext cx="2499900" cy="9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21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1">
  <p:cSld name="darkamber_title 1">
    <p:bg>
      <p:bgPr>
        <a:solidFill>
          <a:srgbClr val="FDFAF5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oogle Shape;98;p19"/>
          <p:cNvGrpSpPr/>
          <p:nvPr/>
        </p:nvGrpSpPr>
        <p:grpSpPr>
          <a:xfrm>
            <a:off x="-972814" y="-671884"/>
            <a:ext cx="10118051" cy="5815422"/>
            <a:chOff x="-2594171" y="-1791691"/>
            <a:chExt cx="26981470" cy="15507791"/>
          </a:xfrm>
        </p:grpSpPr>
        <p:sp>
          <p:nvSpPr>
            <p:cNvPr id="99" name="Google Shape;99;p19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0" name="Google Shape;100;p19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01" name="Google Shape;101;p19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102;p19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03" name="Google Shape;103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9354" y="571500"/>
            <a:ext cx="818376" cy="207077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9"/>
          <p:cNvSpPr txBox="1"/>
          <p:nvPr>
            <p:ph type="title"/>
          </p:nvPr>
        </p:nvSpPr>
        <p:spPr>
          <a:xfrm>
            <a:off x="713517" y="1485900"/>
            <a:ext cx="51012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300"/>
              <a:buFont typeface="Arial"/>
              <a:buNone/>
              <a:defRPr sz="4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05" name="Google Shape;105;p19"/>
          <p:cNvSpPr txBox="1"/>
          <p:nvPr>
            <p:ph idx="1" type="body"/>
          </p:nvPr>
        </p:nvSpPr>
        <p:spPr>
          <a:xfrm>
            <a:off x="713517" y="2975162"/>
            <a:ext cx="23226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6" name="Google Shape;106;p19"/>
          <p:cNvSpPr txBox="1"/>
          <p:nvPr>
            <p:ph idx="2" type="body"/>
          </p:nvPr>
        </p:nvSpPr>
        <p:spPr>
          <a:xfrm>
            <a:off x="713517" y="4038791"/>
            <a:ext cx="23340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title 2 topics side by side">
  <p:cSld name="large title 2 topics side by side">
    <p:bg>
      <p:bgPr>
        <a:solidFill>
          <a:schemeClr val="lt1"/>
        </a:solidFill>
      </p:bgPr>
    </p:bg>
    <p:spTree>
      <p:nvGrpSpPr>
        <p:cNvPr id="1290" name="Shape 1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" name="Google Shape;1291;p172"/>
          <p:cNvSpPr txBox="1"/>
          <p:nvPr>
            <p:ph type="title"/>
          </p:nvPr>
        </p:nvSpPr>
        <p:spPr>
          <a:xfrm>
            <a:off x="579439" y="934099"/>
            <a:ext cx="39252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687A"/>
              </a:buClr>
              <a:buSzPts val="3300"/>
              <a:buFont typeface="Arial"/>
              <a:buNone/>
              <a:defRPr b="0" i="0" sz="33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92" name="Google Shape;1292;p172"/>
          <p:cNvSpPr/>
          <p:nvPr/>
        </p:nvSpPr>
        <p:spPr>
          <a:xfrm flipH="1" rot="10800000">
            <a:off x="579439" y="2615353"/>
            <a:ext cx="438900" cy="2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3" name="Google Shape;1293;p172"/>
          <p:cNvSpPr/>
          <p:nvPr/>
        </p:nvSpPr>
        <p:spPr>
          <a:xfrm flipH="1" rot="10800000">
            <a:off x="4693703" y="2615353"/>
            <a:ext cx="438900" cy="2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4" name="Google Shape;1294;p172"/>
          <p:cNvSpPr txBox="1"/>
          <p:nvPr>
            <p:ph idx="1" type="body"/>
          </p:nvPr>
        </p:nvSpPr>
        <p:spPr>
          <a:xfrm>
            <a:off x="579164" y="2224327"/>
            <a:ext cx="3849900" cy="3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b="0" i="0"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95" name="Google Shape;1295;p172"/>
          <p:cNvSpPr txBox="1"/>
          <p:nvPr>
            <p:ph idx="2" type="body"/>
          </p:nvPr>
        </p:nvSpPr>
        <p:spPr>
          <a:xfrm>
            <a:off x="572021" y="2782055"/>
            <a:ext cx="3885600" cy="15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96" name="Google Shape;1296;p172"/>
          <p:cNvSpPr txBox="1"/>
          <p:nvPr>
            <p:ph idx="3" type="body"/>
          </p:nvPr>
        </p:nvSpPr>
        <p:spPr>
          <a:xfrm>
            <a:off x="4693428" y="2224327"/>
            <a:ext cx="3849900" cy="3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b="0" i="0"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97" name="Google Shape;1297;p172"/>
          <p:cNvSpPr txBox="1"/>
          <p:nvPr>
            <p:ph idx="4" type="body"/>
          </p:nvPr>
        </p:nvSpPr>
        <p:spPr>
          <a:xfrm>
            <a:off x="4686285" y="2782055"/>
            <a:ext cx="3885600" cy="15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large image">
  <p:cSld name="titles on large image">
    <p:spTree>
      <p:nvGrpSpPr>
        <p:cNvPr id="1298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Google Shape;1299;p173"/>
          <p:cNvSpPr/>
          <p:nvPr/>
        </p:nvSpPr>
        <p:spPr>
          <a:xfrm>
            <a:off x="-1753682" y="-713379"/>
            <a:ext cx="6569400" cy="65703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Image placeholder" id="1300" name="Google Shape;1300;p173"/>
          <p:cNvSpPr/>
          <p:nvPr>
            <p:ph idx="2" type="pic"/>
          </p:nvPr>
        </p:nvSpPr>
        <p:spPr>
          <a:xfrm>
            <a:off x="3573591" y="0"/>
            <a:ext cx="55704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1" name="Google Shape;1301;p173"/>
          <p:cNvSpPr txBox="1"/>
          <p:nvPr>
            <p:ph type="title"/>
          </p:nvPr>
        </p:nvSpPr>
        <p:spPr>
          <a:xfrm>
            <a:off x="540282" y="1806179"/>
            <a:ext cx="3462600" cy="7656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4300"/>
              <a:buFont typeface="Arial"/>
              <a:buNone/>
              <a:defRPr sz="43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302" name="Google Shape;1302;p173"/>
          <p:cNvSpPr txBox="1"/>
          <p:nvPr>
            <p:ph idx="1" type="body"/>
          </p:nvPr>
        </p:nvSpPr>
        <p:spPr>
          <a:xfrm>
            <a:off x="532829" y="2732079"/>
            <a:ext cx="3462600" cy="8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one speaker">
  <p:cSld name="title slide: one speaker">
    <p:spTree>
      <p:nvGrpSpPr>
        <p:cNvPr id="1303" name="Shape 1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" name="Google Shape;1304;p174"/>
          <p:cNvSpPr/>
          <p:nvPr/>
        </p:nvSpPr>
        <p:spPr>
          <a:xfrm>
            <a:off x="0" y="0"/>
            <a:ext cx="9144000" cy="25719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5" name="Google Shape;1305;p1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9162" y="592997"/>
            <a:ext cx="818376" cy="207077"/>
          </a:xfrm>
          <a:prstGeom prst="rect">
            <a:avLst/>
          </a:prstGeom>
          <a:noFill/>
          <a:ln>
            <a:noFill/>
          </a:ln>
        </p:spPr>
      </p:pic>
      <p:sp>
        <p:nvSpPr>
          <p:cNvPr id="1306" name="Google Shape;1306;p174"/>
          <p:cNvSpPr txBox="1"/>
          <p:nvPr>
            <p:ph type="title"/>
          </p:nvPr>
        </p:nvSpPr>
        <p:spPr>
          <a:xfrm>
            <a:off x="829162" y="1164147"/>
            <a:ext cx="7227000" cy="4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None/>
              <a:defRPr b="0" i="0" sz="3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307" name="Google Shape;1307;p174"/>
          <p:cNvSpPr txBox="1"/>
          <p:nvPr>
            <p:ph idx="1" type="body"/>
          </p:nvPr>
        </p:nvSpPr>
        <p:spPr>
          <a:xfrm>
            <a:off x="829162" y="1661684"/>
            <a:ext cx="7227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b="0" i="0"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08" name="Google Shape;1308;p174"/>
          <p:cNvSpPr/>
          <p:nvPr>
            <p:ph idx="2" type="pic"/>
          </p:nvPr>
        </p:nvSpPr>
        <p:spPr>
          <a:xfrm>
            <a:off x="759008" y="2757840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9" name="Google Shape;1309;p174"/>
          <p:cNvSpPr txBox="1"/>
          <p:nvPr>
            <p:ph idx="3" type="body"/>
          </p:nvPr>
        </p:nvSpPr>
        <p:spPr>
          <a:xfrm>
            <a:off x="589892" y="4147030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10" name="Google Shape;1310;p174"/>
          <p:cNvSpPr txBox="1"/>
          <p:nvPr>
            <p:ph idx="4" type="body"/>
          </p:nvPr>
        </p:nvSpPr>
        <p:spPr>
          <a:xfrm>
            <a:off x="589892" y="4383936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2 speakers">
  <p:cSld name="title slide: 2 speakers">
    <p:bg>
      <p:bgPr>
        <a:solidFill>
          <a:srgbClr val="FDFAF5"/>
        </a:solidFill>
      </p:bgPr>
    </p:bg>
    <p:spTree>
      <p:nvGrpSpPr>
        <p:cNvPr id="1311" name="Shape 1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" name="Google Shape;1312;p175"/>
          <p:cNvSpPr/>
          <p:nvPr/>
        </p:nvSpPr>
        <p:spPr>
          <a:xfrm>
            <a:off x="0" y="0"/>
            <a:ext cx="9144000" cy="25719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13" name="Google Shape;1313;p1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9162" y="592997"/>
            <a:ext cx="818376" cy="207077"/>
          </a:xfrm>
          <a:prstGeom prst="rect">
            <a:avLst/>
          </a:prstGeom>
          <a:noFill/>
          <a:ln>
            <a:noFill/>
          </a:ln>
        </p:spPr>
      </p:pic>
      <p:sp>
        <p:nvSpPr>
          <p:cNvPr id="1314" name="Google Shape;1314;p175"/>
          <p:cNvSpPr txBox="1"/>
          <p:nvPr>
            <p:ph type="title"/>
          </p:nvPr>
        </p:nvSpPr>
        <p:spPr>
          <a:xfrm>
            <a:off x="829162" y="1164147"/>
            <a:ext cx="7227000" cy="4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None/>
              <a:defRPr b="0" i="0" sz="3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315" name="Google Shape;1315;p175"/>
          <p:cNvSpPr txBox="1"/>
          <p:nvPr>
            <p:ph idx="1" type="body"/>
          </p:nvPr>
        </p:nvSpPr>
        <p:spPr>
          <a:xfrm>
            <a:off x="829162" y="1661684"/>
            <a:ext cx="7227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b="0" i="0"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16" name="Google Shape;1316;p175"/>
          <p:cNvSpPr/>
          <p:nvPr>
            <p:ph idx="2" type="pic"/>
          </p:nvPr>
        </p:nvSpPr>
        <p:spPr>
          <a:xfrm>
            <a:off x="759008" y="2753758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17" name="Google Shape;1317;p175"/>
          <p:cNvSpPr txBox="1"/>
          <p:nvPr>
            <p:ph idx="3" type="body"/>
          </p:nvPr>
        </p:nvSpPr>
        <p:spPr>
          <a:xfrm>
            <a:off x="589892" y="4152473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18" name="Google Shape;1318;p175"/>
          <p:cNvSpPr txBox="1"/>
          <p:nvPr>
            <p:ph idx="4" type="body"/>
          </p:nvPr>
        </p:nvSpPr>
        <p:spPr>
          <a:xfrm>
            <a:off x="589892" y="4389379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19" name="Google Shape;1319;p175"/>
          <p:cNvSpPr/>
          <p:nvPr>
            <p:ph idx="5" type="pic"/>
          </p:nvPr>
        </p:nvSpPr>
        <p:spPr>
          <a:xfrm>
            <a:off x="2916504" y="2753758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20" name="Google Shape;1320;p175"/>
          <p:cNvSpPr txBox="1"/>
          <p:nvPr>
            <p:ph idx="6" type="body"/>
          </p:nvPr>
        </p:nvSpPr>
        <p:spPr>
          <a:xfrm>
            <a:off x="2775927" y="4152472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21" name="Google Shape;1321;p175"/>
          <p:cNvSpPr txBox="1"/>
          <p:nvPr>
            <p:ph idx="7" type="body"/>
          </p:nvPr>
        </p:nvSpPr>
        <p:spPr>
          <a:xfrm>
            <a:off x="2775927" y="4389379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3 speakers">
  <p:cSld name="title slide: 3 speakers">
    <p:spTree>
      <p:nvGrpSpPr>
        <p:cNvPr id="1322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" name="Google Shape;1323;p176"/>
          <p:cNvSpPr/>
          <p:nvPr/>
        </p:nvSpPr>
        <p:spPr>
          <a:xfrm>
            <a:off x="0" y="0"/>
            <a:ext cx="9144000" cy="25719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4" name="Google Shape;1324;p1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9162" y="592997"/>
            <a:ext cx="818376" cy="207077"/>
          </a:xfrm>
          <a:prstGeom prst="rect">
            <a:avLst/>
          </a:prstGeom>
          <a:noFill/>
          <a:ln>
            <a:noFill/>
          </a:ln>
        </p:spPr>
      </p:pic>
      <p:sp>
        <p:nvSpPr>
          <p:cNvPr id="1325" name="Google Shape;1325;p176"/>
          <p:cNvSpPr txBox="1"/>
          <p:nvPr>
            <p:ph type="title"/>
          </p:nvPr>
        </p:nvSpPr>
        <p:spPr>
          <a:xfrm>
            <a:off x="829162" y="1164147"/>
            <a:ext cx="7227000" cy="4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None/>
              <a:defRPr b="0" i="0" sz="3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326" name="Google Shape;1326;p176"/>
          <p:cNvSpPr txBox="1"/>
          <p:nvPr>
            <p:ph idx="1" type="body"/>
          </p:nvPr>
        </p:nvSpPr>
        <p:spPr>
          <a:xfrm>
            <a:off x="829162" y="1661684"/>
            <a:ext cx="7227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b="0" i="0"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27" name="Google Shape;1327;p176"/>
          <p:cNvSpPr/>
          <p:nvPr>
            <p:ph idx="2" type="pic"/>
          </p:nvPr>
        </p:nvSpPr>
        <p:spPr>
          <a:xfrm>
            <a:off x="759008" y="2757840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28" name="Google Shape;1328;p176"/>
          <p:cNvSpPr/>
          <p:nvPr>
            <p:ph idx="3" type="pic"/>
          </p:nvPr>
        </p:nvSpPr>
        <p:spPr>
          <a:xfrm>
            <a:off x="2916504" y="2757840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29" name="Google Shape;1329;p176"/>
          <p:cNvSpPr/>
          <p:nvPr>
            <p:ph idx="4" type="pic"/>
          </p:nvPr>
        </p:nvSpPr>
        <p:spPr>
          <a:xfrm>
            <a:off x="5123106" y="2757840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30" name="Google Shape;1330;p176"/>
          <p:cNvSpPr txBox="1"/>
          <p:nvPr>
            <p:ph idx="5" type="body"/>
          </p:nvPr>
        </p:nvSpPr>
        <p:spPr>
          <a:xfrm>
            <a:off x="589892" y="4147030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31" name="Google Shape;1331;p176"/>
          <p:cNvSpPr txBox="1"/>
          <p:nvPr>
            <p:ph idx="6" type="body"/>
          </p:nvPr>
        </p:nvSpPr>
        <p:spPr>
          <a:xfrm>
            <a:off x="589892" y="4383936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32" name="Google Shape;1332;p176"/>
          <p:cNvSpPr txBox="1"/>
          <p:nvPr>
            <p:ph idx="7" type="body"/>
          </p:nvPr>
        </p:nvSpPr>
        <p:spPr>
          <a:xfrm>
            <a:off x="2775927" y="4147030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33" name="Google Shape;1333;p176"/>
          <p:cNvSpPr txBox="1"/>
          <p:nvPr>
            <p:ph idx="8" type="body"/>
          </p:nvPr>
        </p:nvSpPr>
        <p:spPr>
          <a:xfrm>
            <a:off x="2775927" y="4383936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34" name="Google Shape;1334;p176"/>
          <p:cNvSpPr txBox="1"/>
          <p:nvPr>
            <p:ph idx="9" type="body"/>
          </p:nvPr>
        </p:nvSpPr>
        <p:spPr>
          <a:xfrm>
            <a:off x="4953988" y="4147030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35" name="Google Shape;1335;p176"/>
          <p:cNvSpPr txBox="1"/>
          <p:nvPr>
            <p:ph idx="13" type="body"/>
          </p:nvPr>
        </p:nvSpPr>
        <p:spPr>
          <a:xfrm>
            <a:off x="4953988" y="4383936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4 speakers">
  <p:cSld name="title slide: 4 speakers">
    <p:spTree>
      <p:nvGrpSpPr>
        <p:cNvPr id="1336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" name="Google Shape;1337;p177"/>
          <p:cNvSpPr/>
          <p:nvPr/>
        </p:nvSpPr>
        <p:spPr>
          <a:xfrm>
            <a:off x="0" y="0"/>
            <a:ext cx="9144000" cy="23856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8" name="Google Shape;1338;p1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9162" y="592997"/>
            <a:ext cx="818376" cy="207077"/>
          </a:xfrm>
          <a:prstGeom prst="rect">
            <a:avLst/>
          </a:prstGeom>
          <a:noFill/>
          <a:ln>
            <a:noFill/>
          </a:ln>
        </p:spPr>
      </p:pic>
      <p:sp>
        <p:nvSpPr>
          <p:cNvPr id="1339" name="Google Shape;1339;p177"/>
          <p:cNvSpPr txBox="1"/>
          <p:nvPr>
            <p:ph type="title"/>
          </p:nvPr>
        </p:nvSpPr>
        <p:spPr>
          <a:xfrm>
            <a:off x="829162" y="1164147"/>
            <a:ext cx="7227000" cy="4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None/>
              <a:defRPr b="0" i="0" sz="3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340" name="Google Shape;1340;p177"/>
          <p:cNvSpPr txBox="1"/>
          <p:nvPr>
            <p:ph idx="1" type="body"/>
          </p:nvPr>
        </p:nvSpPr>
        <p:spPr>
          <a:xfrm>
            <a:off x="829162" y="1661684"/>
            <a:ext cx="7227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b="0" i="0"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41" name="Google Shape;1341;p177"/>
          <p:cNvSpPr/>
          <p:nvPr>
            <p:ph idx="2" type="pic"/>
          </p:nvPr>
        </p:nvSpPr>
        <p:spPr>
          <a:xfrm>
            <a:off x="759008" y="2757842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42" name="Google Shape;1342;p177"/>
          <p:cNvSpPr/>
          <p:nvPr>
            <p:ph idx="3" type="pic"/>
          </p:nvPr>
        </p:nvSpPr>
        <p:spPr>
          <a:xfrm>
            <a:off x="2916504" y="2757842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43" name="Google Shape;1343;p177"/>
          <p:cNvSpPr/>
          <p:nvPr>
            <p:ph idx="4" type="pic"/>
          </p:nvPr>
        </p:nvSpPr>
        <p:spPr>
          <a:xfrm>
            <a:off x="5123106" y="2757842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44" name="Google Shape;1344;p177"/>
          <p:cNvSpPr/>
          <p:nvPr>
            <p:ph idx="5" type="pic"/>
          </p:nvPr>
        </p:nvSpPr>
        <p:spPr>
          <a:xfrm>
            <a:off x="7309141" y="2757842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45" name="Google Shape;1345;p177"/>
          <p:cNvSpPr txBox="1"/>
          <p:nvPr>
            <p:ph idx="6" type="body"/>
          </p:nvPr>
        </p:nvSpPr>
        <p:spPr>
          <a:xfrm>
            <a:off x="589892" y="4147032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46" name="Google Shape;1346;p177"/>
          <p:cNvSpPr txBox="1"/>
          <p:nvPr>
            <p:ph idx="7" type="body"/>
          </p:nvPr>
        </p:nvSpPr>
        <p:spPr>
          <a:xfrm>
            <a:off x="589892" y="4383938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47" name="Google Shape;1347;p177"/>
          <p:cNvSpPr txBox="1"/>
          <p:nvPr>
            <p:ph idx="8" type="body"/>
          </p:nvPr>
        </p:nvSpPr>
        <p:spPr>
          <a:xfrm>
            <a:off x="2775927" y="4147032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48" name="Google Shape;1348;p177"/>
          <p:cNvSpPr txBox="1"/>
          <p:nvPr>
            <p:ph idx="9" type="body"/>
          </p:nvPr>
        </p:nvSpPr>
        <p:spPr>
          <a:xfrm>
            <a:off x="2775927" y="4383938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49" name="Google Shape;1349;p177"/>
          <p:cNvSpPr txBox="1"/>
          <p:nvPr>
            <p:ph idx="13" type="body"/>
          </p:nvPr>
        </p:nvSpPr>
        <p:spPr>
          <a:xfrm>
            <a:off x="4953988" y="4147032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50" name="Google Shape;1350;p177"/>
          <p:cNvSpPr txBox="1"/>
          <p:nvPr>
            <p:ph idx="14" type="body"/>
          </p:nvPr>
        </p:nvSpPr>
        <p:spPr>
          <a:xfrm>
            <a:off x="4953988" y="4383938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51" name="Google Shape;1351;p177"/>
          <p:cNvSpPr txBox="1"/>
          <p:nvPr>
            <p:ph idx="15" type="body"/>
          </p:nvPr>
        </p:nvSpPr>
        <p:spPr>
          <a:xfrm>
            <a:off x="7140024" y="4147032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52" name="Google Shape;1352;p177"/>
          <p:cNvSpPr txBox="1"/>
          <p:nvPr>
            <p:ph idx="16" type="body"/>
          </p:nvPr>
        </p:nvSpPr>
        <p:spPr>
          <a:xfrm>
            <a:off x="7140024" y="4383938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idea full bleed image bg">
  <p:cSld name="big idea full bleed image bg">
    <p:spTree>
      <p:nvGrpSpPr>
        <p:cNvPr id="1353" name="Shape 1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" name="Google Shape;1354;p178"/>
          <p:cNvSpPr txBox="1"/>
          <p:nvPr>
            <p:ph type="title"/>
          </p:nvPr>
        </p:nvSpPr>
        <p:spPr>
          <a:xfrm>
            <a:off x="2465889" y="1655309"/>
            <a:ext cx="4212300" cy="183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rtl="0" algn="ctr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915907"/>
              </a:buClr>
              <a:buSzPts val="3300"/>
              <a:buFont typeface="Arial"/>
              <a:buNone/>
              <a:defRPr sz="33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355" name="Google Shape;1355;p178"/>
          <p:cNvSpPr/>
          <p:nvPr>
            <p:ph idx="2" type="pic"/>
          </p:nvPr>
        </p:nvSpPr>
        <p:spPr>
          <a:xfrm>
            <a:off x="5661551" y="0"/>
            <a:ext cx="3481200" cy="5180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56" name="Google Shape;1356;p178"/>
          <p:cNvSpPr/>
          <p:nvPr>
            <p:ph idx="3" type="pic"/>
          </p:nvPr>
        </p:nvSpPr>
        <p:spPr>
          <a:xfrm>
            <a:off x="0" y="0"/>
            <a:ext cx="34824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bile title">
  <p:cSld name="mobile title">
    <p:bg>
      <p:bgPr>
        <a:solidFill>
          <a:schemeClr val="lt1"/>
        </a:solidFill>
      </p:bgPr>
    </p:bg>
    <p:spTree>
      <p:nvGrpSpPr>
        <p:cNvPr id="1357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" name="Google Shape;1358;p179"/>
          <p:cNvSpPr/>
          <p:nvPr/>
        </p:nvSpPr>
        <p:spPr>
          <a:xfrm>
            <a:off x="9524" y="2382"/>
            <a:ext cx="6165003" cy="5143500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9" name="Google Shape;1359;p179"/>
          <p:cNvSpPr txBox="1"/>
          <p:nvPr>
            <p:ph type="title"/>
          </p:nvPr>
        </p:nvSpPr>
        <p:spPr>
          <a:xfrm>
            <a:off x="559164" y="1577340"/>
            <a:ext cx="3340800" cy="200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pic>
        <p:nvPicPr>
          <p:cNvPr descr="Apple laptop device" id="1360" name="Google Shape;1360;p1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281477" y="498247"/>
            <a:ext cx="6012404" cy="3324166"/>
          </a:xfrm>
          <a:prstGeom prst="rect">
            <a:avLst/>
          </a:prstGeom>
          <a:noFill/>
          <a:ln>
            <a:noFill/>
          </a:ln>
        </p:spPr>
      </p:pic>
      <p:sp>
        <p:nvSpPr>
          <p:cNvPr id="1361" name="Google Shape;1361;p179"/>
          <p:cNvSpPr/>
          <p:nvPr>
            <p:ph idx="2" type="pic"/>
          </p:nvPr>
        </p:nvSpPr>
        <p:spPr>
          <a:xfrm>
            <a:off x="6070597" y="725833"/>
            <a:ext cx="4442700" cy="2664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descr="Samsung mobile device" id="1362" name="Google Shape;1362;p1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7044720" y="2385567"/>
            <a:ext cx="1387747" cy="29045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pple mobile device" id="1363" name="Google Shape;1363;p1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13929" y="1447229"/>
            <a:ext cx="1331277" cy="2789843"/>
          </a:xfrm>
          <a:prstGeom prst="rect">
            <a:avLst/>
          </a:prstGeom>
          <a:noFill/>
          <a:ln>
            <a:noFill/>
          </a:ln>
        </p:spPr>
      </p:pic>
      <p:sp>
        <p:nvSpPr>
          <p:cNvPr id="1364" name="Google Shape;1364;p179"/>
          <p:cNvSpPr/>
          <p:nvPr>
            <p:ph idx="3" type="pic"/>
          </p:nvPr>
        </p:nvSpPr>
        <p:spPr>
          <a:xfrm>
            <a:off x="4758086" y="1482349"/>
            <a:ext cx="1244100" cy="2711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65" name="Google Shape;1365;p179"/>
          <p:cNvSpPr/>
          <p:nvPr>
            <p:ph idx="4" type="pic"/>
          </p:nvPr>
        </p:nvSpPr>
        <p:spPr>
          <a:xfrm>
            <a:off x="6426742" y="3207992"/>
            <a:ext cx="2592300" cy="1259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66" name="Google Shape;1366;p1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2021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iphone x + galaxy s9">
  <p:cSld name="title iphone x + galaxy s9">
    <p:bg>
      <p:bgPr>
        <a:solidFill>
          <a:schemeClr val="lt1"/>
        </a:solidFill>
      </p:bgPr>
    </p:bg>
    <p:spTree>
      <p:nvGrpSpPr>
        <p:cNvPr id="1367" name="Shape 1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8" name="Google Shape;1368;p1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55513" y="209169"/>
            <a:ext cx="2267313" cy="4745538"/>
          </a:xfrm>
          <a:prstGeom prst="rect">
            <a:avLst/>
          </a:prstGeom>
          <a:noFill/>
          <a:ln>
            <a:noFill/>
          </a:ln>
        </p:spPr>
      </p:pic>
      <p:sp>
        <p:nvSpPr>
          <p:cNvPr id="1369" name="Google Shape;1369;p180"/>
          <p:cNvSpPr/>
          <p:nvPr/>
        </p:nvSpPr>
        <p:spPr>
          <a:xfrm>
            <a:off x="0" y="0"/>
            <a:ext cx="6165003" cy="5143500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0" name="Google Shape;1370;p180"/>
          <p:cNvSpPr txBox="1"/>
          <p:nvPr>
            <p:ph type="title"/>
          </p:nvPr>
        </p:nvSpPr>
        <p:spPr>
          <a:xfrm>
            <a:off x="559164" y="1577340"/>
            <a:ext cx="3340800" cy="200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pic>
        <p:nvPicPr>
          <p:cNvPr id="1371" name="Google Shape;1371;p1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37226" y="326502"/>
            <a:ext cx="2219455" cy="4631041"/>
          </a:xfrm>
          <a:prstGeom prst="rect">
            <a:avLst/>
          </a:prstGeom>
          <a:noFill/>
          <a:ln>
            <a:noFill/>
          </a:ln>
        </p:spPr>
      </p:pic>
      <p:sp>
        <p:nvSpPr>
          <p:cNvPr id="1372" name="Google Shape;1372;p180"/>
          <p:cNvSpPr/>
          <p:nvPr>
            <p:ph idx="2" type="pic"/>
          </p:nvPr>
        </p:nvSpPr>
        <p:spPr>
          <a:xfrm>
            <a:off x="5112798" y="385515"/>
            <a:ext cx="2067000" cy="4504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73" name="Google Shape;1373;p180"/>
          <p:cNvSpPr/>
          <p:nvPr>
            <p:ph idx="3" type="pic"/>
          </p:nvPr>
        </p:nvSpPr>
        <p:spPr>
          <a:xfrm>
            <a:off x="7542530" y="457393"/>
            <a:ext cx="2091600" cy="4297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74" name="Google Shape;1374;p18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2021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iphone x + macbook air">
  <p:cSld name="title + iphone x + macbook air">
    <p:bg>
      <p:bgPr>
        <a:solidFill>
          <a:schemeClr val="lt1"/>
        </a:solidFill>
      </p:bgPr>
    </p:bg>
    <p:spTree>
      <p:nvGrpSpPr>
        <p:cNvPr id="1375" name="Shape 1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6" name="Google Shape;1376;p181"/>
          <p:cNvSpPr/>
          <p:nvPr/>
        </p:nvSpPr>
        <p:spPr>
          <a:xfrm>
            <a:off x="0" y="0"/>
            <a:ext cx="6165003" cy="5143500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7" name="Google Shape;1377;p181"/>
          <p:cNvSpPr txBox="1"/>
          <p:nvPr>
            <p:ph type="title"/>
          </p:nvPr>
        </p:nvSpPr>
        <p:spPr>
          <a:xfrm>
            <a:off x="559164" y="1577340"/>
            <a:ext cx="3340800" cy="200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pic>
        <p:nvPicPr>
          <p:cNvPr id="1378" name="Google Shape;1378;p1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03066" y="167878"/>
            <a:ext cx="8674236" cy="4795852"/>
          </a:xfrm>
          <a:prstGeom prst="rect">
            <a:avLst/>
          </a:prstGeom>
          <a:noFill/>
          <a:ln>
            <a:noFill/>
          </a:ln>
        </p:spPr>
      </p:pic>
      <p:sp>
        <p:nvSpPr>
          <p:cNvPr id="1379" name="Google Shape;1379;p181"/>
          <p:cNvSpPr/>
          <p:nvPr>
            <p:ph idx="2" type="pic"/>
          </p:nvPr>
        </p:nvSpPr>
        <p:spPr>
          <a:xfrm>
            <a:off x="7234800" y="496864"/>
            <a:ext cx="6419700" cy="3850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80" name="Google Shape;1380;p1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20521" y="887234"/>
            <a:ext cx="1924087" cy="4014737"/>
          </a:xfrm>
          <a:prstGeom prst="rect">
            <a:avLst/>
          </a:prstGeom>
          <a:noFill/>
          <a:ln>
            <a:noFill/>
          </a:ln>
        </p:spPr>
      </p:pic>
      <p:sp>
        <p:nvSpPr>
          <p:cNvPr id="1381" name="Google Shape;1381;p181"/>
          <p:cNvSpPr/>
          <p:nvPr>
            <p:ph idx="3" type="pic"/>
          </p:nvPr>
        </p:nvSpPr>
        <p:spPr>
          <a:xfrm>
            <a:off x="4888035" y="935172"/>
            <a:ext cx="1791300" cy="3903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82" name="Google Shape;1382;p1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2021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2">
  <p:cSld name="green_title 2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/>
          <p:nvPr/>
        </p:nvSpPr>
        <p:spPr>
          <a:xfrm>
            <a:off x="839761" y="585669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20"/>
          <p:cNvSpPr/>
          <p:nvPr/>
        </p:nvSpPr>
        <p:spPr>
          <a:xfrm>
            <a:off x="0" y="0"/>
            <a:ext cx="1409700" cy="5143500"/>
          </a:xfrm>
          <a:prstGeom prst="rect">
            <a:avLst/>
          </a:prstGeom>
          <a:solidFill>
            <a:srgbClr val="D7EBC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0"/>
          <p:cNvSpPr/>
          <p:nvPr/>
        </p:nvSpPr>
        <p:spPr>
          <a:xfrm>
            <a:off x="846912" y="1183635"/>
            <a:ext cx="558367" cy="275393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0"/>
          <p:cNvSpPr txBox="1"/>
          <p:nvPr>
            <p:ph type="title"/>
          </p:nvPr>
        </p:nvSpPr>
        <p:spPr>
          <a:xfrm>
            <a:off x="2204388" y="1420077"/>
            <a:ext cx="539550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300"/>
              <a:buFont typeface="Arial"/>
              <a:buNone/>
              <a:defRPr sz="43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2" name="Google Shape;112;p20"/>
          <p:cNvSpPr txBox="1"/>
          <p:nvPr>
            <p:ph idx="1" type="body"/>
          </p:nvPr>
        </p:nvSpPr>
        <p:spPr>
          <a:xfrm>
            <a:off x="2204155" y="2586025"/>
            <a:ext cx="335010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sz="1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113" name="Google Shape;113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64897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amsung s9 + macbook air">
  <p:cSld name="title + samsung s9 + macbook air">
    <p:bg>
      <p:bgPr>
        <a:solidFill>
          <a:schemeClr val="lt1"/>
        </a:solidFill>
      </p:bgPr>
    </p:bg>
    <p:spTree>
      <p:nvGrpSpPr>
        <p:cNvPr id="1383" name="Shape 1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" name="Google Shape;1384;p182"/>
          <p:cNvSpPr/>
          <p:nvPr/>
        </p:nvSpPr>
        <p:spPr>
          <a:xfrm>
            <a:off x="0" y="0"/>
            <a:ext cx="6165003" cy="5143500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5" name="Google Shape;1385;p182"/>
          <p:cNvSpPr txBox="1"/>
          <p:nvPr>
            <p:ph type="title"/>
          </p:nvPr>
        </p:nvSpPr>
        <p:spPr>
          <a:xfrm>
            <a:off x="559164" y="1577340"/>
            <a:ext cx="3340800" cy="200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pic>
        <p:nvPicPr>
          <p:cNvPr id="1386" name="Google Shape;1386;p1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03927" y="168354"/>
            <a:ext cx="8672513" cy="4794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7" name="Google Shape;1387;p182"/>
          <p:cNvSpPr/>
          <p:nvPr>
            <p:ph idx="2" type="pic"/>
          </p:nvPr>
        </p:nvSpPr>
        <p:spPr>
          <a:xfrm>
            <a:off x="7234800" y="496864"/>
            <a:ext cx="6419700" cy="3850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88" name="Google Shape;1388;p1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06089" y="768426"/>
            <a:ext cx="1990664" cy="4166506"/>
          </a:xfrm>
          <a:prstGeom prst="rect">
            <a:avLst/>
          </a:prstGeom>
          <a:noFill/>
          <a:ln>
            <a:noFill/>
          </a:ln>
        </p:spPr>
      </p:pic>
      <p:sp>
        <p:nvSpPr>
          <p:cNvPr id="1389" name="Google Shape;1389;p182"/>
          <p:cNvSpPr/>
          <p:nvPr>
            <p:ph idx="3" type="pic"/>
          </p:nvPr>
        </p:nvSpPr>
        <p:spPr>
          <a:xfrm>
            <a:off x="4782544" y="983956"/>
            <a:ext cx="1835400" cy="3771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90" name="Google Shape;1390;p1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2021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macbook air">
  <p:cSld name="titles + macbook air">
    <p:bg>
      <p:bgPr>
        <a:solidFill>
          <a:srgbClr val="FDFAF5"/>
        </a:solidFill>
      </p:bgPr>
    </p:bg>
    <p:spTree>
      <p:nvGrpSpPr>
        <p:cNvPr id="1391" name="Shape 1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" name="Google Shape;1392;p183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3" name="Google Shape;1393;p183"/>
          <p:cNvSpPr txBox="1"/>
          <p:nvPr>
            <p:ph type="title"/>
          </p:nvPr>
        </p:nvSpPr>
        <p:spPr>
          <a:xfrm>
            <a:off x="540566" y="1628775"/>
            <a:ext cx="26922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394" name="Google Shape;1394;p183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1395" name="Google Shape;1395;p1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47660" y="881380"/>
            <a:ext cx="5990769" cy="3312204"/>
          </a:xfrm>
          <a:prstGeom prst="rect">
            <a:avLst/>
          </a:prstGeom>
          <a:noFill/>
          <a:ln>
            <a:noFill/>
          </a:ln>
        </p:spPr>
      </p:pic>
      <p:sp>
        <p:nvSpPr>
          <p:cNvPr id="1396" name="Google Shape;1396;p183"/>
          <p:cNvSpPr/>
          <p:nvPr>
            <p:ph idx="2" type="pic"/>
          </p:nvPr>
        </p:nvSpPr>
        <p:spPr>
          <a:xfrm>
            <a:off x="3922265" y="1105739"/>
            <a:ext cx="4436400" cy="2666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+ macbook air">
  <p:cSld name="4_titles + macbook air">
    <p:bg>
      <p:bgPr>
        <a:solidFill>
          <a:srgbClr val="FDFAF5"/>
        </a:solidFill>
      </p:bgPr>
    </p:bg>
    <p:spTree>
      <p:nvGrpSpPr>
        <p:cNvPr id="1397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" name="Google Shape;1398;p184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9" name="Google Shape;1399;p184"/>
          <p:cNvSpPr txBox="1"/>
          <p:nvPr>
            <p:ph type="title"/>
          </p:nvPr>
        </p:nvSpPr>
        <p:spPr>
          <a:xfrm>
            <a:off x="540566" y="1628775"/>
            <a:ext cx="26922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00" name="Google Shape;1400;p184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+ macbook air">
  <p:cSld name="1_titles + macbook air">
    <p:bg>
      <p:bgPr>
        <a:solidFill>
          <a:srgbClr val="FDFAF5"/>
        </a:solidFill>
      </p:bgPr>
    </p:bg>
    <p:spTree>
      <p:nvGrpSpPr>
        <p:cNvPr id="140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" name="Google Shape;1402;p185"/>
          <p:cNvSpPr/>
          <p:nvPr/>
        </p:nvSpPr>
        <p:spPr>
          <a:xfrm>
            <a:off x="0" y="0"/>
            <a:ext cx="6165003" cy="5143500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3" name="Google Shape;1403;p185"/>
          <p:cNvSpPr txBox="1"/>
          <p:nvPr>
            <p:ph type="title"/>
          </p:nvPr>
        </p:nvSpPr>
        <p:spPr>
          <a:xfrm>
            <a:off x="540566" y="1628775"/>
            <a:ext cx="26922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04" name="Google Shape;1404;p185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1405" name="Google Shape;1405;p1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47660" y="881380"/>
            <a:ext cx="5990769" cy="3312204"/>
          </a:xfrm>
          <a:prstGeom prst="rect">
            <a:avLst/>
          </a:prstGeom>
          <a:noFill/>
          <a:ln>
            <a:noFill/>
          </a:ln>
        </p:spPr>
      </p:pic>
      <p:sp>
        <p:nvSpPr>
          <p:cNvPr id="1406" name="Google Shape;1406;p185"/>
          <p:cNvSpPr/>
          <p:nvPr>
            <p:ph idx="2" type="pic"/>
          </p:nvPr>
        </p:nvSpPr>
        <p:spPr>
          <a:xfrm>
            <a:off x="3922265" y="1105739"/>
            <a:ext cx="4436400" cy="2666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+ macbook air">
  <p:cSld name="3_titles + macbook air">
    <p:bg>
      <p:bgPr>
        <a:solidFill>
          <a:srgbClr val="FDFAF5"/>
        </a:solidFill>
      </p:bgPr>
    </p:bg>
    <p:spTree>
      <p:nvGrpSpPr>
        <p:cNvPr id="1407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p186"/>
          <p:cNvSpPr/>
          <p:nvPr/>
        </p:nvSpPr>
        <p:spPr>
          <a:xfrm>
            <a:off x="-783622" y="1223199"/>
            <a:ext cx="2696700" cy="2697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9" name="Google Shape;1409;p186"/>
          <p:cNvSpPr txBox="1"/>
          <p:nvPr>
            <p:ph type="title"/>
          </p:nvPr>
        </p:nvSpPr>
        <p:spPr>
          <a:xfrm>
            <a:off x="540566" y="1628775"/>
            <a:ext cx="26922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10" name="Google Shape;1410;p186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1411" name="Google Shape;1411;p1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47660" y="881380"/>
            <a:ext cx="5990769" cy="3312204"/>
          </a:xfrm>
          <a:prstGeom prst="rect">
            <a:avLst/>
          </a:prstGeom>
          <a:noFill/>
          <a:ln>
            <a:noFill/>
          </a:ln>
        </p:spPr>
      </p:pic>
      <p:sp>
        <p:nvSpPr>
          <p:cNvPr id="1412" name="Google Shape;1412;p186"/>
          <p:cNvSpPr/>
          <p:nvPr>
            <p:ph idx="2" type="pic"/>
          </p:nvPr>
        </p:nvSpPr>
        <p:spPr>
          <a:xfrm>
            <a:off x="3922265" y="1105739"/>
            <a:ext cx="4436400" cy="2666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x vertical">
  <p:cSld name="titles + iphone x vertical">
    <p:spTree>
      <p:nvGrpSpPr>
        <p:cNvPr id="1413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Google Shape;1414;p187"/>
          <p:cNvSpPr txBox="1"/>
          <p:nvPr>
            <p:ph type="title"/>
          </p:nvPr>
        </p:nvSpPr>
        <p:spPr>
          <a:xfrm>
            <a:off x="540565" y="1628775"/>
            <a:ext cx="27534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15" name="Google Shape;1415;p187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16" name="Google Shape;1416;p187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7" name="Google Shape;1417;p1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66102" y="267296"/>
            <a:ext cx="2208699" cy="4629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18" name="Google Shape;1418;p187"/>
          <p:cNvSpPr/>
          <p:nvPr>
            <p:ph idx="2" type="pic"/>
          </p:nvPr>
        </p:nvSpPr>
        <p:spPr>
          <a:xfrm>
            <a:off x="4830544" y="322554"/>
            <a:ext cx="2067000" cy="4504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s + iphone x vertical">
  <p:cSld name="7_titles + iphone x vertical">
    <p:spTree>
      <p:nvGrpSpPr>
        <p:cNvPr id="1419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" name="Google Shape;1420;p188"/>
          <p:cNvSpPr txBox="1"/>
          <p:nvPr>
            <p:ph type="title"/>
          </p:nvPr>
        </p:nvSpPr>
        <p:spPr>
          <a:xfrm>
            <a:off x="540565" y="1628775"/>
            <a:ext cx="26799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21" name="Google Shape;1421;p188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22" name="Google Shape;1422;p188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3" name="Google Shape;1423;p1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66102" y="267296"/>
            <a:ext cx="2208699" cy="4629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24" name="Google Shape;1424;p188"/>
          <p:cNvSpPr/>
          <p:nvPr>
            <p:ph idx="2" type="pic"/>
          </p:nvPr>
        </p:nvSpPr>
        <p:spPr>
          <a:xfrm>
            <a:off x="4830544" y="322554"/>
            <a:ext cx="2067000" cy="4504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425" name="Google Shape;1425;p1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118090" y="267296"/>
            <a:ext cx="2208699" cy="4629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26" name="Google Shape;1426;p188"/>
          <p:cNvSpPr/>
          <p:nvPr>
            <p:ph idx="3" type="pic"/>
          </p:nvPr>
        </p:nvSpPr>
        <p:spPr>
          <a:xfrm>
            <a:off x="7182532" y="322554"/>
            <a:ext cx="2067000" cy="4504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">
  <p:cSld name="titles + iphone horizontal">
    <p:spTree>
      <p:nvGrpSpPr>
        <p:cNvPr id="1427" name="Shape 1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" name="Google Shape;1428;p189"/>
          <p:cNvSpPr txBox="1"/>
          <p:nvPr>
            <p:ph type="title"/>
          </p:nvPr>
        </p:nvSpPr>
        <p:spPr>
          <a:xfrm>
            <a:off x="540566" y="1628775"/>
            <a:ext cx="26553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29" name="Google Shape;1429;p189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30" name="Google Shape;1430;p189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1" name="Google Shape;1431;p1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5121146" y="268414"/>
            <a:ext cx="2207213" cy="4626237"/>
          </a:xfrm>
          <a:prstGeom prst="rect">
            <a:avLst/>
          </a:prstGeom>
          <a:noFill/>
          <a:ln>
            <a:noFill/>
          </a:ln>
        </p:spPr>
      </p:pic>
      <p:sp>
        <p:nvSpPr>
          <p:cNvPr id="1432" name="Google Shape;1432;p189"/>
          <p:cNvSpPr/>
          <p:nvPr>
            <p:ph idx="2" type="pic"/>
          </p:nvPr>
        </p:nvSpPr>
        <p:spPr>
          <a:xfrm rot="5400000">
            <a:off x="5187211" y="322872"/>
            <a:ext cx="2067300" cy="45039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433" name="Google Shape;1433;p189"/>
          <p:cNvSpPr txBox="1"/>
          <p:nvPr/>
        </p:nvSpPr>
        <p:spPr>
          <a:xfrm>
            <a:off x="3968962" y="1541165"/>
            <a:ext cx="4503900" cy="20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425" lIns="171425" spcFirstLastPara="1" rIns="171425" wrap="square" tIns="9600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iPhone X screenshot into this photo placeholder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vertical detail">
  <p:cSld name="titles + iphone vertical detail">
    <p:spTree>
      <p:nvGrpSpPr>
        <p:cNvPr id="1434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p190"/>
          <p:cNvSpPr txBox="1"/>
          <p:nvPr>
            <p:ph type="title"/>
          </p:nvPr>
        </p:nvSpPr>
        <p:spPr>
          <a:xfrm>
            <a:off x="540566" y="1628775"/>
            <a:ext cx="26553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36" name="Google Shape;1436;p190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37" name="Google Shape;1437;p190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8" name="Google Shape;1438;p1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10477" y="-573741"/>
            <a:ext cx="3015724" cy="6292513"/>
          </a:xfrm>
          <a:prstGeom prst="rect">
            <a:avLst/>
          </a:prstGeom>
          <a:noFill/>
          <a:ln>
            <a:noFill/>
          </a:ln>
        </p:spPr>
      </p:pic>
      <p:sp>
        <p:nvSpPr>
          <p:cNvPr id="1439" name="Google Shape;1439;p190"/>
          <p:cNvSpPr/>
          <p:nvPr>
            <p:ph idx="2" type="pic"/>
          </p:nvPr>
        </p:nvSpPr>
        <p:spPr>
          <a:xfrm>
            <a:off x="4812672" y="-483984"/>
            <a:ext cx="2813700" cy="6132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440" name="Google Shape;1440;p190"/>
          <p:cNvSpPr txBox="1"/>
          <p:nvPr/>
        </p:nvSpPr>
        <p:spPr>
          <a:xfrm>
            <a:off x="8413330" y="5488832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 detail">
  <p:cSld name="titles + iphone horizontal detail">
    <p:spTree>
      <p:nvGrpSpPr>
        <p:cNvPr id="1441" name="Shape 1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2" name="Google Shape;1442;p191"/>
          <p:cNvSpPr txBox="1"/>
          <p:nvPr>
            <p:ph type="title"/>
          </p:nvPr>
        </p:nvSpPr>
        <p:spPr>
          <a:xfrm>
            <a:off x="540566" y="1628775"/>
            <a:ext cx="26553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43" name="Google Shape;1443;p191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44" name="Google Shape;1444;p191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5" name="Google Shape;1445;p1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5506588" y="-569032"/>
            <a:ext cx="3013565" cy="6288004"/>
          </a:xfrm>
          <a:prstGeom prst="rect">
            <a:avLst/>
          </a:prstGeom>
          <a:noFill/>
          <a:ln>
            <a:noFill/>
          </a:ln>
        </p:spPr>
      </p:pic>
      <p:sp>
        <p:nvSpPr>
          <p:cNvPr id="1446" name="Google Shape;1446;p191"/>
          <p:cNvSpPr txBox="1"/>
          <p:nvPr/>
        </p:nvSpPr>
        <p:spPr>
          <a:xfrm>
            <a:off x="8413330" y="5488832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7" name="Google Shape;1447;p191"/>
          <p:cNvSpPr/>
          <p:nvPr>
            <p:ph idx="2" type="pic"/>
          </p:nvPr>
        </p:nvSpPr>
        <p:spPr>
          <a:xfrm>
            <a:off x="3963004" y="1170984"/>
            <a:ext cx="6120900" cy="2809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2">
  <p:cSld name="amber_title 2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/>
          <p:nvPr/>
        </p:nvSpPr>
        <p:spPr>
          <a:xfrm>
            <a:off x="839761" y="585669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21"/>
          <p:cNvSpPr/>
          <p:nvPr/>
        </p:nvSpPr>
        <p:spPr>
          <a:xfrm>
            <a:off x="0" y="0"/>
            <a:ext cx="1409700" cy="5143500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1"/>
          <p:cNvSpPr/>
          <p:nvPr/>
        </p:nvSpPr>
        <p:spPr>
          <a:xfrm>
            <a:off x="846912" y="1183635"/>
            <a:ext cx="558367" cy="275393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21"/>
          <p:cNvSpPr txBox="1"/>
          <p:nvPr>
            <p:ph type="title"/>
          </p:nvPr>
        </p:nvSpPr>
        <p:spPr>
          <a:xfrm>
            <a:off x="2204388" y="1420077"/>
            <a:ext cx="539550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300"/>
              <a:buFont typeface="Arial"/>
              <a:buNone/>
              <a:defRPr sz="4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9" name="Google Shape;119;p21"/>
          <p:cNvSpPr txBox="1"/>
          <p:nvPr>
            <p:ph idx="1" type="body"/>
          </p:nvPr>
        </p:nvSpPr>
        <p:spPr>
          <a:xfrm>
            <a:off x="2204155" y="2586025"/>
            <a:ext cx="332730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sz="1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120" name="Google Shape;120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64897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vertical">
  <p:cSld name="samsung vertical">
    <p:spTree>
      <p:nvGrpSpPr>
        <p:cNvPr id="1448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" name="Google Shape;1449;p192"/>
          <p:cNvSpPr txBox="1"/>
          <p:nvPr>
            <p:ph type="title"/>
          </p:nvPr>
        </p:nvSpPr>
        <p:spPr>
          <a:xfrm>
            <a:off x="540565" y="1628775"/>
            <a:ext cx="27042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50" name="Google Shape;1450;p192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51" name="Google Shape;1451;p192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2" name="Google Shape;1452;p1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37187" y="175672"/>
            <a:ext cx="2248490" cy="4706143"/>
          </a:xfrm>
          <a:prstGeom prst="rect">
            <a:avLst/>
          </a:prstGeom>
          <a:noFill/>
          <a:ln>
            <a:noFill/>
          </a:ln>
        </p:spPr>
      </p:pic>
      <p:sp>
        <p:nvSpPr>
          <p:cNvPr id="1453" name="Google Shape;1453;p192"/>
          <p:cNvSpPr/>
          <p:nvPr>
            <p:ph idx="2" type="pic"/>
          </p:nvPr>
        </p:nvSpPr>
        <p:spPr>
          <a:xfrm>
            <a:off x="4817117" y="445770"/>
            <a:ext cx="2091600" cy="4297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samsungs vertical">
  <p:cSld name="2 samsungs vertical">
    <p:spTree>
      <p:nvGrpSpPr>
        <p:cNvPr id="1454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5" name="Google Shape;1455;p193"/>
          <p:cNvSpPr txBox="1"/>
          <p:nvPr>
            <p:ph type="title"/>
          </p:nvPr>
        </p:nvSpPr>
        <p:spPr>
          <a:xfrm>
            <a:off x="540565" y="1628775"/>
            <a:ext cx="26676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56" name="Google Shape;1456;p193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57" name="Google Shape;1457;p193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8" name="Google Shape;1458;p1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37187" y="175672"/>
            <a:ext cx="2248490" cy="4706143"/>
          </a:xfrm>
          <a:prstGeom prst="rect">
            <a:avLst/>
          </a:prstGeom>
          <a:noFill/>
          <a:ln>
            <a:noFill/>
          </a:ln>
        </p:spPr>
      </p:pic>
      <p:sp>
        <p:nvSpPr>
          <p:cNvPr id="1459" name="Google Shape;1459;p193"/>
          <p:cNvSpPr/>
          <p:nvPr>
            <p:ph idx="2" type="pic"/>
          </p:nvPr>
        </p:nvSpPr>
        <p:spPr>
          <a:xfrm>
            <a:off x="4817117" y="445770"/>
            <a:ext cx="2091600" cy="4297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460" name="Google Shape;1460;p1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081834" y="175672"/>
            <a:ext cx="2248490" cy="4706143"/>
          </a:xfrm>
          <a:prstGeom prst="rect">
            <a:avLst/>
          </a:prstGeom>
          <a:noFill/>
          <a:ln>
            <a:noFill/>
          </a:ln>
        </p:spPr>
      </p:pic>
      <p:sp>
        <p:nvSpPr>
          <p:cNvPr id="1461" name="Google Shape;1461;p193"/>
          <p:cNvSpPr/>
          <p:nvPr>
            <p:ph idx="3" type="pic"/>
          </p:nvPr>
        </p:nvSpPr>
        <p:spPr>
          <a:xfrm>
            <a:off x="7161764" y="445770"/>
            <a:ext cx="2091600" cy="4297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9 vertical">
  <p:cSld name="samsung 9 vertical">
    <p:spTree>
      <p:nvGrpSpPr>
        <p:cNvPr id="1462" name="Shape 1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3" name="Google Shape;1463;p194"/>
          <p:cNvSpPr txBox="1"/>
          <p:nvPr>
            <p:ph type="title"/>
          </p:nvPr>
        </p:nvSpPr>
        <p:spPr>
          <a:xfrm>
            <a:off x="540565" y="1628775"/>
            <a:ext cx="26877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64" name="Google Shape;1464;p194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65" name="Google Shape;1465;p194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66" name="Google Shape;1466;p19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5058260" y="174803"/>
            <a:ext cx="2249474" cy="4708202"/>
          </a:xfrm>
          <a:prstGeom prst="rect">
            <a:avLst/>
          </a:prstGeom>
          <a:noFill/>
          <a:ln>
            <a:noFill/>
          </a:ln>
        </p:spPr>
      </p:pic>
      <p:sp>
        <p:nvSpPr>
          <p:cNvPr id="1467" name="Google Shape;1467;p194"/>
          <p:cNvSpPr/>
          <p:nvPr>
            <p:ph idx="2" type="pic"/>
          </p:nvPr>
        </p:nvSpPr>
        <p:spPr>
          <a:xfrm rot="5400000">
            <a:off x="5070946" y="381955"/>
            <a:ext cx="2091900" cy="4297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468" name="Google Shape;1468;p194"/>
          <p:cNvSpPr txBox="1"/>
          <p:nvPr/>
        </p:nvSpPr>
        <p:spPr>
          <a:xfrm>
            <a:off x="3968370" y="1484597"/>
            <a:ext cx="4297200" cy="20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240000" lIns="274300" spcFirstLastPara="1" rIns="205725" wrap="square" tIns="8228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Samsung screenshot into this photo placeholder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s9 vertical detail">
  <p:cSld name="samsung s9 vertical detail">
    <p:spTree>
      <p:nvGrpSpPr>
        <p:cNvPr id="1469" name="Shape 1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0" name="Google Shape;1470;p195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1" name="Google Shape;1471;p1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14372" y="-920543"/>
            <a:ext cx="3307979" cy="6923678"/>
          </a:xfrm>
          <a:prstGeom prst="rect">
            <a:avLst/>
          </a:prstGeom>
          <a:noFill/>
          <a:ln>
            <a:noFill/>
          </a:ln>
        </p:spPr>
      </p:pic>
      <p:sp>
        <p:nvSpPr>
          <p:cNvPr id="1472" name="Google Shape;1472;p195"/>
          <p:cNvSpPr txBox="1"/>
          <p:nvPr>
            <p:ph type="title"/>
          </p:nvPr>
        </p:nvSpPr>
        <p:spPr>
          <a:xfrm>
            <a:off x="540565" y="1628775"/>
            <a:ext cx="26676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73" name="Google Shape;1473;p195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74" name="Google Shape;1474;p195"/>
          <p:cNvSpPr/>
          <p:nvPr>
            <p:ph idx="2" type="pic"/>
          </p:nvPr>
        </p:nvSpPr>
        <p:spPr>
          <a:xfrm>
            <a:off x="4835641" y="-590084"/>
            <a:ext cx="3057300" cy="6294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detail">
  <p:cSld name="samsung detail">
    <p:spTree>
      <p:nvGrpSpPr>
        <p:cNvPr id="1475" name="Shape 1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" name="Google Shape;1476;p196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7" name="Google Shape;1477;p1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5657710" y="-920676"/>
            <a:ext cx="3308332" cy="6924416"/>
          </a:xfrm>
          <a:prstGeom prst="rect">
            <a:avLst/>
          </a:prstGeom>
          <a:noFill/>
          <a:ln>
            <a:noFill/>
          </a:ln>
        </p:spPr>
      </p:pic>
      <p:sp>
        <p:nvSpPr>
          <p:cNvPr id="1478" name="Google Shape;1478;p196"/>
          <p:cNvSpPr txBox="1"/>
          <p:nvPr>
            <p:ph type="title"/>
          </p:nvPr>
        </p:nvSpPr>
        <p:spPr>
          <a:xfrm>
            <a:off x="540565" y="1628775"/>
            <a:ext cx="26676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79" name="Google Shape;1479;p196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80" name="Google Shape;1480;p196"/>
          <p:cNvSpPr/>
          <p:nvPr>
            <p:ph idx="2" type="pic"/>
          </p:nvPr>
        </p:nvSpPr>
        <p:spPr>
          <a:xfrm>
            <a:off x="4162210" y="1028315"/>
            <a:ext cx="6293700" cy="30579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 image">
  <p:cSld name="green_thank you image">
    <p:spTree>
      <p:nvGrpSpPr>
        <p:cNvPr id="1481" name="Shape 1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2" name="Google Shape;1482;p197"/>
          <p:cNvSpPr/>
          <p:nvPr/>
        </p:nvSpPr>
        <p:spPr>
          <a:xfrm>
            <a:off x="0" y="3262746"/>
            <a:ext cx="9144000" cy="18807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3" name="Google Shape;1483;p197"/>
          <p:cNvSpPr txBox="1"/>
          <p:nvPr>
            <p:ph type="title"/>
          </p:nvPr>
        </p:nvSpPr>
        <p:spPr>
          <a:xfrm>
            <a:off x="572021" y="3709555"/>
            <a:ext cx="5121000" cy="10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200"/>
              <a:buFont typeface="Arial"/>
              <a:buNone/>
              <a:defRPr sz="82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84" name="Google Shape;1484;p1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5439" y="8393762"/>
            <a:ext cx="5993097" cy="436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5" name="Google Shape;1485;p1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15750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  <p:sp>
        <p:nvSpPr>
          <p:cNvPr id="1486" name="Google Shape;1486;p197"/>
          <p:cNvSpPr/>
          <p:nvPr>
            <p:ph idx="2" type="pic"/>
          </p:nvPr>
        </p:nvSpPr>
        <p:spPr>
          <a:xfrm>
            <a:off x="-1081147" y="1"/>
            <a:ext cx="11306100" cy="2815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hank you image">
  <p:cSld name="1_red_thank you image">
    <p:spTree>
      <p:nvGrpSpPr>
        <p:cNvPr id="1487" name="Shape 1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8" name="Google Shape;1488;p198"/>
          <p:cNvSpPr/>
          <p:nvPr/>
        </p:nvSpPr>
        <p:spPr>
          <a:xfrm>
            <a:off x="0" y="3262746"/>
            <a:ext cx="9144000" cy="18807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9" name="Google Shape;1489;p198"/>
          <p:cNvSpPr txBox="1"/>
          <p:nvPr>
            <p:ph type="title"/>
          </p:nvPr>
        </p:nvSpPr>
        <p:spPr>
          <a:xfrm>
            <a:off x="572021" y="3709555"/>
            <a:ext cx="5121000" cy="10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200"/>
              <a:buFont typeface="Arial"/>
              <a:buNone/>
              <a:defRPr sz="82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90" name="Google Shape;1490;p1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5439" y="8393762"/>
            <a:ext cx="5993097" cy="436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1" name="Google Shape;1491;p1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15750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  <p:sp>
        <p:nvSpPr>
          <p:cNvPr id="1492" name="Google Shape;1492;p198"/>
          <p:cNvSpPr/>
          <p:nvPr>
            <p:ph idx="2" type="pic"/>
          </p:nvPr>
        </p:nvSpPr>
        <p:spPr>
          <a:xfrm>
            <a:off x="-1081147" y="1"/>
            <a:ext cx="11306100" cy="2815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you image">
  <p:cSld name="red_thankyou image">
    <p:spTree>
      <p:nvGrpSpPr>
        <p:cNvPr id="1493" name="Shape 1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4" name="Google Shape;1494;p199"/>
          <p:cNvSpPr/>
          <p:nvPr/>
        </p:nvSpPr>
        <p:spPr>
          <a:xfrm>
            <a:off x="0" y="3262746"/>
            <a:ext cx="9144000" cy="18807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5" name="Google Shape;1495;p199"/>
          <p:cNvSpPr txBox="1"/>
          <p:nvPr>
            <p:ph type="title"/>
          </p:nvPr>
        </p:nvSpPr>
        <p:spPr>
          <a:xfrm>
            <a:off x="572021" y="3709555"/>
            <a:ext cx="5121000" cy="10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200"/>
              <a:buFont typeface="Arial"/>
              <a:buNone/>
              <a:defRPr sz="82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96" name="Google Shape;1496;p1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5439" y="8393762"/>
            <a:ext cx="5993097" cy="436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7" name="Google Shape;1497;p1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15750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  <p:sp>
        <p:nvSpPr>
          <p:cNvPr id="1498" name="Google Shape;1498;p199"/>
          <p:cNvSpPr/>
          <p:nvPr>
            <p:ph idx="2" type="pic"/>
          </p:nvPr>
        </p:nvSpPr>
        <p:spPr>
          <a:xfrm>
            <a:off x="-1081147" y="1"/>
            <a:ext cx="11306100" cy="2815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 image">
  <p:cSld name="blue_thank you image">
    <p:spTree>
      <p:nvGrpSpPr>
        <p:cNvPr id="1499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p200"/>
          <p:cNvSpPr/>
          <p:nvPr/>
        </p:nvSpPr>
        <p:spPr>
          <a:xfrm>
            <a:off x="0" y="3262746"/>
            <a:ext cx="9144000" cy="18807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1" name="Google Shape;1501;p200"/>
          <p:cNvSpPr txBox="1"/>
          <p:nvPr>
            <p:ph type="title"/>
          </p:nvPr>
        </p:nvSpPr>
        <p:spPr>
          <a:xfrm>
            <a:off x="572021" y="3709555"/>
            <a:ext cx="5121000" cy="10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200"/>
              <a:buFont typeface="Arial"/>
              <a:buNone/>
              <a:defRPr sz="82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502" name="Google Shape;1502;p2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5439" y="8393762"/>
            <a:ext cx="5993097" cy="436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3" name="Google Shape;1503;p2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15750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  <p:sp>
        <p:nvSpPr>
          <p:cNvPr id="1504" name="Google Shape;1504;p200"/>
          <p:cNvSpPr/>
          <p:nvPr>
            <p:ph idx="2" type="pic"/>
          </p:nvPr>
        </p:nvSpPr>
        <p:spPr>
          <a:xfrm>
            <a:off x="-1081147" y="1"/>
            <a:ext cx="11306100" cy="2815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 image">
  <p:cSld name="darkamber_thank you image">
    <p:spTree>
      <p:nvGrpSpPr>
        <p:cNvPr id="1505" name="Shape 1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6" name="Google Shape;1506;p201"/>
          <p:cNvSpPr/>
          <p:nvPr/>
        </p:nvSpPr>
        <p:spPr>
          <a:xfrm>
            <a:off x="0" y="3262746"/>
            <a:ext cx="9144000" cy="18807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7" name="Google Shape;1507;p201"/>
          <p:cNvSpPr txBox="1"/>
          <p:nvPr>
            <p:ph type="title"/>
          </p:nvPr>
        </p:nvSpPr>
        <p:spPr>
          <a:xfrm>
            <a:off x="572021" y="3709555"/>
            <a:ext cx="5121000" cy="10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200"/>
              <a:buFont typeface="Arial"/>
              <a:buNone/>
              <a:defRPr sz="82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508" name="Google Shape;1508;p2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5439" y="8393762"/>
            <a:ext cx="5993097" cy="436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9" name="Google Shape;1509;p2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15750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  <p:sp>
        <p:nvSpPr>
          <p:cNvPr id="1510" name="Google Shape;1510;p201"/>
          <p:cNvSpPr/>
          <p:nvPr>
            <p:ph idx="2" type="pic"/>
          </p:nvPr>
        </p:nvSpPr>
        <p:spPr>
          <a:xfrm>
            <a:off x="-1081147" y="1"/>
            <a:ext cx="11306100" cy="2815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2">
  <p:cSld name="red_title 2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/>
          <p:nvPr/>
        </p:nvSpPr>
        <p:spPr>
          <a:xfrm>
            <a:off x="839761" y="585669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2"/>
          <p:cNvSpPr/>
          <p:nvPr/>
        </p:nvSpPr>
        <p:spPr>
          <a:xfrm>
            <a:off x="0" y="0"/>
            <a:ext cx="1409700" cy="5143500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22"/>
          <p:cNvSpPr/>
          <p:nvPr/>
        </p:nvSpPr>
        <p:spPr>
          <a:xfrm>
            <a:off x="846912" y="1183635"/>
            <a:ext cx="558367" cy="275393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22"/>
          <p:cNvSpPr txBox="1"/>
          <p:nvPr>
            <p:ph type="title"/>
          </p:nvPr>
        </p:nvSpPr>
        <p:spPr>
          <a:xfrm>
            <a:off x="2204388" y="1420077"/>
            <a:ext cx="539550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Font typeface="Arial"/>
              <a:buNone/>
              <a:defRPr sz="43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6" name="Google Shape;126;p22"/>
          <p:cNvSpPr txBox="1"/>
          <p:nvPr>
            <p:ph idx="1" type="body"/>
          </p:nvPr>
        </p:nvSpPr>
        <p:spPr>
          <a:xfrm>
            <a:off x="2204155" y="2586025"/>
            <a:ext cx="330450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sz="1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127" name="Google Shape;127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64897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">
  <p:cSld name="green_thank you">
    <p:spTree>
      <p:nvGrpSpPr>
        <p:cNvPr id="1511" name="Shape 1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2" name="Google Shape;1512;p202"/>
          <p:cNvSpPr/>
          <p:nvPr/>
        </p:nvSpPr>
        <p:spPr>
          <a:xfrm>
            <a:off x="0" y="3793808"/>
            <a:ext cx="9144000" cy="14097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3" name="Google Shape;1513;p202"/>
          <p:cNvSpPr/>
          <p:nvPr/>
        </p:nvSpPr>
        <p:spPr>
          <a:xfrm>
            <a:off x="1514873" y="0"/>
            <a:ext cx="6115050" cy="3800475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4" name="Google Shape;1514;p202"/>
          <p:cNvSpPr txBox="1"/>
          <p:nvPr>
            <p:ph idx="1" type="body"/>
          </p:nvPr>
        </p:nvSpPr>
        <p:spPr>
          <a:xfrm>
            <a:off x="1833530" y="1643517"/>
            <a:ext cx="5470800" cy="11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50" lIns="18050" spcFirstLastPara="1" rIns="18050" wrap="square" tIns="180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7500"/>
              <a:buNone/>
              <a:defRPr b="0" sz="7500">
                <a:solidFill>
                  <a:schemeClr val="accen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515" name="Google Shape;1515;p202"/>
          <p:cNvSpPr/>
          <p:nvPr/>
        </p:nvSpPr>
        <p:spPr>
          <a:xfrm>
            <a:off x="0" y="0"/>
            <a:ext cx="2543065" cy="3800475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6" name="Google Shape;1516;p202"/>
          <p:cNvSpPr/>
          <p:nvPr/>
        </p:nvSpPr>
        <p:spPr>
          <a:xfrm>
            <a:off x="6601266" y="0"/>
            <a:ext cx="2543066" cy="3800475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7" name="Google Shape;1517;p202"/>
          <p:cNvSpPr/>
          <p:nvPr/>
        </p:nvSpPr>
        <p:spPr>
          <a:xfrm>
            <a:off x="2542734" y="3800475"/>
            <a:ext cx="4059060" cy="771525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18" name="Google Shape;1518;p20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15750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hank you">
  <p:cSld name="amber_thank you">
    <p:spTree>
      <p:nvGrpSpPr>
        <p:cNvPr id="1519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0" name="Google Shape;1520;p203"/>
          <p:cNvSpPr/>
          <p:nvPr/>
        </p:nvSpPr>
        <p:spPr>
          <a:xfrm>
            <a:off x="0" y="3793808"/>
            <a:ext cx="9144000" cy="14097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1" name="Google Shape;1521;p203"/>
          <p:cNvSpPr/>
          <p:nvPr/>
        </p:nvSpPr>
        <p:spPr>
          <a:xfrm>
            <a:off x="1514873" y="0"/>
            <a:ext cx="6115050" cy="3800475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2" name="Google Shape;1522;p203"/>
          <p:cNvSpPr txBox="1"/>
          <p:nvPr>
            <p:ph idx="1" type="body"/>
          </p:nvPr>
        </p:nvSpPr>
        <p:spPr>
          <a:xfrm>
            <a:off x="1833530" y="1643517"/>
            <a:ext cx="5470800" cy="11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50" lIns="18050" spcFirstLastPara="1" rIns="18050" wrap="square" tIns="180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7500"/>
              <a:buNone/>
              <a:defRPr b="0" sz="75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523" name="Google Shape;1523;p203"/>
          <p:cNvSpPr/>
          <p:nvPr/>
        </p:nvSpPr>
        <p:spPr>
          <a:xfrm>
            <a:off x="0" y="0"/>
            <a:ext cx="2543065" cy="3800475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4" name="Google Shape;1524;p203"/>
          <p:cNvSpPr/>
          <p:nvPr/>
        </p:nvSpPr>
        <p:spPr>
          <a:xfrm>
            <a:off x="6601266" y="0"/>
            <a:ext cx="2543066" cy="3800475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5" name="Google Shape;1525;p203"/>
          <p:cNvSpPr/>
          <p:nvPr/>
        </p:nvSpPr>
        <p:spPr>
          <a:xfrm>
            <a:off x="2542734" y="3800475"/>
            <a:ext cx="4059060" cy="771525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26" name="Google Shape;1526;p2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15750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 you">
  <p:cSld name="red_thank you">
    <p:spTree>
      <p:nvGrpSpPr>
        <p:cNvPr id="1527" name="Shape 1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8" name="Google Shape;1528;p204"/>
          <p:cNvSpPr/>
          <p:nvPr/>
        </p:nvSpPr>
        <p:spPr>
          <a:xfrm>
            <a:off x="0" y="3793808"/>
            <a:ext cx="9144000" cy="14097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9" name="Google Shape;1529;p204"/>
          <p:cNvSpPr/>
          <p:nvPr/>
        </p:nvSpPr>
        <p:spPr>
          <a:xfrm>
            <a:off x="1514873" y="0"/>
            <a:ext cx="6115050" cy="3800475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0" name="Google Shape;1530;p204"/>
          <p:cNvSpPr txBox="1"/>
          <p:nvPr>
            <p:ph idx="1" type="body"/>
          </p:nvPr>
        </p:nvSpPr>
        <p:spPr>
          <a:xfrm>
            <a:off x="1833530" y="1643517"/>
            <a:ext cx="5470800" cy="11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50" lIns="18050" spcFirstLastPara="1" rIns="18050" wrap="square" tIns="180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7500"/>
              <a:buNone/>
              <a:defRPr b="0" sz="7500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531" name="Google Shape;1531;p204"/>
          <p:cNvSpPr/>
          <p:nvPr/>
        </p:nvSpPr>
        <p:spPr>
          <a:xfrm>
            <a:off x="0" y="0"/>
            <a:ext cx="2543065" cy="3800475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2" name="Google Shape;1532;p204"/>
          <p:cNvSpPr/>
          <p:nvPr/>
        </p:nvSpPr>
        <p:spPr>
          <a:xfrm>
            <a:off x="6601266" y="0"/>
            <a:ext cx="2543066" cy="3800475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3" name="Google Shape;1533;p204"/>
          <p:cNvSpPr/>
          <p:nvPr/>
        </p:nvSpPr>
        <p:spPr>
          <a:xfrm>
            <a:off x="2542734" y="3800475"/>
            <a:ext cx="4059060" cy="771525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4" name="Google Shape;1534;p2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15750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">
  <p:cSld name="blue_thank you">
    <p:spTree>
      <p:nvGrpSpPr>
        <p:cNvPr id="1535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" name="Google Shape;1536;p205"/>
          <p:cNvSpPr/>
          <p:nvPr/>
        </p:nvSpPr>
        <p:spPr>
          <a:xfrm>
            <a:off x="0" y="3800475"/>
            <a:ext cx="9144000" cy="14097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7" name="Google Shape;1537;p205"/>
          <p:cNvSpPr/>
          <p:nvPr/>
        </p:nvSpPr>
        <p:spPr>
          <a:xfrm>
            <a:off x="1514873" y="0"/>
            <a:ext cx="6115050" cy="3800475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8" name="Google Shape;1538;p205"/>
          <p:cNvSpPr txBox="1"/>
          <p:nvPr>
            <p:ph idx="1" type="body"/>
          </p:nvPr>
        </p:nvSpPr>
        <p:spPr>
          <a:xfrm>
            <a:off x="1833530" y="1643517"/>
            <a:ext cx="5470800" cy="11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50" lIns="18050" spcFirstLastPara="1" rIns="18050" wrap="square" tIns="180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7500"/>
              <a:buNone/>
              <a:defRPr b="0" sz="75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539" name="Google Shape;1539;p205"/>
          <p:cNvSpPr/>
          <p:nvPr/>
        </p:nvSpPr>
        <p:spPr>
          <a:xfrm>
            <a:off x="0" y="0"/>
            <a:ext cx="2543065" cy="3800475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0" name="Google Shape;1540;p205"/>
          <p:cNvSpPr/>
          <p:nvPr/>
        </p:nvSpPr>
        <p:spPr>
          <a:xfrm>
            <a:off x="6601266" y="0"/>
            <a:ext cx="2543066" cy="3800475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1" name="Google Shape;1541;p205"/>
          <p:cNvSpPr/>
          <p:nvPr/>
        </p:nvSpPr>
        <p:spPr>
          <a:xfrm>
            <a:off x="2542734" y="3800475"/>
            <a:ext cx="4059060" cy="771525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42" name="Google Shape;1542;p20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15750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">
  <p:cSld name="darkamber_thank you">
    <p:spTree>
      <p:nvGrpSpPr>
        <p:cNvPr id="1543" name="Shape 1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" name="Google Shape;1544;p206"/>
          <p:cNvSpPr/>
          <p:nvPr/>
        </p:nvSpPr>
        <p:spPr>
          <a:xfrm>
            <a:off x="0" y="3793808"/>
            <a:ext cx="9144000" cy="14097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5" name="Google Shape;1545;p206"/>
          <p:cNvSpPr/>
          <p:nvPr/>
        </p:nvSpPr>
        <p:spPr>
          <a:xfrm>
            <a:off x="1514873" y="0"/>
            <a:ext cx="6115050" cy="3800475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6" name="Google Shape;1546;p206"/>
          <p:cNvSpPr txBox="1"/>
          <p:nvPr>
            <p:ph idx="1" type="body"/>
          </p:nvPr>
        </p:nvSpPr>
        <p:spPr>
          <a:xfrm>
            <a:off x="1833530" y="1643517"/>
            <a:ext cx="5470800" cy="11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50" lIns="18050" spcFirstLastPara="1" rIns="18050" wrap="square" tIns="180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7500"/>
              <a:buNone/>
              <a:defRPr b="0" sz="75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547" name="Google Shape;1547;p206"/>
          <p:cNvSpPr/>
          <p:nvPr/>
        </p:nvSpPr>
        <p:spPr>
          <a:xfrm>
            <a:off x="0" y="0"/>
            <a:ext cx="2543065" cy="3800475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8" name="Google Shape;1548;p206"/>
          <p:cNvSpPr/>
          <p:nvPr/>
        </p:nvSpPr>
        <p:spPr>
          <a:xfrm>
            <a:off x="6601266" y="0"/>
            <a:ext cx="2543066" cy="3800475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9" name="Google Shape;1549;p206"/>
          <p:cNvSpPr/>
          <p:nvPr/>
        </p:nvSpPr>
        <p:spPr>
          <a:xfrm>
            <a:off x="2542734" y="3800475"/>
            <a:ext cx="4059060" cy="771525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0" name="Google Shape;1550;p2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15750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center">
  <p:cSld name="logo center">
    <p:bg>
      <p:bgPr>
        <a:solidFill>
          <a:srgbClr val="FDFAF5"/>
        </a:solidFill>
      </p:bgPr>
    </p:bg>
    <p:spTree>
      <p:nvGrpSpPr>
        <p:cNvPr id="155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2" name="Google Shape;1552;p2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14864" y="2256129"/>
            <a:ext cx="2499989" cy="631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left">
  <p:cSld name="logo left">
    <p:bg>
      <p:bgPr>
        <a:solidFill>
          <a:srgbClr val="FDFAF5"/>
        </a:solidFill>
      </p:bgPr>
    </p:bg>
    <p:spTree>
      <p:nvGrpSpPr>
        <p:cNvPr id="1553" name="Shape 1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4" name="Google Shape;1554;p20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2021" y="2256129"/>
            <a:ext cx="2499989" cy="631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right">
  <p:cSld name="logo right">
    <p:bg>
      <p:bgPr>
        <a:solidFill>
          <a:srgbClr val="FDFAF5"/>
        </a:solidFill>
      </p:bgPr>
    </p:bg>
    <p:spTree>
      <p:nvGrpSpPr>
        <p:cNvPr id="1555" name="Shape 1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" name="Google Shape;1556;p2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065904" y="2256129"/>
            <a:ext cx="2499989" cy="631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id">
  <p:cSld name="grid">
    <p:bg>
      <p:bgPr>
        <a:solidFill>
          <a:schemeClr val="lt1">
            <a:alpha val="49020"/>
          </a:schemeClr>
        </a:solidFill>
      </p:bgPr>
    </p:bg>
    <p:spTree>
      <p:nvGrpSpPr>
        <p:cNvPr id="1557" name="Shape 1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8" name="Google Shape;1558;p210"/>
          <p:cNvSpPr/>
          <p:nvPr/>
        </p:nvSpPr>
        <p:spPr>
          <a:xfrm>
            <a:off x="595" y="0"/>
            <a:ext cx="91428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vider slide 1">
  <p:cSld name="1_divider slide 1">
    <p:bg>
      <p:bgPr>
        <a:solidFill>
          <a:srgbClr val="F2EDE6"/>
        </a:solidFill>
      </p:bgPr>
    </p:bg>
    <p:spTree>
      <p:nvGrpSpPr>
        <p:cNvPr id="1559" name="Shape 1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0" name="Google Shape;1560;p211"/>
          <p:cNvSpPr txBox="1"/>
          <p:nvPr>
            <p:ph idx="1" type="body"/>
          </p:nvPr>
        </p:nvSpPr>
        <p:spPr>
          <a:xfrm>
            <a:off x="491448" y="1885950"/>
            <a:ext cx="67188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None/>
              <a:defRPr b="0" i="0" sz="9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94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00"/>
              <a:buNone/>
              <a:defRPr/>
            </a:lvl5pPr>
            <a:lvl6pPr indent="-3111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00"/>
              <a:buChar char="•"/>
              <a:defRPr/>
            </a:lvl6pPr>
            <a:lvl7pPr indent="-3111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00"/>
              <a:buChar char="•"/>
              <a:defRPr/>
            </a:lvl7pPr>
            <a:lvl8pPr indent="-3111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00"/>
              <a:buChar char="•"/>
              <a:defRPr/>
            </a:lvl8pPr>
            <a:lvl9pPr indent="-3111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2">
  <p:cSld name="blue_title 2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/>
          <p:nvPr/>
        </p:nvSpPr>
        <p:spPr>
          <a:xfrm>
            <a:off x="839761" y="588409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3"/>
          <p:cNvSpPr/>
          <p:nvPr/>
        </p:nvSpPr>
        <p:spPr>
          <a:xfrm>
            <a:off x="0" y="0"/>
            <a:ext cx="1409700" cy="5143500"/>
          </a:xfrm>
          <a:prstGeom prst="rect">
            <a:avLst/>
          </a:prstGeom>
          <a:solidFill>
            <a:srgbClr val="DCE6F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3"/>
          <p:cNvSpPr/>
          <p:nvPr/>
        </p:nvSpPr>
        <p:spPr>
          <a:xfrm>
            <a:off x="846912" y="1183635"/>
            <a:ext cx="558367" cy="275393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3"/>
          <p:cNvSpPr txBox="1"/>
          <p:nvPr>
            <p:ph type="title"/>
          </p:nvPr>
        </p:nvSpPr>
        <p:spPr>
          <a:xfrm>
            <a:off x="2204388" y="1420077"/>
            <a:ext cx="539550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300"/>
              <a:buFont typeface="Arial"/>
              <a:buNone/>
              <a:defRPr sz="43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33" name="Google Shape;133;p23"/>
          <p:cNvSpPr txBox="1"/>
          <p:nvPr>
            <p:ph idx="1" type="body"/>
          </p:nvPr>
        </p:nvSpPr>
        <p:spPr>
          <a:xfrm>
            <a:off x="2204155" y="2586025"/>
            <a:ext cx="333870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sz="1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134" name="Google Shape;134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64897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2">
  <p:cSld name="darkamber_title 2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/>
          <p:nvPr/>
        </p:nvSpPr>
        <p:spPr>
          <a:xfrm>
            <a:off x="839761" y="585669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4"/>
          <p:cNvSpPr/>
          <p:nvPr/>
        </p:nvSpPr>
        <p:spPr>
          <a:xfrm>
            <a:off x="0" y="0"/>
            <a:ext cx="1409700" cy="5143500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4"/>
          <p:cNvSpPr/>
          <p:nvPr/>
        </p:nvSpPr>
        <p:spPr>
          <a:xfrm>
            <a:off x="846912" y="1183635"/>
            <a:ext cx="558367" cy="275393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4"/>
          <p:cNvSpPr txBox="1"/>
          <p:nvPr>
            <p:ph type="title"/>
          </p:nvPr>
        </p:nvSpPr>
        <p:spPr>
          <a:xfrm>
            <a:off x="2204388" y="1420077"/>
            <a:ext cx="539550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300"/>
              <a:buFont typeface="Arial"/>
              <a:buNone/>
              <a:defRPr sz="4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0" name="Google Shape;140;p24"/>
          <p:cNvSpPr txBox="1"/>
          <p:nvPr>
            <p:ph idx="1" type="body"/>
          </p:nvPr>
        </p:nvSpPr>
        <p:spPr>
          <a:xfrm>
            <a:off x="2204155" y="2586025"/>
            <a:ext cx="332730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sz="1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141" name="Google Shape;141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64897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">
  <p:cSld name="green_title and image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/>
          <p:nvPr/>
        </p:nvSpPr>
        <p:spPr>
          <a:xfrm>
            <a:off x="1402438" y="582340"/>
            <a:ext cx="3957000" cy="39576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25"/>
          <p:cNvSpPr txBox="1"/>
          <p:nvPr>
            <p:ph type="title"/>
          </p:nvPr>
        </p:nvSpPr>
        <p:spPr>
          <a:xfrm>
            <a:off x="556113" y="1600200"/>
            <a:ext cx="30216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5" name="Google Shape;145;p25"/>
          <p:cNvSpPr txBox="1"/>
          <p:nvPr>
            <p:ph idx="1" type="body"/>
          </p:nvPr>
        </p:nvSpPr>
        <p:spPr>
          <a:xfrm>
            <a:off x="572021" y="2616235"/>
            <a:ext cx="3005700" cy="8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6" name="Google Shape;146;p25"/>
          <p:cNvSpPr/>
          <p:nvPr/>
        </p:nvSpPr>
        <p:spPr>
          <a:xfrm flipH="1">
            <a:off x="4573164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25"/>
          <p:cNvSpPr/>
          <p:nvPr>
            <p:ph idx="2" type="pic"/>
          </p:nvPr>
        </p:nvSpPr>
        <p:spPr>
          <a:xfrm>
            <a:off x="4574156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48" name="Google Shape;148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2021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">
  <p:cSld name="amber_title and image">
    <p:bg>
      <p:bgPr>
        <a:solidFill>
          <a:srgbClr val="FDFAF5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6"/>
          <p:cNvSpPr/>
          <p:nvPr/>
        </p:nvSpPr>
        <p:spPr>
          <a:xfrm>
            <a:off x="1402438" y="582340"/>
            <a:ext cx="3957000" cy="39576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6"/>
          <p:cNvSpPr txBox="1"/>
          <p:nvPr>
            <p:ph type="title"/>
          </p:nvPr>
        </p:nvSpPr>
        <p:spPr>
          <a:xfrm>
            <a:off x="556113" y="1600200"/>
            <a:ext cx="29916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52" name="Google Shape;152;p26"/>
          <p:cNvSpPr txBox="1"/>
          <p:nvPr>
            <p:ph idx="1" type="body"/>
          </p:nvPr>
        </p:nvSpPr>
        <p:spPr>
          <a:xfrm>
            <a:off x="572021" y="2616235"/>
            <a:ext cx="2975700" cy="8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53" name="Google Shape;153;p26"/>
          <p:cNvSpPr/>
          <p:nvPr/>
        </p:nvSpPr>
        <p:spPr>
          <a:xfrm flipH="1">
            <a:off x="4573164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26"/>
          <p:cNvSpPr/>
          <p:nvPr>
            <p:ph idx="2" type="pic"/>
          </p:nvPr>
        </p:nvSpPr>
        <p:spPr>
          <a:xfrm>
            <a:off x="4574156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">
  <p:cSld name="red_title and image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7"/>
          <p:cNvSpPr/>
          <p:nvPr/>
        </p:nvSpPr>
        <p:spPr>
          <a:xfrm>
            <a:off x="1402438" y="582340"/>
            <a:ext cx="3957000" cy="39576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7"/>
          <p:cNvSpPr txBox="1"/>
          <p:nvPr>
            <p:ph type="title"/>
          </p:nvPr>
        </p:nvSpPr>
        <p:spPr>
          <a:xfrm>
            <a:off x="556113" y="1600200"/>
            <a:ext cx="30513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58" name="Google Shape;158;p27"/>
          <p:cNvSpPr txBox="1"/>
          <p:nvPr>
            <p:ph idx="1" type="body"/>
          </p:nvPr>
        </p:nvSpPr>
        <p:spPr>
          <a:xfrm>
            <a:off x="572021" y="2616235"/>
            <a:ext cx="3020400" cy="8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59" name="Google Shape;159;p27"/>
          <p:cNvSpPr/>
          <p:nvPr/>
        </p:nvSpPr>
        <p:spPr>
          <a:xfrm flipH="1">
            <a:off x="4573164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27"/>
          <p:cNvSpPr/>
          <p:nvPr>
            <p:ph idx="2" type="pic"/>
          </p:nvPr>
        </p:nvSpPr>
        <p:spPr>
          <a:xfrm>
            <a:off x="4574156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">
  <p:cSld name="blue_title and image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8"/>
          <p:cNvSpPr/>
          <p:nvPr/>
        </p:nvSpPr>
        <p:spPr>
          <a:xfrm>
            <a:off x="1402438" y="582340"/>
            <a:ext cx="3957000" cy="39576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8"/>
          <p:cNvSpPr txBox="1"/>
          <p:nvPr>
            <p:ph type="title"/>
          </p:nvPr>
        </p:nvSpPr>
        <p:spPr>
          <a:xfrm>
            <a:off x="556113" y="1600200"/>
            <a:ext cx="30216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3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64" name="Google Shape;164;p28"/>
          <p:cNvSpPr txBox="1"/>
          <p:nvPr>
            <p:ph idx="1" type="body"/>
          </p:nvPr>
        </p:nvSpPr>
        <p:spPr>
          <a:xfrm>
            <a:off x="572021" y="2616235"/>
            <a:ext cx="3020400" cy="8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65" name="Google Shape;165;p28"/>
          <p:cNvSpPr/>
          <p:nvPr/>
        </p:nvSpPr>
        <p:spPr>
          <a:xfrm flipH="1">
            <a:off x="4573164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28"/>
          <p:cNvSpPr/>
          <p:nvPr>
            <p:ph idx="2" type="pic"/>
          </p:nvPr>
        </p:nvSpPr>
        <p:spPr>
          <a:xfrm>
            <a:off x="4574156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">
  <p:cSld name="darkamber_title and image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9"/>
          <p:cNvSpPr/>
          <p:nvPr/>
        </p:nvSpPr>
        <p:spPr>
          <a:xfrm>
            <a:off x="1402438" y="582340"/>
            <a:ext cx="3957000" cy="39576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29"/>
          <p:cNvSpPr txBox="1"/>
          <p:nvPr>
            <p:ph type="title"/>
          </p:nvPr>
        </p:nvSpPr>
        <p:spPr>
          <a:xfrm>
            <a:off x="556113" y="1600200"/>
            <a:ext cx="30216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70" name="Google Shape;170;p29"/>
          <p:cNvSpPr txBox="1"/>
          <p:nvPr>
            <p:ph idx="1" type="body"/>
          </p:nvPr>
        </p:nvSpPr>
        <p:spPr>
          <a:xfrm>
            <a:off x="572021" y="2616235"/>
            <a:ext cx="3005700" cy="8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71" name="Google Shape;171;p29"/>
          <p:cNvSpPr/>
          <p:nvPr/>
        </p:nvSpPr>
        <p:spPr>
          <a:xfrm flipH="1">
            <a:off x="4573164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29"/>
          <p:cNvSpPr/>
          <p:nvPr>
            <p:ph idx="2" type="pic"/>
          </p:nvPr>
        </p:nvSpPr>
        <p:spPr>
          <a:xfrm>
            <a:off x="4574156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3" name="Google Shape;173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2021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2">
  <p:cSld name="green_title and image 2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0"/>
          <p:cNvSpPr/>
          <p:nvPr/>
        </p:nvSpPr>
        <p:spPr>
          <a:xfrm>
            <a:off x="3787059" y="582340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30"/>
          <p:cNvSpPr txBox="1"/>
          <p:nvPr>
            <p:ph type="title"/>
          </p:nvPr>
        </p:nvSpPr>
        <p:spPr>
          <a:xfrm>
            <a:off x="5113116" y="1492670"/>
            <a:ext cx="34587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77" name="Google Shape;177;p30"/>
          <p:cNvSpPr txBox="1"/>
          <p:nvPr>
            <p:ph idx="1" type="body"/>
          </p:nvPr>
        </p:nvSpPr>
        <p:spPr>
          <a:xfrm>
            <a:off x="5122581" y="2535656"/>
            <a:ext cx="24432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78" name="Google Shape;178;p30"/>
          <p:cNvSpPr/>
          <p:nvPr/>
        </p:nvSpPr>
        <p:spPr>
          <a:xfrm flipH="1" rot="10800000">
            <a:off x="3787059" y="976882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rgbClr val="44712E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30"/>
          <p:cNvSpPr/>
          <p:nvPr>
            <p:ph idx="2" type="pic"/>
          </p:nvPr>
        </p:nvSpPr>
        <p:spPr>
          <a:xfrm>
            <a:off x="595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80" name="Google Shape;180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582391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2">
  <p:cSld name="amber_title and image 2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1"/>
          <p:cNvSpPr/>
          <p:nvPr/>
        </p:nvSpPr>
        <p:spPr>
          <a:xfrm>
            <a:off x="3787059" y="582340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31"/>
          <p:cNvSpPr txBox="1"/>
          <p:nvPr>
            <p:ph type="title"/>
          </p:nvPr>
        </p:nvSpPr>
        <p:spPr>
          <a:xfrm>
            <a:off x="5113116" y="1492670"/>
            <a:ext cx="34587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84" name="Google Shape;184;p31"/>
          <p:cNvSpPr txBox="1"/>
          <p:nvPr>
            <p:ph idx="1" type="body"/>
          </p:nvPr>
        </p:nvSpPr>
        <p:spPr>
          <a:xfrm>
            <a:off x="5122581" y="2535656"/>
            <a:ext cx="24660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85" name="Google Shape;185;p31"/>
          <p:cNvSpPr/>
          <p:nvPr/>
        </p:nvSpPr>
        <p:spPr>
          <a:xfrm flipH="1" rot="10800000">
            <a:off x="3787059" y="976882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31"/>
          <p:cNvSpPr/>
          <p:nvPr>
            <p:ph idx="2" type="pic"/>
          </p:nvPr>
        </p:nvSpPr>
        <p:spPr>
          <a:xfrm>
            <a:off x="595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87" name="Google Shape;187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582391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2">
  <p:cSld name="red_title and image 2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2"/>
          <p:cNvSpPr/>
          <p:nvPr/>
        </p:nvSpPr>
        <p:spPr>
          <a:xfrm>
            <a:off x="3787059" y="582340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32"/>
          <p:cNvSpPr txBox="1"/>
          <p:nvPr>
            <p:ph type="title"/>
          </p:nvPr>
        </p:nvSpPr>
        <p:spPr>
          <a:xfrm>
            <a:off x="5113116" y="1492670"/>
            <a:ext cx="34587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91" name="Google Shape;191;p32"/>
          <p:cNvSpPr txBox="1"/>
          <p:nvPr>
            <p:ph idx="1" type="body"/>
          </p:nvPr>
        </p:nvSpPr>
        <p:spPr>
          <a:xfrm>
            <a:off x="5122581" y="2535656"/>
            <a:ext cx="23973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92" name="Google Shape;192;p32"/>
          <p:cNvSpPr/>
          <p:nvPr/>
        </p:nvSpPr>
        <p:spPr>
          <a:xfrm flipH="1" rot="10800000">
            <a:off x="3787059" y="976882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32"/>
          <p:cNvSpPr/>
          <p:nvPr>
            <p:ph idx="2" type="pic"/>
          </p:nvPr>
        </p:nvSpPr>
        <p:spPr>
          <a:xfrm>
            <a:off x="595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94" name="Google Shape;194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582391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2">
  <p:cSld name="blue_title and image 2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3"/>
          <p:cNvSpPr/>
          <p:nvPr/>
        </p:nvSpPr>
        <p:spPr>
          <a:xfrm>
            <a:off x="3787059" y="582340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33"/>
          <p:cNvSpPr txBox="1"/>
          <p:nvPr>
            <p:ph type="title"/>
          </p:nvPr>
        </p:nvSpPr>
        <p:spPr>
          <a:xfrm>
            <a:off x="5113116" y="1492670"/>
            <a:ext cx="34587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3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98" name="Google Shape;198;p33"/>
          <p:cNvSpPr txBox="1"/>
          <p:nvPr>
            <p:ph idx="1" type="body"/>
          </p:nvPr>
        </p:nvSpPr>
        <p:spPr>
          <a:xfrm>
            <a:off x="5122581" y="2535656"/>
            <a:ext cx="24432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99" name="Google Shape;199;p33"/>
          <p:cNvSpPr/>
          <p:nvPr/>
        </p:nvSpPr>
        <p:spPr>
          <a:xfrm flipH="1" rot="10800000">
            <a:off x="3787059" y="976882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33"/>
          <p:cNvSpPr/>
          <p:nvPr>
            <p:ph idx="2" type="pic"/>
          </p:nvPr>
        </p:nvSpPr>
        <p:spPr>
          <a:xfrm>
            <a:off x="595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01" name="Google Shape;201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582391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2">
  <p:cSld name="darkamber_title and image 2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4"/>
          <p:cNvSpPr/>
          <p:nvPr/>
        </p:nvSpPr>
        <p:spPr>
          <a:xfrm>
            <a:off x="3787059" y="582340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34"/>
          <p:cNvSpPr txBox="1"/>
          <p:nvPr>
            <p:ph type="title"/>
          </p:nvPr>
        </p:nvSpPr>
        <p:spPr>
          <a:xfrm>
            <a:off x="5113116" y="1492670"/>
            <a:ext cx="34587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05" name="Google Shape;205;p34"/>
          <p:cNvSpPr txBox="1"/>
          <p:nvPr>
            <p:ph idx="1" type="body"/>
          </p:nvPr>
        </p:nvSpPr>
        <p:spPr>
          <a:xfrm>
            <a:off x="5122581" y="2535656"/>
            <a:ext cx="24351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06" name="Google Shape;206;p34"/>
          <p:cNvSpPr/>
          <p:nvPr/>
        </p:nvSpPr>
        <p:spPr>
          <a:xfrm flipH="1" rot="10800000">
            <a:off x="3787059" y="976882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34"/>
          <p:cNvSpPr/>
          <p:nvPr>
            <p:ph idx="2" type="pic"/>
          </p:nvPr>
        </p:nvSpPr>
        <p:spPr>
          <a:xfrm>
            <a:off x="595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08" name="Google Shape;208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3">
  <p:cSld name="green_title and image 3">
    <p:bg>
      <p:bgPr>
        <a:solidFill>
          <a:srgbClr val="FCE2BA"/>
        </a:solid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5"/>
          <p:cNvSpPr/>
          <p:nvPr/>
        </p:nvSpPr>
        <p:spPr>
          <a:xfrm rot="10800000">
            <a:off x="2529276" y="571451"/>
            <a:ext cx="3957000" cy="39576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35"/>
          <p:cNvSpPr txBox="1"/>
          <p:nvPr>
            <p:ph type="title"/>
          </p:nvPr>
        </p:nvSpPr>
        <p:spPr>
          <a:xfrm>
            <a:off x="3842289" y="1314450"/>
            <a:ext cx="3558300" cy="136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12" name="Google Shape;212;p35"/>
          <p:cNvSpPr txBox="1"/>
          <p:nvPr>
            <p:ph idx="1" type="body"/>
          </p:nvPr>
        </p:nvSpPr>
        <p:spPr>
          <a:xfrm>
            <a:off x="3864773" y="2717411"/>
            <a:ext cx="25923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13" name="Google Shape;213;p35"/>
          <p:cNvSpPr/>
          <p:nvPr/>
        </p:nvSpPr>
        <p:spPr>
          <a:xfrm flipH="1" rot="10800000">
            <a:off x="2529252" y="976882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35"/>
          <p:cNvSpPr/>
          <p:nvPr>
            <p:ph idx="2" type="pic"/>
          </p:nvPr>
        </p:nvSpPr>
        <p:spPr>
          <a:xfrm>
            <a:off x="-31206" y="0"/>
            <a:ext cx="33468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15" name="Google Shape;215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3">
  <p:cSld name="amber_title and image 3">
    <p:bg>
      <p:bgPr>
        <a:solidFill>
          <a:srgbClr val="FCE2BA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6"/>
          <p:cNvSpPr/>
          <p:nvPr/>
        </p:nvSpPr>
        <p:spPr>
          <a:xfrm rot="10800000">
            <a:off x="2529276" y="571451"/>
            <a:ext cx="3957000" cy="39576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36"/>
          <p:cNvSpPr txBox="1"/>
          <p:nvPr>
            <p:ph type="title"/>
          </p:nvPr>
        </p:nvSpPr>
        <p:spPr>
          <a:xfrm>
            <a:off x="3842289" y="1564481"/>
            <a:ext cx="3558300" cy="1114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19" name="Google Shape;219;p36"/>
          <p:cNvSpPr txBox="1"/>
          <p:nvPr>
            <p:ph idx="1" type="body"/>
          </p:nvPr>
        </p:nvSpPr>
        <p:spPr>
          <a:xfrm>
            <a:off x="3864773" y="2717411"/>
            <a:ext cx="2546700" cy="818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20" name="Google Shape;220;p36"/>
          <p:cNvSpPr/>
          <p:nvPr/>
        </p:nvSpPr>
        <p:spPr>
          <a:xfrm flipH="1" rot="10800000">
            <a:off x="2529252" y="976882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36"/>
          <p:cNvSpPr/>
          <p:nvPr>
            <p:ph idx="2" type="pic"/>
          </p:nvPr>
        </p:nvSpPr>
        <p:spPr>
          <a:xfrm>
            <a:off x="-31206" y="0"/>
            <a:ext cx="33468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22" name="Google Shape;222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3">
  <p:cSld name="red_title and image 3">
    <p:bg>
      <p:bgPr>
        <a:solidFill>
          <a:srgbClr val="FCE2BA"/>
        </a:solid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7"/>
          <p:cNvSpPr/>
          <p:nvPr/>
        </p:nvSpPr>
        <p:spPr>
          <a:xfrm rot="10800000">
            <a:off x="2529276" y="571451"/>
            <a:ext cx="3957000" cy="39576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37"/>
          <p:cNvSpPr txBox="1"/>
          <p:nvPr>
            <p:ph type="title"/>
          </p:nvPr>
        </p:nvSpPr>
        <p:spPr>
          <a:xfrm>
            <a:off x="3842289" y="1314450"/>
            <a:ext cx="3558300" cy="136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26" name="Google Shape;226;p37"/>
          <p:cNvSpPr txBox="1"/>
          <p:nvPr>
            <p:ph idx="1" type="body"/>
          </p:nvPr>
        </p:nvSpPr>
        <p:spPr>
          <a:xfrm>
            <a:off x="3864773" y="2717411"/>
            <a:ext cx="25809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27" name="Google Shape;227;p37"/>
          <p:cNvSpPr/>
          <p:nvPr/>
        </p:nvSpPr>
        <p:spPr>
          <a:xfrm flipH="1" rot="10800000">
            <a:off x="2529252" y="976882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37"/>
          <p:cNvSpPr/>
          <p:nvPr>
            <p:ph idx="2" type="pic"/>
          </p:nvPr>
        </p:nvSpPr>
        <p:spPr>
          <a:xfrm>
            <a:off x="-31206" y="0"/>
            <a:ext cx="33468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29" name="Google Shape;229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3">
  <p:cSld name="blue_title and image 3">
    <p:bg>
      <p:bgPr>
        <a:solidFill>
          <a:srgbClr val="FCE2BA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8"/>
          <p:cNvSpPr/>
          <p:nvPr/>
        </p:nvSpPr>
        <p:spPr>
          <a:xfrm rot="10800000">
            <a:off x="2529276" y="571451"/>
            <a:ext cx="3957000" cy="39576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38"/>
          <p:cNvSpPr txBox="1"/>
          <p:nvPr>
            <p:ph type="title"/>
          </p:nvPr>
        </p:nvSpPr>
        <p:spPr>
          <a:xfrm>
            <a:off x="3842289" y="1314450"/>
            <a:ext cx="3586800" cy="136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Arial"/>
              <a:buNone/>
              <a:defRPr sz="3600">
                <a:solidFill>
                  <a:schemeClr val="accent3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33" name="Google Shape;233;p38"/>
          <p:cNvSpPr txBox="1"/>
          <p:nvPr>
            <p:ph idx="1" type="body"/>
          </p:nvPr>
        </p:nvSpPr>
        <p:spPr>
          <a:xfrm>
            <a:off x="3864773" y="2717411"/>
            <a:ext cx="24552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34" name="Google Shape;234;p38"/>
          <p:cNvSpPr/>
          <p:nvPr/>
        </p:nvSpPr>
        <p:spPr>
          <a:xfrm flipH="1" rot="10800000">
            <a:off x="2529252" y="976882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38"/>
          <p:cNvSpPr/>
          <p:nvPr>
            <p:ph idx="2" type="pic"/>
          </p:nvPr>
        </p:nvSpPr>
        <p:spPr>
          <a:xfrm>
            <a:off x="-31206" y="0"/>
            <a:ext cx="33468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36" name="Google Shape;236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3">
  <p:cSld name="darkamber_title and image 3">
    <p:bg>
      <p:bgPr>
        <a:solidFill>
          <a:srgbClr val="FCE2BA"/>
        </a:solidFill>
      </p:bgPr>
    </p:bg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9"/>
          <p:cNvSpPr/>
          <p:nvPr/>
        </p:nvSpPr>
        <p:spPr>
          <a:xfrm rot="10800000">
            <a:off x="2529276" y="571451"/>
            <a:ext cx="3957000" cy="39576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39"/>
          <p:cNvSpPr txBox="1"/>
          <p:nvPr>
            <p:ph type="title"/>
          </p:nvPr>
        </p:nvSpPr>
        <p:spPr>
          <a:xfrm>
            <a:off x="3842289" y="1314450"/>
            <a:ext cx="3558300" cy="136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40" name="Google Shape;240;p39"/>
          <p:cNvSpPr txBox="1"/>
          <p:nvPr>
            <p:ph idx="1" type="body"/>
          </p:nvPr>
        </p:nvSpPr>
        <p:spPr>
          <a:xfrm>
            <a:off x="3864773" y="2717411"/>
            <a:ext cx="25467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41" name="Google Shape;241;p39"/>
          <p:cNvSpPr/>
          <p:nvPr/>
        </p:nvSpPr>
        <p:spPr>
          <a:xfrm flipH="1" rot="10800000">
            <a:off x="2529252" y="976882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39"/>
          <p:cNvSpPr/>
          <p:nvPr>
            <p:ph idx="2" type="pic"/>
          </p:nvPr>
        </p:nvSpPr>
        <p:spPr>
          <a:xfrm>
            <a:off x="-31206" y="0"/>
            <a:ext cx="33468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43" name="Google Shape;243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4">
  <p:cSld name="green_title and image 4"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0"/>
          <p:cNvSpPr/>
          <p:nvPr/>
        </p:nvSpPr>
        <p:spPr>
          <a:xfrm>
            <a:off x="0" y="0"/>
            <a:ext cx="14097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40"/>
          <p:cNvSpPr/>
          <p:nvPr>
            <p:ph idx="2" type="pic"/>
          </p:nvPr>
        </p:nvSpPr>
        <p:spPr>
          <a:xfrm>
            <a:off x="1412980" y="590973"/>
            <a:ext cx="3391800" cy="3965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7" name="Google Shape;247;p40"/>
          <p:cNvSpPr/>
          <p:nvPr/>
        </p:nvSpPr>
        <p:spPr>
          <a:xfrm>
            <a:off x="847955" y="1178184"/>
            <a:ext cx="565812" cy="2790653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40"/>
          <p:cNvSpPr txBox="1"/>
          <p:nvPr>
            <p:ph type="title"/>
          </p:nvPr>
        </p:nvSpPr>
        <p:spPr>
          <a:xfrm>
            <a:off x="5262593" y="1628775"/>
            <a:ext cx="3280800" cy="10401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49" name="Google Shape;249;p40"/>
          <p:cNvSpPr txBox="1"/>
          <p:nvPr>
            <p:ph idx="1" type="body"/>
          </p:nvPr>
        </p:nvSpPr>
        <p:spPr>
          <a:xfrm>
            <a:off x="5262593" y="2668791"/>
            <a:ext cx="32808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Font typeface="Arial"/>
              <a:buNone/>
              <a:defRPr sz="20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250" name="Google Shape;250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4">
  <p:cSld name="amber_title and image 4"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" name="Google Shape;252;p41"/>
          <p:cNvGrpSpPr/>
          <p:nvPr/>
        </p:nvGrpSpPr>
        <p:grpSpPr>
          <a:xfrm>
            <a:off x="3464" y="0"/>
            <a:ext cx="1409738" cy="5143500"/>
            <a:chOff x="9236" y="0"/>
            <a:chExt cx="3759300" cy="13716000"/>
          </a:xfrm>
        </p:grpSpPr>
        <p:sp>
          <p:nvSpPr>
            <p:cNvPr id="253" name="Google Shape;253;p41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41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5" name="Google Shape;255;p41"/>
          <p:cNvSpPr txBox="1"/>
          <p:nvPr>
            <p:ph type="title"/>
          </p:nvPr>
        </p:nvSpPr>
        <p:spPr>
          <a:xfrm>
            <a:off x="5262593" y="1628775"/>
            <a:ext cx="3280800" cy="10401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56" name="Google Shape;256;p41"/>
          <p:cNvSpPr txBox="1"/>
          <p:nvPr>
            <p:ph idx="1" type="body"/>
          </p:nvPr>
        </p:nvSpPr>
        <p:spPr>
          <a:xfrm>
            <a:off x="5262593" y="2668791"/>
            <a:ext cx="32808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marR="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Font typeface="Arial"/>
              <a:buNone/>
              <a:defRPr sz="20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57" name="Google Shape;257;p41"/>
          <p:cNvSpPr/>
          <p:nvPr>
            <p:ph idx="2" type="pic"/>
          </p:nvPr>
        </p:nvSpPr>
        <p:spPr>
          <a:xfrm>
            <a:off x="1412980" y="590973"/>
            <a:ext cx="3391800" cy="3965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58" name="Google Shape;258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4">
  <p:cSld name="red_title and image 4"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" name="Google Shape;260;p42"/>
          <p:cNvGrpSpPr/>
          <p:nvPr/>
        </p:nvGrpSpPr>
        <p:grpSpPr>
          <a:xfrm>
            <a:off x="3464" y="0"/>
            <a:ext cx="1409738" cy="5143500"/>
            <a:chOff x="9236" y="0"/>
            <a:chExt cx="3759300" cy="13716000"/>
          </a:xfrm>
        </p:grpSpPr>
        <p:sp>
          <p:nvSpPr>
            <p:cNvPr id="261" name="Google Shape;261;p42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42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3" name="Google Shape;263;p42"/>
          <p:cNvSpPr txBox="1"/>
          <p:nvPr>
            <p:ph type="title"/>
          </p:nvPr>
        </p:nvSpPr>
        <p:spPr>
          <a:xfrm>
            <a:off x="5262593" y="1628775"/>
            <a:ext cx="3280800" cy="10401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64" name="Google Shape;264;p42"/>
          <p:cNvSpPr txBox="1"/>
          <p:nvPr>
            <p:ph idx="1" type="body"/>
          </p:nvPr>
        </p:nvSpPr>
        <p:spPr>
          <a:xfrm>
            <a:off x="5262593" y="2668791"/>
            <a:ext cx="32808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Font typeface="Arial"/>
              <a:buNone/>
              <a:defRPr sz="20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65" name="Google Shape;265;p42"/>
          <p:cNvSpPr/>
          <p:nvPr>
            <p:ph idx="2" type="pic"/>
          </p:nvPr>
        </p:nvSpPr>
        <p:spPr>
          <a:xfrm>
            <a:off x="1412980" y="590973"/>
            <a:ext cx="3391800" cy="3965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66" name="Google Shape;266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4">
  <p:cSld name="blue_title and image 4"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8" name="Google Shape;268;p43"/>
          <p:cNvGrpSpPr/>
          <p:nvPr/>
        </p:nvGrpSpPr>
        <p:grpSpPr>
          <a:xfrm>
            <a:off x="3464" y="0"/>
            <a:ext cx="1409738" cy="5143500"/>
            <a:chOff x="9236" y="0"/>
            <a:chExt cx="3759300" cy="13716000"/>
          </a:xfrm>
        </p:grpSpPr>
        <p:sp>
          <p:nvSpPr>
            <p:cNvPr id="269" name="Google Shape;269;p43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43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1" name="Google Shape;271;p43"/>
          <p:cNvSpPr txBox="1"/>
          <p:nvPr>
            <p:ph type="title"/>
          </p:nvPr>
        </p:nvSpPr>
        <p:spPr>
          <a:xfrm>
            <a:off x="5262593" y="1628775"/>
            <a:ext cx="3280800" cy="10401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3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72" name="Google Shape;272;p43"/>
          <p:cNvSpPr txBox="1"/>
          <p:nvPr>
            <p:ph idx="1" type="body"/>
          </p:nvPr>
        </p:nvSpPr>
        <p:spPr>
          <a:xfrm>
            <a:off x="5262593" y="2668791"/>
            <a:ext cx="32808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Font typeface="Arial"/>
              <a:buNone/>
              <a:defRPr sz="20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73" name="Google Shape;273;p43"/>
          <p:cNvSpPr txBox="1"/>
          <p:nvPr/>
        </p:nvSpPr>
        <p:spPr>
          <a:xfrm>
            <a:off x="12893166" y="-3140242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43"/>
          <p:cNvSpPr/>
          <p:nvPr>
            <p:ph idx="2" type="pic"/>
          </p:nvPr>
        </p:nvSpPr>
        <p:spPr>
          <a:xfrm>
            <a:off x="1412980" y="590973"/>
            <a:ext cx="3391800" cy="3965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75" name="Google Shape;275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4">
  <p:cSld name="darkamber_title and image 4"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" name="Google Shape;277;p44"/>
          <p:cNvGrpSpPr/>
          <p:nvPr/>
        </p:nvGrpSpPr>
        <p:grpSpPr>
          <a:xfrm>
            <a:off x="3464" y="0"/>
            <a:ext cx="1409738" cy="5143500"/>
            <a:chOff x="9236" y="0"/>
            <a:chExt cx="3759300" cy="13716000"/>
          </a:xfrm>
        </p:grpSpPr>
        <p:sp>
          <p:nvSpPr>
            <p:cNvPr id="278" name="Google Shape;278;p44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44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0" name="Google Shape;280;p44"/>
          <p:cNvSpPr txBox="1"/>
          <p:nvPr>
            <p:ph type="title"/>
          </p:nvPr>
        </p:nvSpPr>
        <p:spPr>
          <a:xfrm>
            <a:off x="5262593" y="1628775"/>
            <a:ext cx="3280800" cy="10401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81" name="Google Shape;281;p44"/>
          <p:cNvSpPr txBox="1"/>
          <p:nvPr>
            <p:ph idx="1" type="body"/>
          </p:nvPr>
        </p:nvSpPr>
        <p:spPr>
          <a:xfrm>
            <a:off x="5262593" y="2668791"/>
            <a:ext cx="32808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Font typeface="Arial"/>
              <a:buNone/>
              <a:defRPr sz="20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82" name="Google Shape;282;p44"/>
          <p:cNvSpPr/>
          <p:nvPr>
            <p:ph idx="2" type="pic"/>
          </p:nvPr>
        </p:nvSpPr>
        <p:spPr>
          <a:xfrm>
            <a:off x="1412980" y="590973"/>
            <a:ext cx="3391800" cy="3965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3" name="Google Shape;283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5">
  <p:cSld name="green_title and image 5"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5"/>
          <p:cNvSpPr/>
          <p:nvPr/>
        </p:nvSpPr>
        <p:spPr>
          <a:xfrm flipH="1">
            <a:off x="1403840" y="577064"/>
            <a:ext cx="3957000" cy="39576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45"/>
          <p:cNvSpPr txBox="1"/>
          <p:nvPr>
            <p:ph type="title"/>
          </p:nvPr>
        </p:nvSpPr>
        <p:spPr>
          <a:xfrm>
            <a:off x="560907" y="1171575"/>
            <a:ext cx="3324600" cy="1311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0" i="0" sz="3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87" name="Google Shape;287;p45"/>
          <p:cNvSpPr txBox="1"/>
          <p:nvPr>
            <p:ph idx="1" type="body"/>
          </p:nvPr>
        </p:nvSpPr>
        <p:spPr>
          <a:xfrm>
            <a:off x="561161" y="2571750"/>
            <a:ext cx="33246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Font typeface="Arial"/>
              <a:buNone/>
              <a:defRPr sz="20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88" name="Google Shape;288;p45"/>
          <p:cNvSpPr/>
          <p:nvPr>
            <p:ph idx="2" type="pic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9" name="Google Shape;289;p45"/>
          <p:cNvSpPr/>
          <p:nvPr/>
        </p:nvSpPr>
        <p:spPr>
          <a:xfrm flipH="1">
            <a:off x="4571898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0" name="Google Shape;290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2021" y="57150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5">
  <p:cSld name="amber_title and image 5"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6"/>
          <p:cNvSpPr/>
          <p:nvPr/>
        </p:nvSpPr>
        <p:spPr>
          <a:xfrm flipH="1">
            <a:off x="1402423" y="577064"/>
            <a:ext cx="3957000" cy="39576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46"/>
          <p:cNvSpPr txBox="1"/>
          <p:nvPr>
            <p:ph type="title"/>
          </p:nvPr>
        </p:nvSpPr>
        <p:spPr>
          <a:xfrm>
            <a:off x="560907" y="1171575"/>
            <a:ext cx="3324600" cy="1311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94" name="Google Shape;294;p46"/>
          <p:cNvSpPr/>
          <p:nvPr/>
        </p:nvSpPr>
        <p:spPr>
          <a:xfrm flipH="1">
            <a:off x="4571898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46"/>
          <p:cNvSpPr txBox="1"/>
          <p:nvPr>
            <p:ph idx="1" type="body"/>
          </p:nvPr>
        </p:nvSpPr>
        <p:spPr>
          <a:xfrm>
            <a:off x="561161" y="2571750"/>
            <a:ext cx="33246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96" name="Google Shape;296;p46"/>
          <p:cNvSpPr/>
          <p:nvPr>
            <p:ph idx="2" type="pic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97" name="Google Shape;297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2021" y="57150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5">
  <p:cSld name="red_title and image 5"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7"/>
          <p:cNvSpPr/>
          <p:nvPr/>
        </p:nvSpPr>
        <p:spPr>
          <a:xfrm flipH="1">
            <a:off x="1394110" y="577064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47"/>
          <p:cNvSpPr txBox="1"/>
          <p:nvPr>
            <p:ph type="title"/>
          </p:nvPr>
        </p:nvSpPr>
        <p:spPr>
          <a:xfrm>
            <a:off x="560907" y="1171575"/>
            <a:ext cx="3324600" cy="1311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b="0" i="0" sz="3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01" name="Google Shape;301;p47"/>
          <p:cNvSpPr txBox="1"/>
          <p:nvPr>
            <p:ph idx="1" type="body"/>
          </p:nvPr>
        </p:nvSpPr>
        <p:spPr>
          <a:xfrm>
            <a:off x="561161" y="2571750"/>
            <a:ext cx="33246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Font typeface="Arial"/>
              <a:buNone/>
              <a:defRPr sz="20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02" name="Google Shape;302;p47"/>
          <p:cNvSpPr/>
          <p:nvPr/>
        </p:nvSpPr>
        <p:spPr>
          <a:xfrm flipH="1">
            <a:off x="4573164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47"/>
          <p:cNvSpPr/>
          <p:nvPr>
            <p:ph idx="2" type="pic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04" name="Google Shape;304;p47"/>
          <p:cNvSpPr/>
          <p:nvPr/>
        </p:nvSpPr>
        <p:spPr>
          <a:xfrm flipH="1">
            <a:off x="4571898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5" name="Google Shape;305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2021" y="57150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itle and image 5">
  <p:cSld name="1_red_title and image 5"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8"/>
          <p:cNvSpPr/>
          <p:nvPr/>
        </p:nvSpPr>
        <p:spPr>
          <a:xfrm flipH="1">
            <a:off x="1394110" y="577064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48"/>
          <p:cNvSpPr txBox="1"/>
          <p:nvPr>
            <p:ph type="title"/>
          </p:nvPr>
        </p:nvSpPr>
        <p:spPr>
          <a:xfrm>
            <a:off x="560907" y="1171575"/>
            <a:ext cx="3324600" cy="1311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b="0" i="0" sz="3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09" name="Google Shape;309;p48"/>
          <p:cNvSpPr txBox="1"/>
          <p:nvPr>
            <p:ph idx="1" type="body"/>
          </p:nvPr>
        </p:nvSpPr>
        <p:spPr>
          <a:xfrm>
            <a:off x="561161" y="2571750"/>
            <a:ext cx="33246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Font typeface="Arial"/>
              <a:buNone/>
              <a:defRPr sz="20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10" name="Google Shape;310;p48"/>
          <p:cNvSpPr/>
          <p:nvPr/>
        </p:nvSpPr>
        <p:spPr>
          <a:xfrm flipH="1">
            <a:off x="4573164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48"/>
          <p:cNvSpPr/>
          <p:nvPr>
            <p:ph idx="2" type="pic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12" name="Google Shape;312;p48"/>
          <p:cNvSpPr/>
          <p:nvPr/>
        </p:nvSpPr>
        <p:spPr>
          <a:xfrm flipH="1">
            <a:off x="4571898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5">
  <p:cSld name="blue_title and image 5"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9"/>
          <p:cNvSpPr/>
          <p:nvPr/>
        </p:nvSpPr>
        <p:spPr>
          <a:xfrm flipH="1">
            <a:off x="1394110" y="577064"/>
            <a:ext cx="3957000" cy="39576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49"/>
          <p:cNvSpPr txBox="1"/>
          <p:nvPr>
            <p:ph type="title"/>
          </p:nvPr>
        </p:nvSpPr>
        <p:spPr>
          <a:xfrm>
            <a:off x="560907" y="1171575"/>
            <a:ext cx="3324600" cy="1311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b="0" i="0" sz="3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16" name="Google Shape;316;p49"/>
          <p:cNvSpPr txBox="1"/>
          <p:nvPr>
            <p:ph idx="1" type="body"/>
          </p:nvPr>
        </p:nvSpPr>
        <p:spPr>
          <a:xfrm>
            <a:off x="561161" y="2571750"/>
            <a:ext cx="33246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Font typeface="Arial"/>
              <a:buNone/>
              <a:defRPr sz="20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17" name="Google Shape;317;p49"/>
          <p:cNvSpPr/>
          <p:nvPr/>
        </p:nvSpPr>
        <p:spPr>
          <a:xfrm flipH="1">
            <a:off x="4571898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49"/>
          <p:cNvSpPr/>
          <p:nvPr>
            <p:ph idx="2" type="pic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319" name="Google Shape;319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2021" y="57150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5">
  <p:cSld name="darkamber_title and image 5"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50"/>
          <p:cNvSpPr/>
          <p:nvPr/>
        </p:nvSpPr>
        <p:spPr>
          <a:xfrm flipH="1">
            <a:off x="1394110" y="577064"/>
            <a:ext cx="3957000" cy="39576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50"/>
          <p:cNvSpPr txBox="1"/>
          <p:nvPr>
            <p:ph type="title"/>
          </p:nvPr>
        </p:nvSpPr>
        <p:spPr>
          <a:xfrm>
            <a:off x="560907" y="1171575"/>
            <a:ext cx="3324600" cy="1311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23" name="Google Shape;323;p50"/>
          <p:cNvSpPr txBox="1"/>
          <p:nvPr>
            <p:ph idx="1" type="body"/>
          </p:nvPr>
        </p:nvSpPr>
        <p:spPr>
          <a:xfrm>
            <a:off x="561161" y="2571750"/>
            <a:ext cx="33246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Font typeface="Arial"/>
              <a:buNone/>
              <a:defRPr sz="20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24" name="Google Shape;324;p50"/>
          <p:cNvSpPr/>
          <p:nvPr/>
        </p:nvSpPr>
        <p:spPr>
          <a:xfrm flipH="1">
            <a:off x="4571898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50"/>
          <p:cNvSpPr/>
          <p:nvPr>
            <p:ph idx="2" type="pic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326" name="Google Shape;326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2021" y="57150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6">
  <p:cSld name="green_title and image 6"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51"/>
          <p:cNvSpPr txBox="1"/>
          <p:nvPr>
            <p:ph type="title"/>
          </p:nvPr>
        </p:nvSpPr>
        <p:spPr>
          <a:xfrm>
            <a:off x="5657709" y="1759446"/>
            <a:ext cx="2885700" cy="960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29" name="Google Shape;329;p51"/>
          <p:cNvSpPr txBox="1"/>
          <p:nvPr>
            <p:ph idx="1" type="body"/>
          </p:nvPr>
        </p:nvSpPr>
        <p:spPr>
          <a:xfrm>
            <a:off x="5661509" y="2786280"/>
            <a:ext cx="27186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2000"/>
              <a:buFont typeface="Arial"/>
              <a:buNone/>
              <a:defRPr sz="20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30" name="Google Shape;330;p51"/>
          <p:cNvSpPr/>
          <p:nvPr>
            <p:ph idx="2" type="pic"/>
          </p:nvPr>
        </p:nvSpPr>
        <p:spPr>
          <a:xfrm>
            <a:off x="1415817" y="562214"/>
            <a:ext cx="3427500" cy="3977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31" name="Google Shape;331;p51"/>
          <p:cNvSpPr/>
          <p:nvPr/>
        </p:nvSpPr>
        <p:spPr>
          <a:xfrm>
            <a:off x="3463" y="0"/>
            <a:ext cx="1409700" cy="51435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51"/>
          <p:cNvSpPr/>
          <p:nvPr/>
        </p:nvSpPr>
        <p:spPr>
          <a:xfrm>
            <a:off x="850375" y="1183635"/>
            <a:ext cx="558367" cy="275393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3" name="Google Shape;333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6">
  <p:cSld name="amber_title and image 6"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2"/>
          <p:cNvSpPr txBox="1"/>
          <p:nvPr>
            <p:ph type="title"/>
          </p:nvPr>
        </p:nvSpPr>
        <p:spPr>
          <a:xfrm>
            <a:off x="5657709" y="1759446"/>
            <a:ext cx="2885700" cy="960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36" name="Google Shape;336;p52"/>
          <p:cNvSpPr txBox="1"/>
          <p:nvPr>
            <p:ph idx="1" type="body"/>
          </p:nvPr>
        </p:nvSpPr>
        <p:spPr>
          <a:xfrm>
            <a:off x="5661509" y="2786280"/>
            <a:ext cx="27186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2000"/>
              <a:buFont typeface="Arial"/>
              <a:buNone/>
              <a:defRPr sz="20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37" name="Google Shape;337;p52"/>
          <p:cNvSpPr/>
          <p:nvPr>
            <p:ph idx="2" type="pic"/>
          </p:nvPr>
        </p:nvSpPr>
        <p:spPr>
          <a:xfrm>
            <a:off x="1415817" y="562214"/>
            <a:ext cx="3427500" cy="3977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38" name="Google Shape;338;p52"/>
          <p:cNvSpPr/>
          <p:nvPr/>
        </p:nvSpPr>
        <p:spPr>
          <a:xfrm>
            <a:off x="3463" y="0"/>
            <a:ext cx="14097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52"/>
          <p:cNvSpPr/>
          <p:nvPr/>
        </p:nvSpPr>
        <p:spPr>
          <a:xfrm>
            <a:off x="850375" y="1183635"/>
            <a:ext cx="558367" cy="275393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0" name="Google Shape;340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6">
  <p:cSld name="red_title and image 6"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53"/>
          <p:cNvSpPr txBox="1"/>
          <p:nvPr>
            <p:ph type="title"/>
          </p:nvPr>
        </p:nvSpPr>
        <p:spPr>
          <a:xfrm>
            <a:off x="5657709" y="1759446"/>
            <a:ext cx="2885700" cy="960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43" name="Google Shape;343;p53"/>
          <p:cNvSpPr txBox="1"/>
          <p:nvPr>
            <p:ph idx="1" type="body"/>
          </p:nvPr>
        </p:nvSpPr>
        <p:spPr>
          <a:xfrm>
            <a:off x="5661509" y="2786280"/>
            <a:ext cx="27186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2000"/>
              <a:buFont typeface="Arial"/>
              <a:buNone/>
              <a:defRPr sz="20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44" name="Google Shape;344;p53"/>
          <p:cNvSpPr/>
          <p:nvPr>
            <p:ph idx="2" type="pic"/>
          </p:nvPr>
        </p:nvSpPr>
        <p:spPr>
          <a:xfrm>
            <a:off x="1415817" y="562214"/>
            <a:ext cx="3427500" cy="3977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45" name="Google Shape;345;p53"/>
          <p:cNvSpPr/>
          <p:nvPr/>
        </p:nvSpPr>
        <p:spPr>
          <a:xfrm>
            <a:off x="3463" y="0"/>
            <a:ext cx="14097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53"/>
          <p:cNvSpPr/>
          <p:nvPr/>
        </p:nvSpPr>
        <p:spPr>
          <a:xfrm>
            <a:off x="850375" y="1183635"/>
            <a:ext cx="558367" cy="275393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7" name="Google Shape;347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6">
  <p:cSld name="blue_title and image 6"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4"/>
          <p:cNvSpPr txBox="1"/>
          <p:nvPr>
            <p:ph type="title"/>
          </p:nvPr>
        </p:nvSpPr>
        <p:spPr>
          <a:xfrm>
            <a:off x="5657709" y="1759446"/>
            <a:ext cx="2885700" cy="960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3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50" name="Google Shape;350;p54"/>
          <p:cNvSpPr txBox="1"/>
          <p:nvPr>
            <p:ph idx="1" type="body"/>
          </p:nvPr>
        </p:nvSpPr>
        <p:spPr>
          <a:xfrm>
            <a:off x="5661509" y="2786280"/>
            <a:ext cx="27186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2000"/>
              <a:buFont typeface="Arial"/>
              <a:buNone/>
              <a:defRPr sz="20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51" name="Google Shape;351;p54"/>
          <p:cNvSpPr/>
          <p:nvPr>
            <p:ph idx="2" type="pic"/>
          </p:nvPr>
        </p:nvSpPr>
        <p:spPr>
          <a:xfrm>
            <a:off x="1415817" y="562214"/>
            <a:ext cx="3427500" cy="3977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52" name="Google Shape;352;p54"/>
          <p:cNvSpPr/>
          <p:nvPr/>
        </p:nvSpPr>
        <p:spPr>
          <a:xfrm>
            <a:off x="3463" y="0"/>
            <a:ext cx="14097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54"/>
          <p:cNvSpPr/>
          <p:nvPr/>
        </p:nvSpPr>
        <p:spPr>
          <a:xfrm>
            <a:off x="850375" y="1183635"/>
            <a:ext cx="558367" cy="275393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4" name="Google Shape;354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6">
  <p:cSld name="darkamber_title and image 6"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55"/>
          <p:cNvSpPr txBox="1"/>
          <p:nvPr>
            <p:ph type="title"/>
          </p:nvPr>
        </p:nvSpPr>
        <p:spPr>
          <a:xfrm>
            <a:off x="5657709" y="1759446"/>
            <a:ext cx="2885700" cy="960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57" name="Google Shape;357;p55"/>
          <p:cNvSpPr txBox="1"/>
          <p:nvPr>
            <p:ph idx="1" type="body"/>
          </p:nvPr>
        </p:nvSpPr>
        <p:spPr>
          <a:xfrm>
            <a:off x="5661509" y="2786280"/>
            <a:ext cx="27186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2000"/>
              <a:buFont typeface="Arial"/>
              <a:buNone/>
              <a:defRPr sz="20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58" name="Google Shape;358;p55"/>
          <p:cNvSpPr/>
          <p:nvPr>
            <p:ph idx="2" type="pic"/>
          </p:nvPr>
        </p:nvSpPr>
        <p:spPr>
          <a:xfrm>
            <a:off x="1415817" y="562214"/>
            <a:ext cx="3427500" cy="3977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59" name="Google Shape;359;p55"/>
          <p:cNvSpPr/>
          <p:nvPr/>
        </p:nvSpPr>
        <p:spPr>
          <a:xfrm>
            <a:off x="3463" y="0"/>
            <a:ext cx="14097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55"/>
          <p:cNvSpPr/>
          <p:nvPr/>
        </p:nvSpPr>
        <p:spPr>
          <a:xfrm>
            <a:off x="850375" y="1183635"/>
            <a:ext cx="558367" cy="275393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1" name="Google Shape;361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list image 6">
  <p:cSld name="green_title list image 6"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56"/>
          <p:cNvSpPr txBox="1"/>
          <p:nvPr>
            <p:ph type="title"/>
          </p:nvPr>
        </p:nvSpPr>
        <p:spPr>
          <a:xfrm>
            <a:off x="572021" y="571500"/>
            <a:ext cx="7166700" cy="3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7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64" name="Google Shape;364;p56"/>
          <p:cNvSpPr txBox="1"/>
          <p:nvPr>
            <p:ph idx="1" type="body"/>
          </p:nvPr>
        </p:nvSpPr>
        <p:spPr>
          <a:xfrm>
            <a:off x="572021" y="910992"/>
            <a:ext cx="39789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65" name="Google Shape;365;p56"/>
          <p:cNvSpPr txBox="1"/>
          <p:nvPr>
            <p:ph idx="2" type="body"/>
          </p:nvPr>
        </p:nvSpPr>
        <p:spPr>
          <a:xfrm>
            <a:off x="516994" y="1884927"/>
            <a:ext cx="4055100" cy="24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302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1pPr>
            <a:lvl2pPr indent="-3302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2pPr>
            <a:lvl3pPr indent="-3302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3pPr>
            <a:lvl4pPr indent="-3302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4pPr>
            <a:lvl5pPr indent="-3302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66" name="Google Shape;366;p56"/>
          <p:cNvSpPr/>
          <p:nvPr/>
        </p:nvSpPr>
        <p:spPr>
          <a:xfrm>
            <a:off x="7726720" y="0"/>
            <a:ext cx="14172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56"/>
          <p:cNvSpPr/>
          <p:nvPr>
            <p:ph idx="3" type="pic"/>
          </p:nvPr>
        </p:nvSpPr>
        <p:spPr>
          <a:xfrm>
            <a:off x="4999250" y="1136480"/>
            <a:ext cx="2727300" cy="3170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68" name="Google Shape;368;p56"/>
          <p:cNvSpPr/>
          <p:nvPr/>
        </p:nvSpPr>
        <p:spPr>
          <a:xfrm flipH="1">
            <a:off x="7725171" y="1626443"/>
            <a:ext cx="446694" cy="2184788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list image 6">
  <p:cSld name="amber_title list image 6"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57"/>
          <p:cNvSpPr txBox="1"/>
          <p:nvPr>
            <p:ph type="title"/>
          </p:nvPr>
        </p:nvSpPr>
        <p:spPr>
          <a:xfrm>
            <a:off x="572021" y="571500"/>
            <a:ext cx="7166700" cy="3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25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71" name="Google Shape;371;p57"/>
          <p:cNvSpPr txBox="1"/>
          <p:nvPr>
            <p:ph idx="1" type="body"/>
          </p:nvPr>
        </p:nvSpPr>
        <p:spPr>
          <a:xfrm>
            <a:off x="572021" y="910992"/>
            <a:ext cx="39789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72" name="Google Shape;372;p57"/>
          <p:cNvSpPr txBox="1"/>
          <p:nvPr>
            <p:ph idx="2" type="body"/>
          </p:nvPr>
        </p:nvSpPr>
        <p:spPr>
          <a:xfrm>
            <a:off x="516994" y="1884927"/>
            <a:ext cx="4055100" cy="24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302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1pPr>
            <a:lvl2pPr indent="-3302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2pPr>
            <a:lvl3pPr indent="-3302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3pPr>
            <a:lvl4pPr indent="-3302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4pPr>
            <a:lvl5pPr indent="-3302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73" name="Google Shape;373;p57"/>
          <p:cNvSpPr/>
          <p:nvPr/>
        </p:nvSpPr>
        <p:spPr>
          <a:xfrm>
            <a:off x="7726720" y="0"/>
            <a:ext cx="14172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57"/>
          <p:cNvSpPr/>
          <p:nvPr>
            <p:ph idx="3" type="pic"/>
          </p:nvPr>
        </p:nvSpPr>
        <p:spPr>
          <a:xfrm>
            <a:off x="4999250" y="1136480"/>
            <a:ext cx="2727300" cy="3170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75" name="Google Shape;375;p57"/>
          <p:cNvSpPr/>
          <p:nvPr/>
        </p:nvSpPr>
        <p:spPr>
          <a:xfrm flipH="1">
            <a:off x="7725171" y="1626443"/>
            <a:ext cx="446694" cy="2184788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list image 6">
  <p:cSld name="red_title list image 6"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58"/>
          <p:cNvSpPr txBox="1"/>
          <p:nvPr>
            <p:ph type="title"/>
          </p:nvPr>
        </p:nvSpPr>
        <p:spPr>
          <a:xfrm>
            <a:off x="572021" y="571500"/>
            <a:ext cx="7166700" cy="3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25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78" name="Google Shape;378;p58"/>
          <p:cNvSpPr txBox="1"/>
          <p:nvPr>
            <p:ph idx="1" type="body"/>
          </p:nvPr>
        </p:nvSpPr>
        <p:spPr>
          <a:xfrm>
            <a:off x="572021" y="910992"/>
            <a:ext cx="39789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79" name="Google Shape;379;p58"/>
          <p:cNvSpPr txBox="1"/>
          <p:nvPr>
            <p:ph idx="2" type="body"/>
          </p:nvPr>
        </p:nvSpPr>
        <p:spPr>
          <a:xfrm>
            <a:off x="516994" y="1884927"/>
            <a:ext cx="4055100" cy="24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302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1pPr>
            <a:lvl2pPr indent="-3302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2pPr>
            <a:lvl3pPr indent="-3302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3pPr>
            <a:lvl4pPr indent="-3302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4pPr>
            <a:lvl5pPr indent="-3302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80" name="Google Shape;380;p58"/>
          <p:cNvSpPr/>
          <p:nvPr/>
        </p:nvSpPr>
        <p:spPr>
          <a:xfrm>
            <a:off x="7726720" y="0"/>
            <a:ext cx="14172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58"/>
          <p:cNvSpPr/>
          <p:nvPr>
            <p:ph idx="3" type="pic"/>
          </p:nvPr>
        </p:nvSpPr>
        <p:spPr>
          <a:xfrm>
            <a:off x="4999250" y="1136480"/>
            <a:ext cx="2727300" cy="3170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82" name="Google Shape;382;p58"/>
          <p:cNvSpPr/>
          <p:nvPr/>
        </p:nvSpPr>
        <p:spPr>
          <a:xfrm flipH="1">
            <a:off x="7725171" y="1626443"/>
            <a:ext cx="446694" cy="2184788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list image 6">
  <p:cSld name="blue_title list image 6"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59"/>
          <p:cNvSpPr txBox="1"/>
          <p:nvPr>
            <p:ph type="title"/>
          </p:nvPr>
        </p:nvSpPr>
        <p:spPr>
          <a:xfrm>
            <a:off x="572021" y="571500"/>
            <a:ext cx="7166700" cy="3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25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85" name="Google Shape;385;p59"/>
          <p:cNvSpPr txBox="1"/>
          <p:nvPr>
            <p:ph idx="1" type="body"/>
          </p:nvPr>
        </p:nvSpPr>
        <p:spPr>
          <a:xfrm>
            <a:off x="572021" y="910992"/>
            <a:ext cx="39789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86" name="Google Shape;386;p59"/>
          <p:cNvSpPr txBox="1"/>
          <p:nvPr>
            <p:ph idx="2" type="body"/>
          </p:nvPr>
        </p:nvSpPr>
        <p:spPr>
          <a:xfrm>
            <a:off x="516994" y="1884927"/>
            <a:ext cx="4055100" cy="24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302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1pPr>
            <a:lvl2pPr indent="-3302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2pPr>
            <a:lvl3pPr indent="-3302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3pPr>
            <a:lvl4pPr indent="-3302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4pPr>
            <a:lvl5pPr indent="-3302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87" name="Google Shape;387;p59"/>
          <p:cNvSpPr/>
          <p:nvPr/>
        </p:nvSpPr>
        <p:spPr>
          <a:xfrm>
            <a:off x="7726720" y="0"/>
            <a:ext cx="1417200" cy="51435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59"/>
          <p:cNvSpPr/>
          <p:nvPr>
            <p:ph idx="3" type="pic"/>
          </p:nvPr>
        </p:nvSpPr>
        <p:spPr>
          <a:xfrm>
            <a:off x="4999250" y="1136480"/>
            <a:ext cx="2727300" cy="3170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89" name="Google Shape;389;p59"/>
          <p:cNvSpPr/>
          <p:nvPr/>
        </p:nvSpPr>
        <p:spPr>
          <a:xfrm flipH="1">
            <a:off x="7725171" y="1626443"/>
            <a:ext cx="446694" cy="2184788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list image 6">
  <p:cSld name="darkamber_title list image 6"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60"/>
          <p:cNvSpPr txBox="1"/>
          <p:nvPr>
            <p:ph type="title"/>
          </p:nvPr>
        </p:nvSpPr>
        <p:spPr>
          <a:xfrm>
            <a:off x="572021" y="571500"/>
            <a:ext cx="7166700" cy="3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25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92" name="Google Shape;392;p60"/>
          <p:cNvSpPr txBox="1"/>
          <p:nvPr>
            <p:ph idx="1" type="body"/>
          </p:nvPr>
        </p:nvSpPr>
        <p:spPr>
          <a:xfrm>
            <a:off x="572021" y="910992"/>
            <a:ext cx="39789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93" name="Google Shape;393;p60"/>
          <p:cNvSpPr txBox="1"/>
          <p:nvPr>
            <p:ph idx="2" type="body"/>
          </p:nvPr>
        </p:nvSpPr>
        <p:spPr>
          <a:xfrm>
            <a:off x="516994" y="1884927"/>
            <a:ext cx="4055100" cy="24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302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1pPr>
            <a:lvl2pPr indent="-3302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2pPr>
            <a:lvl3pPr indent="-3302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3pPr>
            <a:lvl4pPr indent="-3302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4pPr>
            <a:lvl5pPr indent="-3302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94" name="Google Shape;394;p60"/>
          <p:cNvSpPr/>
          <p:nvPr/>
        </p:nvSpPr>
        <p:spPr>
          <a:xfrm>
            <a:off x="7726720" y="0"/>
            <a:ext cx="14172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60"/>
          <p:cNvSpPr/>
          <p:nvPr>
            <p:ph idx="3" type="pic"/>
          </p:nvPr>
        </p:nvSpPr>
        <p:spPr>
          <a:xfrm>
            <a:off x="4999250" y="1136480"/>
            <a:ext cx="2727300" cy="3170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96" name="Google Shape;396;p60"/>
          <p:cNvSpPr/>
          <p:nvPr/>
        </p:nvSpPr>
        <p:spPr>
          <a:xfrm flipH="1">
            <a:off x="7725171" y="1626443"/>
            <a:ext cx="446694" cy="2184788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image title speaker 1">
  <p:cSld name="green_image title speaker 1"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8" name="Google Shape;398;p61"/>
          <p:cNvGrpSpPr/>
          <p:nvPr/>
        </p:nvGrpSpPr>
        <p:grpSpPr>
          <a:xfrm>
            <a:off x="0" y="0"/>
            <a:ext cx="3408760" cy="5143500"/>
            <a:chOff x="0" y="0"/>
            <a:chExt cx="9090027" cy="13716000"/>
          </a:xfrm>
        </p:grpSpPr>
        <p:sp>
          <p:nvSpPr>
            <p:cNvPr id="399" name="Google Shape;399;p61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61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17125" lIns="0" spcFirstLastPara="1" rIns="0" wrap="square" tIns="171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1" name="Google Shape;401;p61"/>
          <p:cNvSpPr/>
          <p:nvPr>
            <p:ph idx="2" type="pic"/>
          </p:nvPr>
        </p:nvSpPr>
        <p:spPr>
          <a:xfrm>
            <a:off x="-286367" y="778668"/>
            <a:ext cx="2957400" cy="3695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402" name="Google Shape;402;p61"/>
          <p:cNvSpPr txBox="1"/>
          <p:nvPr>
            <p:ph type="title"/>
          </p:nvPr>
        </p:nvSpPr>
        <p:spPr>
          <a:xfrm>
            <a:off x="3937900" y="1285875"/>
            <a:ext cx="4605600" cy="14511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  <a:defRPr sz="33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403" name="Google Shape;403;p61"/>
          <p:cNvSpPr txBox="1"/>
          <p:nvPr>
            <p:ph idx="1" type="body"/>
          </p:nvPr>
        </p:nvSpPr>
        <p:spPr>
          <a:xfrm>
            <a:off x="3937900" y="2930468"/>
            <a:ext cx="21123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404" name="Google Shape;404;p61"/>
          <p:cNvSpPr txBox="1"/>
          <p:nvPr>
            <p:ph idx="3" type="body"/>
          </p:nvPr>
        </p:nvSpPr>
        <p:spPr>
          <a:xfrm>
            <a:off x="3926659" y="3757155"/>
            <a:ext cx="21225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405" name="Google Shape;405;p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image title speaker 1">
  <p:cSld name="amber_image title speaker 1"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7" name="Google Shape;407;p62"/>
          <p:cNvGrpSpPr/>
          <p:nvPr/>
        </p:nvGrpSpPr>
        <p:grpSpPr>
          <a:xfrm>
            <a:off x="0" y="0"/>
            <a:ext cx="3408760" cy="5143500"/>
            <a:chOff x="0" y="0"/>
            <a:chExt cx="9090027" cy="13716000"/>
          </a:xfrm>
        </p:grpSpPr>
        <p:sp>
          <p:nvSpPr>
            <p:cNvPr id="408" name="Google Shape;408;p62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62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17125" lIns="0" spcFirstLastPara="1" rIns="0" wrap="square" tIns="171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0" name="Google Shape;410;p62"/>
          <p:cNvSpPr/>
          <p:nvPr>
            <p:ph idx="2" type="pic"/>
          </p:nvPr>
        </p:nvSpPr>
        <p:spPr>
          <a:xfrm>
            <a:off x="-286367" y="778668"/>
            <a:ext cx="2957400" cy="3695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411" name="Google Shape;411;p62"/>
          <p:cNvSpPr txBox="1"/>
          <p:nvPr>
            <p:ph type="title"/>
          </p:nvPr>
        </p:nvSpPr>
        <p:spPr>
          <a:xfrm>
            <a:off x="3937900" y="1285875"/>
            <a:ext cx="4605600" cy="14511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412" name="Google Shape;412;p62"/>
          <p:cNvSpPr txBox="1"/>
          <p:nvPr>
            <p:ph idx="1" type="body"/>
          </p:nvPr>
        </p:nvSpPr>
        <p:spPr>
          <a:xfrm>
            <a:off x="3937900" y="2930468"/>
            <a:ext cx="21123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413" name="Google Shape;413;p62"/>
          <p:cNvSpPr txBox="1"/>
          <p:nvPr>
            <p:ph idx="3" type="body"/>
          </p:nvPr>
        </p:nvSpPr>
        <p:spPr>
          <a:xfrm>
            <a:off x="3926659" y="3757155"/>
            <a:ext cx="21225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414" name="Google Shape;414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image title speaker 1">
  <p:cSld name="red_image title speaker 1"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6" name="Google Shape;416;p63"/>
          <p:cNvGrpSpPr/>
          <p:nvPr/>
        </p:nvGrpSpPr>
        <p:grpSpPr>
          <a:xfrm>
            <a:off x="0" y="0"/>
            <a:ext cx="3408760" cy="5143500"/>
            <a:chOff x="0" y="0"/>
            <a:chExt cx="9090027" cy="13716000"/>
          </a:xfrm>
        </p:grpSpPr>
        <p:sp>
          <p:nvSpPr>
            <p:cNvPr id="417" name="Google Shape;417;p63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63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17125" lIns="0" spcFirstLastPara="1" rIns="0" wrap="square" tIns="171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9" name="Google Shape;419;p63"/>
          <p:cNvSpPr/>
          <p:nvPr>
            <p:ph idx="2" type="pic"/>
          </p:nvPr>
        </p:nvSpPr>
        <p:spPr>
          <a:xfrm>
            <a:off x="-286367" y="778668"/>
            <a:ext cx="2957400" cy="3695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420" name="Google Shape;420;p63"/>
          <p:cNvSpPr txBox="1"/>
          <p:nvPr>
            <p:ph type="title"/>
          </p:nvPr>
        </p:nvSpPr>
        <p:spPr>
          <a:xfrm>
            <a:off x="3937900" y="1285875"/>
            <a:ext cx="4605600" cy="14511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Arial"/>
              <a:buNone/>
              <a:defRPr sz="33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421" name="Google Shape;421;p63"/>
          <p:cNvSpPr txBox="1"/>
          <p:nvPr>
            <p:ph idx="1" type="body"/>
          </p:nvPr>
        </p:nvSpPr>
        <p:spPr>
          <a:xfrm>
            <a:off x="3937900" y="2930468"/>
            <a:ext cx="21123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422" name="Google Shape;422;p63"/>
          <p:cNvSpPr txBox="1"/>
          <p:nvPr>
            <p:ph idx="3" type="body"/>
          </p:nvPr>
        </p:nvSpPr>
        <p:spPr>
          <a:xfrm>
            <a:off x="3926659" y="3757155"/>
            <a:ext cx="21225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423" name="Google Shape;423;p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image title speaker 1">
  <p:cSld name="blue_image title speaker 1"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64"/>
          <p:cNvSpPr/>
          <p:nvPr/>
        </p:nvSpPr>
        <p:spPr>
          <a:xfrm>
            <a:off x="0" y="0"/>
            <a:ext cx="26712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6" name="Google Shape;426;p64"/>
          <p:cNvGrpSpPr/>
          <p:nvPr/>
        </p:nvGrpSpPr>
        <p:grpSpPr>
          <a:xfrm>
            <a:off x="2671392" y="0"/>
            <a:ext cx="6473812" cy="5143500"/>
            <a:chOff x="7123711" y="0"/>
            <a:chExt cx="17263500" cy="13716000"/>
          </a:xfrm>
        </p:grpSpPr>
        <p:sp>
          <p:nvSpPr>
            <p:cNvPr id="427" name="Google Shape;427;p64"/>
            <p:cNvSpPr/>
            <p:nvPr/>
          </p:nvSpPr>
          <p:spPr>
            <a:xfrm>
              <a:off x="7123711" y="0"/>
              <a:ext cx="17263500" cy="13716000"/>
            </a:xfrm>
            <a:prstGeom prst="rect">
              <a:avLst/>
            </a:prstGeom>
            <a:solidFill>
              <a:srgbClr val="FDFAF5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64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17125" lIns="0" spcFirstLastPara="1" rIns="0" wrap="square" tIns="171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9" name="Google Shape;429;p64"/>
          <p:cNvSpPr/>
          <p:nvPr>
            <p:ph idx="2" type="pic"/>
          </p:nvPr>
        </p:nvSpPr>
        <p:spPr>
          <a:xfrm>
            <a:off x="-286367" y="778668"/>
            <a:ext cx="2957400" cy="3695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430" name="Google Shape;430;p64"/>
          <p:cNvSpPr txBox="1"/>
          <p:nvPr>
            <p:ph type="title"/>
          </p:nvPr>
        </p:nvSpPr>
        <p:spPr>
          <a:xfrm>
            <a:off x="3937900" y="1285875"/>
            <a:ext cx="4605600" cy="14511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Arial"/>
              <a:buNone/>
              <a:defRPr sz="33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431" name="Google Shape;431;p64"/>
          <p:cNvSpPr txBox="1"/>
          <p:nvPr>
            <p:ph idx="1" type="body"/>
          </p:nvPr>
        </p:nvSpPr>
        <p:spPr>
          <a:xfrm>
            <a:off x="3937900" y="2930468"/>
            <a:ext cx="21123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432" name="Google Shape;432;p64"/>
          <p:cNvSpPr txBox="1"/>
          <p:nvPr>
            <p:ph idx="3" type="body"/>
          </p:nvPr>
        </p:nvSpPr>
        <p:spPr>
          <a:xfrm>
            <a:off x="3926659" y="3757155"/>
            <a:ext cx="21225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433" name="Google Shape;433;p64"/>
          <p:cNvSpPr txBox="1"/>
          <p:nvPr/>
        </p:nvSpPr>
        <p:spPr>
          <a:xfrm>
            <a:off x="812026" y="478255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4" name="Google Shape;434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image title speaker 1">
  <p:cSld name="darkamber_image title speaker 1"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6" name="Google Shape;436;p65"/>
          <p:cNvGrpSpPr/>
          <p:nvPr/>
        </p:nvGrpSpPr>
        <p:grpSpPr>
          <a:xfrm>
            <a:off x="0" y="0"/>
            <a:ext cx="3408760" cy="5143500"/>
            <a:chOff x="0" y="0"/>
            <a:chExt cx="9090027" cy="13716000"/>
          </a:xfrm>
        </p:grpSpPr>
        <p:sp>
          <p:nvSpPr>
            <p:cNvPr id="437" name="Google Shape;437;p65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65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17125" lIns="0" spcFirstLastPara="1" rIns="0" wrap="square" tIns="171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9" name="Google Shape;439;p65"/>
          <p:cNvSpPr/>
          <p:nvPr>
            <p:ph idx="2" type="pic"/>
          </p:nvPr>
        </p:nvSpPr>
        <p:spPr>
          <a:xfrm>
            <a:off x="-286367" y="778668"/>
            <a:ext cx="2957400" cy="3695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440" name="Google Shape;440;p65"/>
          <p:cNvSpPr txBox="1"/>
          <p:nvPr>
            <p:ph type="title"/>
          </p:nvPr>
        </p:nvSpPr>
        <p:spPr>
          <a:xfrm>
            <a:off x="3937900" y="1285875"/>
            <a:ext cx="4605600" cy="14511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441" name="Google Shape;441;p65"/>
          <p:cNvSpPr txBox="1"/>
          <p:nvPr>
            <p:ph idx="1" type="body"/>
          </p:nvPr>
        </p:nvSpPr>
        <p:spPr>
          <a:xfrm>
            <a:off x="3937900" y="2930468"/>
            <a:ext cx="21123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442" name="Google Shape;442;p65"/>
          <p:cNvSpPr txBox="1"/>
          <p:nvPr>
            <p:ph idx="3" type="body"/>
          </p:nvPr>
        </p:nvSpPr>
        <p:spPr>
          <a:xfrm>
            <a:off x="3926659" y="3757155"/>
            <a:ext cx="21225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443" name="Google Shape;443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quote 1">
  <p:cSld name="green_big quote 1"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5" name="Google Shape;445;p66"/>
          <p:cNvGrpSpPr/>
          <p:nvPr/>
        </p:nvGrpSpPr>
        <p:grpSpPr>
          <a:xfrm>
            <a:off x="-47" y="0"/>
            <a:ext cx="9145238" cy="5148543"/>
            <a:chOff x="-126" y="0"/>
            <a:chExt cx="24387303" cy="13729448"/>
          </a:xfrm>
        </p:grpSpPr>
        <p:sp>
          <p:nvSpPr>
            <p:cNvPr id="446" name="Google Shape;446;p66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66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66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66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0" name="Google Shape;450;p66"/>
          <p:cNvSpPr txBox="1"/>
          <p:nvPr>
            <p:ph type="title"/>
          </p:nvPr>
        </p:nvSpPr>
        <p:spPr>
          <a:xfrm>
            <a:off x="1918137" y="509716"/>
            <a:ext cx="5309700" cy="220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451" name="Google Shape;451;p66"/>
          <p:cNvSpPr txBox="1"/>
          <p:nvPr>
            <p:ph idx="1" type="body"/>
          </p:nvPr>
        </p:nvSpPr>
        <p:spPr>
          <a:xfrm>
            <a:off x="1941840" y="3080563"/>
            <a:ext cx="5288400" cy="3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quote 1">
  <p:cSld name="amber_big quote 1"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3" name="Google Shape;453;p67"/>
          <p:cNvGrpSpPr/>
          <p:nvPr/>
        </p:nvGrpSpPr>
        <p:grpSpPr>
          <a:xfrm>
            <a:off x="-47" y="0"/>
            <a:ext cx="9145238" cy="5148543"/>
            <a:chOff x="-126" y="0"/>
            <a:chExt cx="24387303" cy="13729448"/>
          </a:xfrm>
        </p:grpSpPr>
        <p:sp>
          <p:nvSpPr>
            <p:cNvPr id="454" name="Google Shape;454;p67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67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67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67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8" name="Google Shape;458;p67"/>
          <p:cNvSpPr txBox="1"/>
          <p:nvPr>
            <p:ph type="title"/>
          </p:nvPr>
        </p:nvSpPr>
        <p:spPr>
          <a:xfrm>
            <a:off x="1918137" y="509716"/>
            <a:ext cx="5309700" cy="220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459" name="Google Shape;459;p67"/>
          <p:cNvSpPr txBox="1"/>
          <p:nvPr>
            <p:ph idx="1" type="body"/>
          </p:nvPr>
        </p:nvSpPr>
        <p:spPr>
          <a:xfrm>
            <a:off x="1941840" y="3080563"/>
            <a:ext cx="5288400" cy="3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quote 1">
  <p:cSld name="red_big quote 1"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1" name="Google Shape;461;p68"/>
          <p:cNvGrpSpPr/>
          <p:nvPr/>
        </p:nvGrpSpPr>
        <p:grpSpPr>
          <a:xfrm>
            <a:off x="-47" y="0"/>
            <a:ext cx="9145238" cy="5148543"/>
            <a:chOff x="-126" y="0"/>
            <a:chExt cx="24387303" cy="13729448"/>
          </a:xfrm>
        </p:grpSpPr>
        <p:sp>
          <p:nvSpPr>
            <p:cNvPr id="462" name="Google Shape;462;p68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68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68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68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6" name="Google Shape;466;p68"/>
          <p:cNvSpPr txBox="1"/>
          <p:nvPr>
            <p:ph type="title"/>
          </p:nvPr>
        </p:nvSpPr>
        <p:spPr>
          <a:xfrm>
            <a:off x="1918137" y="509716"/>
            <a:ext cx="5309700" cy="220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467" name="Google Shape;467;p68"/>
          <p:cNvSpPr txBox="1"/>
          <p:nvPr>
            <p:ph idx="1" type="body"/>
          </p:nvPr>
        </p:nvSpPr>
        <p:spPr>
          <a:xfrm>
            <a:off x="1941840" y="3080563"/>
            <a:ext cx="5288400" cy="3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quote 1">
  <p:cSld name="blue_big quote 1"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9" name="Google Shape;469;p69"/>
          <p:cNvGrpSpPr/>
          <p:nvPr/>
        </p:nvGrpSpPr>
        <p:grpSpPr>
          <a:xfrm>
            <a:off x="-47" y="0"/>
            <a:ext cx="9145238" cy="5148543"/>
            <a:chOff x="-126" y="0"/>
            <a:chExt cx="24387303" cy="13729448"/>
          </a:xfrm>
        </p:grpSpPr>
        <p:sp>
          <p:nvSpPr>
            <p:cNvPr id="470" name="Google Shape;470;p69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69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DCE6F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69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69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4" name="Google Shape;474;p69"/>
          <p:cNvSpPr txBox="1"/>
          <p:nvPr>
            <p:ph type="title"/>
          </p:nvPr>
        </p:nvSpPr>
        <p:spPr>
          <a:xfrm>
            <a:off x="1918137" y="509716"/>
            <a:ext cx="5309700" cy="220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3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475" name="Google Shape;475;p69"/>
          <p:cNvSpPr txBox="1"/>
          <p:nvPr>
            <p:ph idx="1" type="body"/>
          </p:nvPr>
        </p:nvSpPr>
        <p:spPr>
          <a:xfrm>
            <a:off x="1941840" y="3080563"/>
            <a:ext cx="5288400" cy="3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quote 1">
  <p:cSld name="darkamber_big quote 1"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7" name="Google Shape;477;p70"/>
          <p:cNvGrpSpPr/>
          <p:nvPr/>
        </p:nvGrpSpPr>
        <p:grpSpPr>
          <a:xfrm>
            <a:off x="-47" y="0"/>
            <a:ext cx="9145238" cy="5148543"/>
            <a:chOff x="-126" y="0"/>
            <a:chExt cx="24387303" cy="13729448"/>
          </a:xfrm>
        </p:grpSpPr>
        <p:sp>
          <p:nvSpPr>
            <p:cNvPr id="478" name="Google Shape;478;p70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70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70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70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2" name="Google Shape;482;p70"/>
          <p:cNvSpPr txBox="1"/>
          <p:nvPr>
            <p:ph type="title"/>
          </p:nvPr>
        </p:nvSpPr>
        <p:spPr>
          <a:xfrm>
            <a:off x="1918137" y="509716"/>
            <a:ext cx="5309700" cy="220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483" name="Google Shape;483;p70"/>
          <p:cNvSpPr txBox="1"/>
          <p:nvPr>
            <p:ph idx="1" type="body"/>
          </p:nvPr>
        </p:nvSpPr>
        <p:spPr>
          <a:xfrm>
            <a:off x="1941840" y="3080563"/>
            <a:ext cx="5288400" cy="3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1">
  <p:cSld name="green_big idea 1"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71"/>
          <p:cNvSpPr/>
          <p:nvPr/>
        </p:nvSpPr>
        <p:spPr>
          <a:xfrm>
            <a:off x="1191" y="3328147"/>
            <a:ext cx="9141600" cy="1814700"/>
          </a:xfrm>
          <a:prstGeom prst="rect">
            <a:avLst/>
          </a:prstGeom>
          <a:solidFill>
            <a:srgbClr val="D7EBCE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86" name="Google Shape;486;p71"/>
          <p:cNvGrpSpPr/>
          <p:nvPr/>
        </p:nvGrpSpPr>
        <p:grpSpPr>
          <a:xfrm rot="-5400000">
            <a:off x="2428497" y="467915"/>
            <a:ext cx="4286245" cy="4285003"/>
            <a:chOff x="5985246" y="649659"/>
            <a:chExt cx="12416700" cy="12416700"/>
          </a:xfrm>
        </p:grpSpPr>
        <p:sp>
          <p:nvSpPr>
            <p:cNvPr id="487" name="Google Shape;487;p71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E9E5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71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9" name="Google Shape;489;p71"/>
          <p:cNvSpPr txBox="1"/>
          <p:nvPr>
            <p:ph type="title"/>
          </p:nvPr>
        </p:nvSpPr>
        <p:spPr>
          <a:xfrm>
            <a:off x="526427" y="771332"/>
            <a:ext cx="53949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Arial"/>
              <a:buNone/>
              <a:defRPr sz="5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1">
  <p:cSld name="amber_big idea 1"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72"/>
          <p:cNvSpPr/>
          <p:nvPr/>
        </p:nvSpPr>
        <p:spPr>
          <a:xfrm>
            <a:off x="1191" y="3328147"/>
            <a:ext cx="9141600" cy="1814700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92" name="Google Shape;492;p72"/>
          <p:cNvGrpSpPr/>
          <p:nvPr/>
        </p:nvGrpSpPr>
        <p:grpSpPr>
          <a:xfrm rot="-5400000">
            <a:off x="2428497" y="467915"/>
            <a:ext cx="4286245" cy="4285003"/>
            <a:chOff x="5985246" y="649659"/>
            <a:chExt cx="12416700" cy="12416700"/>
          </a:xfrm>
        </p:grpSpPr>
        <p:sp>
          <p:nvSpPr>
            <p:cNvPr id="493" name="Google Shape;493;p72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494;p72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5" name="Google Shape;495;p72"/>
          <p:cNvSpPr txBox="1"/>
          <p:nvPr>
            <p:ph type="title"/>
          </p:nvPr>
        </p:nvSpPr>
        <p:spPr>
          <a:xfrm>
            <a:off x="526427" y="771332"/>
            <a:ext cx="53949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1">
  <p:cSld name="red_big idea 1"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73"/>
          <p:cNvSpPr/>
          <p:nvPr/>
        </p:nvSpPr>
        <p:spPr>
          <a:xfrm>
            <a:off x="1191" y="3328147"/>
            <a:ext cx="9141600" cy="1814700"/>
          </a:xfrm>
          <a:prstGeom prst="rect">
            <a:avLst/>
          </a:prstGeom>
          <a:solidFill>
            <a:srgbClr val="FBE9E3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98" name="Google Shape;498;p73"/>
          <p:cNvGrpSpPr/>
          <p:nvPr/>
        </p:nvGrpSpPr>
        <p:grpSpPr>
          <a:xfrm rot="-5400000">
            <a:off x="2428497" y="467915"/>
            <a:ext cx="4286245" cy="4285003"/>
            <a:chOff x="5985246" y="649659"/>
            <a:chExt cx="12416700" cy="12416700"/>
          </a:xfrm>
        </p:grpSpPr>
        <p:sp>
          <p:nvSpPr>
            <p:cNvPr id="499" name="Google Shape;499;p73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73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rgbClr val="B24020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1" name="Google Shape;501;p73"/>
          <p:cNvSpPr txBox="1"/>
          <p:nvPr>
            <p:ph type="title"/>
          </p:nvPr>
        </p:nvSpPr>
        <p:spPr>
          <a:xfrm>
            <a:off x="526427" y="771332"/>
            <a:ext cx="53949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1">
  <p:cSld name="blue_big idea 1"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74"/>
          <p:cNvSpPr/>
          <p:nvPr/>
        </p:nvSpPr>
        <p:spPr>
          <a:xfrm>
            <a:off x="1191" y="3328147"/>
            <a:ext cx="9141600" cy="1814700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04" name="Google Shape;504;p74"/>
          <p:cNvGrpSpPr/>
          <p:nvPr/>
        </p:nvGrpSpPr>
        <p:grpSpPr>
          <a:xfrm rot="-5400000">
            <a:off x="2428497" y="467915"/>
            <a:ext cx="4286245" cy="4285003"/>
            <a:chOff x="5985246" y="649659"/>
            <a:chExt cx="12416700" cy="12416700"/>
          </a:xfrm>
        </p:grpSpPr>
        <p:sp>
          <p:nvSpPr>
            <p:cNvPr id="505" name="Google Shape;505;p74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506;p74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7" name="Google Shape;507;p74"/>
          <p:cNvSpPr txBox="1"/>
          <p:nvPr>
            <p:ph type="title"/>
          </p:nvPr>
        </p:nvSpPr>
        <p:spPr>
          <a:xfrm>
            <a:off x="526427" y="771332"/>
            <a:ext cx="53949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1">
  <p:cSld name="darkamber_big idea 1"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75"/>
          <p:cNvSpPr/>
          <p:nvPr/>
        </p:nvSpPr>
        <p:spPr>
          <a:xfrm>
            <a:off x="1191" y="3328147"/>
            <a:ext cx="9141600" cy="1814700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10" name="Google Shape;510;p75"/>
          <p:cNvGrpSpPr/>
          <p:nvPr/>
        </p:nvGrpSpPr>
        <p:grpSpPr>
          <a:xfrm rot="-5400000">
            <a:off x="2428497" y="467915"/>
            <a:ext cx="4286245" cy="4285003"/>
            <a:chOff x="5985246" y="649659"/>
            <a:chExt cx="12416700" cy="12416700"/>
          </a:xfrm>
        </p:grpSpPr>
        <p:sp>
          <p:nvSpPr>
            <p:cNvPr id="511" name="Google Shape;511;p75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75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3" name="Google Shape;513;p75"/>
          <p:cNvSpPr txBox="1"/>
          <p:nvPr>
            <p:ph type="title"/>
          </p:nvPr>
        </p:nvSpPr>
        <p:spPr>
          <a:xfrm>
            <a:off x="526427" y="771332"/>
            <a:ext cx="53949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key words 1">
  <p:cSld name="green_key words 1"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5" name="Google Shape;515;p76"/>
          <p:cNvGrpSpPr/>
          <p:nvPr/>
        </p:nvGrpSpPr>
        <p:grpSpPr>
          <a:xfrm>
            <a:off x="0" y="-526786"/>
            <a:ext cx="9145237" cy="6210675"/>
            <a:chOff x="0" y="-1404763"/>
            <a:chExt cx="24387300" cy="16561800"/>
          </a:xfrm>
        </p:grpSpPr>
        <p:sp>
          <p:nvSpPr>
            <p:cNvPr id="516" name="Google Shape;516;p76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76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76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19" name="Google Shape;519;p76"/>
          <p:cNvSpPr txBox="1"/>
          <p:nvPr>
            <p:ph type="title"/>
          </p:nvPr>
        </p:nvSpPr>
        <p:spPr>
          <a:xfrm>
            <a:off x="708120" y="1093573"/>
            <a:ext cx="5333400" cy="31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Arial"/>
              <a:buNone/>
              <a:defRPr sz="5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key words 1">
  <p:cSld name="amber_key words 1"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1" name="Google Shape;521;p77"/>
          <p:cNvGrpSpPr/>
          <p:nvPr/>
        </p:nvGrpSpPr>
        <p:grpSpPr>
          <a:xfrm>
            <a:off x="0" y="-526786"/>
            <a:ext cx="9145237" cy="6210675"/>
            <a:chOff x="0" y="-1404763"/>
            <a:chExt cx="24387300" cy="16561800"/>
          </a:xfrm>
        </p:grpSpPr>
        <p:sp>
          <p:nvSpPr>
            <p:cNvPr id="522" name="Google Shape;522;p77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77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77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25" name="Google Shape;525;p77"/>
          <p:cNvSpPr txBox="1"/>
          <p:nvPr>
            <p:ph type="title"/>
          </p:nvPr>
        </p:nvSpPr>
        <p:spPr>
          <a:xfrm>
            <a:off x="708120" y="1093573"/>
            <a:ext cx="5333400" cy="31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key words 1">
  <p:cSld name="red_key words 1"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7" name="Google Shape;527;p78"/>
          <p:cNvGrpSpPr/>
          <p:nvPr/>
        </p:nvGrpSpPr>
        <p:grpSpPr>
          <a:xfrm>
            <a:off x="0" y="-526786"/>
            <a:ext cx="9145237" cy="6210675"/>
            <a:chOff x="0" y="-1404763"/>
            <a:chExt cx="24387300" cy="16561800"/>
          </a:xfrm>
        </p:grpSpPr>
        <p:sp>
          <p:nvSpPr>
            <p:cNvPr id="528" name="Google Shape;528;p78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78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78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1" name="Google Shape;531;p78"/>
          <p:cNvSpPr txBox="1"/>
          <p:nvPr>
            <p:ph type="title"/>
          </p:nvPr>
        </p:nvSpPr>
        <p:spPr>
          <a:xfrm>
            <a:off x="708120" y="1093573"/>
            <a:ext cx="5333400" cy="31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key words 1">
  <p:cSld name="blue_key words 1"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3" name="Google Shape;533;p79"/>
          <p:cNvGrpSpPr/>
          <p:nvPr/>
        </p:nvGrpSpPr>
        <p:grpSpPr>
          <a:xfrm>
            <a:off x="0" y="-526786"/>
            <a:ext cx="9145237" cy="6210675"/>
            <a:chOff x="0" y="-1404763"/>
            <a:chExt cx="24387300" cy="16561800"/>
          </a:xfrm>
        </p:grpSpPr>
        <p:sp>
          <p:nvSpPr>
            <p:cNvPr id="534" name="Google Shape;534;p79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DCE6F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79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79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7" name="Google Shape;537;p79"/>
          <p:cNvSpPr txBox="1"/>
          <p:nvPr>
            <p:ph type="title"/>
          </p:nvPr>
        </p:nvSpPr>
        <p:spPr>
          <a:xfrm>
            <a:off x="708120" y="1093573"/>
            <a:ext cx="5333400" cy="31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Arial"/>
              <a:buNone/>
              <a:defRPr sz="5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key words 1">
  <p:cSld name="darkamber_key words 1"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9" name="Google Shape;539;p80"/>
          <p:cNvGrpSpPr/>
          <p:nvPr/>
        </p:nvGrpSpPr>
        <p:grpSpPr>
          <a:xfrm>
            <a:off x="0" y="-526786"/>
            <a:ext cx="9145237" cy="6210675"/>
            <a:chOff x="0" y="-1404763"/>
            <a:chExt cx="24387300" cy="16561800"/>
          </a:xfrm>
        </p:grpSpPr>
        <p:sp>
          <p:nvSpPr>
            <p:cNvPr id="540" name="Google Shape;540;p80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80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80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3" name="Google Shape;543;p80"/>
          <p:cNvSpPr txBox="1"/>
          <p:nvPr>
            <p:ph type="title"/>
          </p:nvPr>
        </p:nvSpPr>
        <p:spPr>
          <a:xfrm>
            <a:off x="708120" y="1093573"/>
            <a:ext cx="5333400" cy="31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large image title 1">
  <p:cSld name="green_large image title 1"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81"/>
          <p:cNvSpPr/>
          <p:nvPr>
            <p:ph idx="2" type="pic"/>
          </p:nvPr>
        </p:nvSpPr>
        <p:spPr>
          <a:xfrm>
            <a:off x="-1887758" y="-571681"/>
            <a:ext cx="5655600" cy="6563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46" name="Google Shape;546;p81"/>
          <p:cNvSpPr txBox="1"/>
          <p:nvPr>
            <p:ph type="title"/>
          </p:nvPr>
        </p:nvSpPr>
        <p:spPr>
          <a:xfrm>
            <a:off x="4686285" y="1559615"/>
            <a:ext cx="3285600" cy="1012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  <a:defRPr sz="33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547" name="Google Shape;547;p81"/>
          <p:cNvSpPr txBox="1"/>
          <p:nvPr>
            <p:ph idx="1" type="body"/>
          </p:nvPr>
        </p:nvSpPr>
        <p:spPr>
          <a:xfrm>
            <a:off x="4686285" y="2818313"/>
            <a:ext cx="2501700" cy="6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sz="1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548" name="Google Shape;548;p81"/>
          <p:cNvSpPr txBox="1"/>
          <p:nvPr>
            <p:ph idx="3" type="body"/>
          </p:nvPr>
        </p:nvSpPr>
        <p:spPr>
          <a:xfrm>
            <a:off x="4686285" y="3583884"/>
            <a:ext cx="2501700" cy="2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549" name="Google Shape;549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9181" y="4363603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large image title 1">
  <p:cSld name="amber_large image title 1">
    <p:bg>
      <p:bgPr>
        <a:solidFill>
          <a:srgbClr val="FDFAF5"/>
        </a:solidFill>
      </p:bgPr>
    </p:bg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82"/>
          <p:cNvSpPr/>
          <p:nvPr>
            <p:ph idx="2" type="pic"/>
          </p:nvPr>
        </p:nvSpPr>
        <p:spPr>
          <a:xfrm>
            <a:off x="-1887758" y="-571681"/>
            <a:ext cx="5655600" cy="6563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52" name="Google Shape;552;p82"/>
          <p:cNvSpPr txBox="1"/>
          <p:nvPr>
            <p:ph type="title"/>
          </p:nvPr>
        </p:nvSpPr>
        <p:spPr>
          <a:xfrm>
            <a:off x="4686285" y="1559615"/>
            <a:ext cx="3285600" cy="1012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553" name="Google Shape;553;p82"/>
          <p:cNvSpPr txBox="1"/>
          <p:nvPr>
            <p:ph idx="1" type="body"/>
          </p:nvPr>
        </p:nvSpPr>
        <p:spPr>
          <a:xfrm>
            <a:off x="4686285" y="2818313"/>
            <a:ext cx="2501700" cy="6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sz="1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554" name="Google Shape;554;p82"/>
          <p:cNvSpPr txBox="1"/>
          <p:nvPr>
            <p:ph idx="3" type="body"/>
          </p:nvPr>
        </p:nvSpPr>
        <p:spPr>
          <a:xfrm>
            <a:off x="4686285" y="3583884"/>
            <a:ext cx="2501700" cy="2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555" name="Google Shape;555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9181" y="4363603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large image title 1">
  <p:cSld name="red_large image title 1"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83"/>
          <p:cNvSpPr/>
          <p:nvPr>
            <p:ph idx="2" type="pic"/>
          </p:nvPr>
        </p:nvSpPr>
        <p:spPr>
          <a:xfrm>
            <a:off x="-1887758" y="-571681"/>
            <a:ext cx="5655600" cy="6563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58" name="Google Shape;558;p83"/>
          <p:cNvSpPr txBox="1"/>
          <p:nvPr>
            <p:ph type="title"/>
          </p:nvPr>
        </p:nvSpPr>
        <p:spPr>
          <a:xfrm>
            <a:off x="4686285" y="1559615"/>
            <a:ext cx="3285600" cy="1012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Arial"/>
              <a:buNone/>
              <a:defRPr sz="33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559" name="Google Shape;559;p83"/>
          <p:cNvSpPr txBox="1"/>
          <p:nvPr>
            <p:ph idx="1" type="body"/>
          </p:nvPr>
        </p:nvSpPr>
        <p:spPr>
          <a:xfrm>
            <a:off x="4686285" y="2818313"/>
            <a:ext cx="2501700" cy="6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sz="1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560" name="Google Shape;560;p83"/>
          <p:cNvSpPr txBox="1"/>
          <p:nvPr>
            <p:ph idx="3" type="body"/>
          </p:nvPr>
        </p:nvSpPr>
        <p:spPr>
          <a:xfrm>
            <a:off x="4686285" y="3583884"/>
            <a:ext cx="2501700" cy="2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561" name="Google Shape;561;p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9181" y="4363603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large image title 1">
  <p:cSld name="blue_large image title 1"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84"/>
          <p:cNvSpPr/>
          <p:nvPr>
            <p:ph idx="2" type="pic"/>
          </p:nvPr>
        </p:nvSpPr>
        <p:spPr>
          <a:xfrm>
            <a:off x="-1887758" y="-571681"/>
            <a:ext cx="5655600" cy="6563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64" name="Google Shape;564;p84"/>
          <p:cNvSpPr txBox="1"/>
          <p:nvPr>
            <p:ph type="title"/>
          </p:nvPr>
        </p:nvSpPr>
        <p:spPr>
          <a:xfrm>
            <a:off x="4686285" y="1559615"/>
            <a:ext cx="3285600" cy="1012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Arial"/>
              <a:buNone/>
              <a:defRPr sz="33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565" name="Google Shape;565;p84"/>
          <p:cNvSpPr txBox="1"/>
          <p:nvPr>
            <p:ph idx="1" type="body"/>
          </p:nvPr>
        </p:nvSpPr>
        <p:spPr>
          <a:xfrm>
            <a:off x="4686285" y="2818313"/>
            <a:ext cx="2501700" cy="6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sz="1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566" name="Google Shape;566;p84"/>
          <p:cNvSpPr txBox="1"/>
          <p:nvPr>
            <p:ph idx="3" type="body"/>
          </p:nvPr>
        </p:nvSpPr>
        <p:spPr>
          <a:xfrm>
            <a:off x="4686285" y="3583884"/>
            <a:ext cx="2501700" cy="2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567" name="Google Shape;567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9181" y="4363603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large image title 1">
  <p:cSld name="darkamber_large image title 1"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85"/>
          <p:cNvSpPr/>
          <p:nvPr>
            <p:ph idx="2" type="pic"/>
          </p:nvPr>
        </p:nvSpPr>
        <p:spPr>
          <a:xfrm>
            <a:off x="-1887758" y="-571681"/>
            <a:ext cx="5655600" cy="6563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70" name="Google Shape;570;p85"/>
          <p:cNvSpPr txBox="1"/>
          <p:nvPr>
            <p:ph type="title"/>
          </p:nvPr>
        </p:nvSpPr>
        <p:spPr>
          <a:xfrm>
            <a:off x="4686285" y="1559615"/>
            <a:ext cx="3285600" cy="1012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571" name="Google Shape;571;p85"/>
          <p:cNvSpPr txBox="1"/>
          <p:nvPr>
            <p:ph idx="1" type="body"/>
          </p:nvPr>
        </p:nvSpPr>
        <p:spPr>
          <a:xfrm>
            <a:off x="4686285" y="2818313"/>
            <a:ext cx="2501700" cy="6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sz="1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572" name="Google Shape;572;p85"/>
          <p:cNvSpPr txBox="1"/>
          <p:nvPr>
            <p:ph idx="3" type="body"/>
          </p:nvPr>
        </p:nvSpPr>
        <p:spPr>
          <a:xfrm>
            <a:off x="4686285" y="3583884"/>
            <a:ext cx="2501700" cy="2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573" name="Google Shape;573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9181" y="4363603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statement 1">
  <p:cSld name="green_statement 1">
    <p:bg>
      <p:bgPr>
        <a:solidFill>
          <a:srgbClr val="D7EBCE"/>
        </a:solidFill>
      </p:bgPr>
    </p:bg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86"/>
          <p:cNvSpPr/>
          <p:nvPr/>
        </p:nvSpPr>
        <p:spPr>
          <a:xfrm>
            <a:off x="-816166" y="880375"/>
            <a:ext cx="3382200" cy="33828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86"/>
          <p:cNvSpPr txBox="1"/>
          <p:nvPr>
            <p:ph type="title"/>
          </p:nvPr>
        </p:nvSpPr>
        <p:spPr>
          <a:xfrm>
            <a:off x="526427" y="1584754"/>
            <a:ext cx="80169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Arial"/>
              <a:buNone/>
              <a:defRPr sz="5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statement 1">
  <p:cSld name="amber_statement 1">
    <p:bg>
      <p:bgPr>
        <a:solidFill>
          <a:srgbClr val="FDE3BA"/>
        </a:solidFill>
      </p:bgPr>
    </p:bg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87"/>
          <p:cNvSpPr/>
          <p:nvPr/>
        </p:nvSpPr>
        <p:spPr>
          <a:xfrm>
            <a:off x="-816166" y="880375"/>
            <a:ext cx="3382200" cy="33828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87"/>
          <p:cNvSpPr txBox="1"/>
          <p:nvPr>
            <p:ph type="title"/>
          </p:nvPr>
        </p:nvSpPr>
        <p:spPr>
          <a:xfrm>
            <a:off x="526427" y="1584754"/>
            <a:ext cx="80169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statement 1">
  <p:cSld name="red_statement 1">
    <p:bg>
      <p:bgPr>
        <a:solidFill>
          <a:srgbClr val="FDE3BA"/>
        </a:solidFill>
      </p:bgPr>
    </p:bg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88"/>
          <p:cNvSpPr/>
          <p:nvPr/>
        </p:nvSpPr>
        <p:spPr>
          <a:xfrm>
            <a:off x="-816166" y="880375"/>
            <a:ext cx="3382200" cy="33828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88"/>
          <p:cNvSpPr txBox="1"/>
          <p:nvPr>
            <p:ph type="title"/>
          </p:nvPr>
        </p:nvSpPr>
        <p:spPr>
          <a:xfrm>
            <a:off x="526427" y="1584754"/>
            <a:ext cx="80169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statement 1">
  <p:cSld name="blue_statement 1">
    <p:bg>
      <p:bgPr>
        <a:solidFill>
          <a:srgbClr val="DCE6F1"/>
        </a:solidFill>
      </p:bgPr>
    </p:bg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89"/>
          <p:cNvSpPr/>
          <p:nvPr/>
        </p:nvSpPr>
        <p:spPr>
          <a:xfrm>
            <a:off x="-816166" y="880375"/>
            <a:ext cx="3382200" cy="33828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89"/>
          <p:cNvSpPr txBox="1"/>
          <p:nvPr>
            <p:ph type="title"/>
          </p:nvPr>
        </p:nvSpPr>
        <p:spPr>
          <a:xfrm>
            <a:off x="526427" y="1584754"/>
            <a:ext cx="80169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Arial"/>
              <a:buNone/>
              <a:defRPr sz="5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statement 1">
  <p:cSld name="darkamber_statement 1">
    <p:bg>
      <p:bgPr>
        <a:solidFill>
          <a:srgbClr val="FDE3BA"/>
        </a:solidFill>
      </p:bgPr>
    </p:bg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90"/>
          <p:cNvSpPr/>
          <p:nvPr/>
        </p:nvSpPr>
        <p:spPr>
          <a:xfrm>
            <a:off x="-816166" y="880375"/>
            <a:ext cx="3382200" cy="33828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90"/>
          <p:cNvSpPr txBox="1"/>
          <p:nvPr>
            <p:ph type="title"/>
          </p:nvPr>
        </p:nvSpPr>
        <p:spPr>
          <a:xfrm>
            <a:off x="526427" y="1584754"/>
            <a:ext cx="80169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side by side">
  <p:cSld name="title description side by side"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91"/>
          <p:cNvSpPr/>
          <p:nvPr/>
        </p:nvSpPr>
        <p:spPr>
          <a:xfrm>
            <a:off x="-783622" y="1223199"/>
            <a:ext cx="2696700" cy="2697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91"/>
          <p:cNvSpPr txBox="1"/>
          <p:nvPr>
            <p:ph type="title"/>
          </p:nvPr>
        </p:nvSpPr>
        <p:spPr>
          <a:xfrm>
            <a:off x="827514" y="1789557"/>
            <a:ext cx="3372300" cy="15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592" name="Google Shape;592;p91"/>
          <p:cNvSpPr txBox="1"/>
          <p:nvPr>
            <p:ph idx="1" type="body"/>
          </p:nvPr>
        </p:nvSpPr>
        <p:spPr>
          <a:xfrm>
            <a:off x="5029141" y="1789557"/>
            <a:ext cx="3514200" cy="15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33958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3 topics">
  <p:cSld name="agenda 3 topics">
    <p:bg>
      <p:bgPr>
        <a:solidFill>
          <a:schemeClr val="lt1"/>
        </a:solidFill>
      </p:bgPr>
    </p:bg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92"/>
          <p:cNvSpPr/>
          <p:nvPr/>
        </p:nvSpPr>
        <p:spPr>
          <a:xfrm>
            <a:off x="-983232" y="1098746"/>
            <a:ext cx="2945700" cy="2946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Google Shape;595;p92"/>
          <p:cNvSpPr txBox="1"/>
          <p:nvPr>
            <p:ph type="title"/>
          </p:nvPr>
        </p:nvSpPr>
        <p:spPr>
          <a:xfrm>
            <a:off x="572021" y="2043113"/>
            <a:ext cx="2499900" cy="10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b="0"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596" name="Google Shape;596;p92"/>
          <p:cNvSpPr/>
          <p:nvPr/>
        </p:nvSpPr>
        <p:spPr>
          <a:xfrm>
            <a:off x="4419154" y="1220722"/>
            <a:ext cx="44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" sz="4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92"/>
          <p:cNvSpPr/>
          <p:nvPr/>
        </p:nvSpPr>
        <p:spPr>
          <a:xfrm>
            <a:off x="4419154" y="2301337"/>
            <a:ext cx="44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" sz="4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92"/>
          <p:cNvSpPr/>
          <p:nvPr/>
        </p:nvSpPr>
        <p:spPr>
          <a:xfrm>
            <a:off x="4419154" y="3391875"/>
            <a:ext cx="44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" sz="4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p92"/>
          <p:cNvSpPr txBox="1"/>
          <p:nvPr>
            <p:ph idx="1" type="body"/>
          </p:nvPr>
        </p:nvSpPr>
        <p:spPr>
          <a:xfrm>
            <a:off x="4932901" y="1274172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00" name="Google Shape;600;p92"/>
          <p:cNvSpPr txBox="1"/>
          <p:nvPr>
            <p:ph idx="2" type="body"/>
          </p:nvPr>
        </p:nvSpPr>
        <p:spPr>
          <a:xfrm>
            <a:off x="4932901" y="2367468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01" name="Google Shape;601;p92"/>
          <p:cNvSpPr txBox="1"/>
          <p:nvPr>
            <p:ph idx="3" type="body"/>
          </p:nvPr>
        </p:nvSpPr>
        <p:spPr>
          <a:xfrm>
            <a:off x="4932901" y="3445326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4 topics">
  <p:cSld name="agenda 4 topics">
    <p:bg>
      <p:bgPr>
        <a:solidFill>
          <a:schemeClr val="lt1"/>
        </a:solidFill>
      </p:bgPr>
    </p:bg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93"/>
          <p:cNvSpPr/>
          <p:nvPr/>
        </p:nvSpPr>
        <p:spPr>
          <a:xfrm>
            <a:off x="-983232" y="1098746"/>
            <a:ext cx="2945700" cy="2946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p93"/>
          <p:cNvSpPr txBox="1"/>
          <p:nvPr>
            <p:ph type="title"/>
          </p:nvPr>
        </p:nvSpPr>
        <p:spPr>
          <a:xfrm>
            <a:off x="572021" y="2043113"/>
            <a:ext cx="2499900" cy="10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b="0"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605" name="Google Shape;605;p93"/>
          <p:cNvSpPr txBox="1"/>
          <p:nvPr>
            <p:ph idx="1" type="body"/>
          </p:nvPr>
        </p:nvSpPr>
        <p:spPr>
          <a:xfrm>
            <a:off x="4932901" y="713466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06" name="Google Shape;606;p93"/>
          <p:cNvSpPr txBox="1"/>
          <p:nvPr>
            <p:ph idx="2" type="body"/>
          </p:nvPr>
        </p:nvSpPr>
        <p:spPr>
          <a:xfrm>
            <a:off x="4932901" y="1806761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07" name="Google Shape;607;p93"/>
          <p:cNvSpPr txBox="1"/>
          <p:nvPr>
            <p:ph idx="3" type="body"/>
          </p:nvPr>
        </p:nvSpPr>
        <p:spPr>
          <a:xfrm>
            <a:off x="4932901" y="2876047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08" name="Google Shape;608;p93"/>
          <p:cNvSpPr txBox="1"/>
          <p:nvPr>
            <p:ph idx="4" type="body"/>
          </p:nvPr>
        </p:nvSpPr>
        <p:spPr>
          <a:xfrm>
            <a:off x="4932901" y="3868652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5 topics">
  <p:cSld name="agenda 5 topics">
    <p:bg>
      <p:bgPr>
        <a:solidFill>
          <a:schemeClr val="lt1"/>
        </a:solidFill>
      </p:bgPr>
    </p:bg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94"/>
          <p:cNvSpPr/>
          <p:nvPr/>
        </p:nvSpPr>
        <p:spPr>
          <a:xfrm>
            <a:off x="-983232" y="1098746"/>
            <a:ext cx="2945700" cy="2946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" name="Google Shape;611;p94"/>
          <p:cNvSpPr txBox="1"/>
          <p:nvPr>
            <p:ph type="title"/>
          </p:nvPr>
        </p:nvSpPr>
        <p:spPr>
          <a:xfrm>
            <a:off x="572021" y="2043113"/>
            <a:ext cx="2499900" cy="10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b="0"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612" name="Google Shape;612;p94"/>
          <p:cNvSpPr/>
          <p:nvPr/>
        </p:nvSpPr>
        <p:spPr>
          <a:xfrm>
            <a:off x="4419154" y="540744"/>
            <a:ext cx="44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" sz="4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3" name="Google Shape;613;p94"/>
          <p:cNvSpPr/>
          <p:nvPr/>
        </p:nvSpPr>
        <p:spPr>
          <a:xfrm>
            <a:off x="4419154" y="1382820"/>
            <a:ext cx="44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" sz="4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4" name="Google Shape;614;p94"/>
          <p:cNvSpPr/>
          <p:nvPr/>
        </p:nvSpPr>
        <p:spPr>
          <a:xfrm>
            <a:off x="4419154" y="2256063"/>
            <a:ext cx="44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" sz="4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5" name="Google Shape;615;p94"/>
          <p:cNvSpPr/>
          <p:nvPr/>
        </p:nvSpPr>
        <p:spPr>
          <a:xfrm>
            <a:off x="4419154" y="3129398"/>
            <a:ext cx="44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" sz="4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6" name="Google Shape;616;p94"/>
          <p:cNvSpPr txBox="1"/>
          <p:nvPr>
            <p:ph idx="1" type="body"/>
          </p:nvPr>
        </p:nvSpPr>
        <p:spPr>
          <a:xfrm>
            <a:off x="4932901" y="594195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17" name="Google Shape;617;p94"/>
          <p:cNvSpPr txBox="1"/>
          <p:nvPr>
            <p:ph idx="2" type="body"/>
          </p:nvPr>
        </p:nvSpPr>
        <p:spPr>
          <a:xfrm>
            <a:off x="4932901" y="1448950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18" name="Google Shape;618;p94"/>
          <p:cNvSpPr txBox="1"/>
          <p:nvPr>
            <p:ph idx="3" type="body"/>
          </p:nvPr>
        </p:nvSpPr>
        <p:spPr>
          <a:xfrm>
            <a:off x="4932901" y="2309513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19" name="Google Shape;619;p94"/>
          <p:cNvSpPr txBox="1"/>
          <p:nvPr>
            <p:ph idx="4" type="body"/>
          </p:nvPr>
        </p:nvSpPr>
        <p:spPr>
          <a:xfrm>
            <a:off x="4932901" y="3182849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20" name="Google Shape;620;p94"/>
          <p:cNvSpPr/>
          <p:nvPr/>
        </p:nvSpPr>
        <p:spPr>
          <a:xfrm>
            <a:off x="4419154" y="3949377"/>
            <a:ext cx="44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" sz="4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Google Shape;621;p94"/>
          <p:cNvSpPr txBox="1"/>
          <p:nvPr>
            <p:ph idx="5" type="body"/>
          </p:nvPr>
        </p:nvSpPr>
        <p:spPr>
          <a:xfrm>
            <a:off x="4932901" y="4002828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1">
  <p:cSld name="title for speakers 1"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3" name="Google Shape;623;p95"/>
          <p:cNvGrpSpPr/>
          <p:nvPr/>
        </p:nvGrpSpPr>
        <p:grpSpPr>
          <a:xfrm>
            <a:off x="-8973" y="-1"/>
            <a:ext cx="9154197" cy="5150700"/>
            <a:chOff x="-23928" y="-2"/>
            <a:chExt cx="24411191" cy="13735201"/>
          </a:xfrm>
        </p:grpSpPr>
        <p:sp>
          <p:nvSpPr>
            <p:cNvPr id="624" name="Google Shape;624;p95"/>
            <p:cNvSpPr/>
            <p:nvPr/>
          </p:nvSpPr>
          <p:spPr>
            <a:xfrm>
              <a:off x="12193588" y="-1"/>
              <a:ext cx="10092900" cy="13735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95"/>
            <p:cNvSpPr/>
            <p:nvPr/>
          </p:nvSpPr>
          <p:spPr>
            <a:xfrm>
              <a:off x="-23928" y="-2"/>
              <a:ext cx="20028138" cy="13725655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6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p95"/>
            <p:cNvSpPr/>
            <p:nvPr/>
          </p:nvSpPr>
          <p:spPr>
            <a:xfrm>
              <a:off x="21961763" y="0"/>
              <a:ext cx="2425500" cy="137160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27" name="Google Shape;627;p95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28" name="Google Shape;628;p95"/>
          <p:cNvSpPr txBox="1"/>
          <p:nvPr>
            <p:ph type="title"/>
          </p:nvPr>
        </p:nvSpPr>
        <p:spPr>
          <a:xfrm>
            <a:off x="852737" y="1221137"/>
            <a:ext cx="4962000" cy="6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300"/>
              <a:buFont typeface="Arial"/>
              <a:buNone/>
              <a:defRPr sz="4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629" name="Google Shape;629;p95"/>
          <p:cNvSpPr txBox="1"/>
          <p:nvPr>
            <p:ph idx="1" type="body"/>
          </p:nvPr>
        </p:nvSpPr>
        <p:spPr>
          <a:xfrm>
            <a:off x="886305" y="1944528"/>
            <a:ext cx="22191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500"/>
              <a:buNone/>
              <a:defRPr sz="15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30" name="Google Shape;630;p95"/>
          <p:cNvSpPr/>
          <p:nvPr>
            <p:ph idx="2" type="pic"/>
          </p:nvPr>
        </p:nvSpPr>
        <p:spPr>
          <a:xfrm>
            <a:off x="848937" y="2752219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1" name="Google Shape;631;p95"/>
          <p:cNvSpPr txBox="1"/>
          <p:nvPr>
            <p:ph idx="3" type="body"/>
          </p:nvPr>
        </p:nvSpPr>
        <p:spPr>
          <a:xfrm>
            <a:off x="679820" y="4141409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32" name="Google Shape;632;p95"/>
          <p:cNvSpPr txBox="1"/>
          <p:nvPr>
            <p:ph idx="4" type="body"/>
          </p:nvPr>
        </p:nvSpPr>
        <p:spPr>
          <a:xfrm>
            <a:off x="679820" y="4378315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33" name="Google Shape;633;p95"/>
          <p:cNvSpPr/>
          <p:nvPr>
            <p:ph idx="5" type="pic"/>
          </p:nvPr>
        </p:nvSpPr>
        <p:spPr>
          <a:xfrm>
            <a:off x="2914228" y="2752219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4" name="Google Shape;634;p95"/>
          <p:cNvSpPr txBox="1"/>
          <p:nvPr>
            <p:ph idx="6" type="body"/>
          </p:nvPr>
        </p:nvSpPr>
        <p:spPr>
          <a:xfrm>
            <a:off x="2773651" y="4141409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35" name="Google Shape;635;p95"/>
          <p:cNvSpPr txBox="1"/>
          <p:nvPr>
            <p:ph idx="7" type="body"/>
          </p:nvPr>
        </p:nvSpPr>
        <p:spPr>
          <a:xfrm>
            <a:off x="2773651" y="4378315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36" name="Google Shape;636;p95"/>
          <p:cNvSpPr/>
          <p:nvPr>
            <p:ph idx="8" type="pic"/>
          </p:nvPr>
        </p:nvSpPr>
        <p:spPr>
          <a:xfrm>
            <a:off x="5123106" y="2752219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7" name="Google Shape;637;p95"/>
          <p:cNvSpPr txBox="1"/>
          <p:nvPr>
            <p:ph idx="9" type="body"/>
          </p:nvPr>
        </p:nvSpPr>
        <p:spPr>
          <a:xfrm>
            <a:off x="4953988" y="4141409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38" name="Google Shape;638;p95"/>
          <p:cNvSpPr txBox="1"/>
          <p:nvPr>
            <p:ph idx="13" type="body"/>
          </p:nvPr>
        </p:nvSpPr>
        <p:spPr>
          <a:xfrm>
            <a:off x="4953988" y="4378315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2">
  <p:cSld name="title for speakers 2"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0" name="Google Shape;640;p96"/>
          <p:cNvGrpSpPr/>
          <p:nvPr/>
        </p:nvGrpSpPr>
        <p:grpSpPr>
          <a:xfrm>
            <a:off x="-8973" y="-1"/>
            <a:ext cx="9154197" cy="5150700"/>
            <a:chOff x="-23928" y="-2"/>
            <a:chExt cx="24411191" cy="13735201"/>
          </a:xfrm>
        </p:grpSpPr>
        <p:sp>
          <p:nvSpPr>
            <p:cNvPr id="641" name="Google Shape;641;p96"/>
            <p:cNvSpPr/>
            <p:nvPr/>
          </p:nvSpPr>
          <p:spPr>
            <a:xfrm>
              <a:off x="12193588" y="-1"/>
              <a:ext cx="10092900" cy="13735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96"/>
            <p:cNvSpPr/>
            <p:nvPr/>
          </p:nvSpPr>
          <p:spPr>
            <a:xfrm>
              <a:off x="-23928" y="-2"/>
              <a:ext cx="20028138" cy="13725655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643;p96"/>
            <p:cNvSpPr/>
            <p:nvPr/>
          </p:nvSpPr>
          <p:spPr>
            <a:xfrm>
              <a:off x="21961763" y="0"/>
              <a:ext cx="24255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44" name="Google Shape;644;p9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45" name="Google Shape;645;p96"/>
          <p:cNvSpPr txBox="1"/>
          <p:nvPr>
            <p:ph type="title"/>
          </p:nvPr>
        </p:nvSpPr>
        <p:spPr>
          <a:xfrm>
            <a:off x="852737" y="1221137"/>
            <a:ext cx="4962000" cy="6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300"/>
              <a:buFont typeface="Arial"/>
              <a:buNone/>
              <a:defRPr sz="4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646" name="Google Shape;646;p96"/>
          <p:cNvSpPr txBox="1"/>
          <p:nvPr>
            <p:ph idx="1" type="body"/>
          </p:nvPr>
        </p:nvSpPr>
        <p:spPr>
          <a:xfrm>
            <a:off x="886305" y="1944528"/>
            <a:ext cx="22191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500"/>
              <a:buNone/>
              <a:defRPr sz="15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47" name="Google Shape;647;p96"/>
          <p:cNvSpPr/>
          <p:nvPr>
            <p:ph idx="2" type="pic"/>
          </p:nvPr>
        </p:nvSpPr>
        <p:spPr>
          <a:xfrm>
            <a:off x="848937" y="2752219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8" name="Google Shape;648;p96"/>
          <p:cNvSpPr txBox="1"/>
          <p:nvPr>
            <p:ph idx="3" type="body"/>
          </p:nvPr>
        </p:nvSpPr>
        <p:spPr>
          <a:xfrm>
            <a:off x="679820" y="4141409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49" name="Google Shape;649;p96"/>
          <p:cNvSpPr txBox="1"/>
          <p:nvPr>
            <p:ph idx="4" type="body"/>
          </p:nvPr>
        </p:nvSpPr>
        <p:spPr>
          <a:xfrm>
            <a:off x="679820" y="4378315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50" name="Google Shape;650;p96"/>
          <p:cNvSpPr/>
          <p:nvPr>
            <p:ph idx="5" type="pic"/>
          </p:nvPr>
        </p:nvSpPr>
        <p:spPr>
          <a:xfrm>
            <a:off x="2914228" y="2752219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51" name="Google Shape;651;p96"/>
          <p:cNvSpPr txBox="1"/>
          <p:nvPr>
            <p:ph idx="6" type="body"/>
          </p:nvPr>
        </p:nvSpPr>
        <p:spPr>
          <a:xfrm>
            <a:off x="2773651" y="4141409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52" name="Google Shape;652;p96"/>
          <p:cNvSpPr txBox="1"/>
          <p:nvPr>
            <p:ph idx="7" type="body"/>
          </p:nvPr>
        </p:nvSpPr>
        <p:spPr>
          <a:xfrm>
            <a:off x="2773651" y="4378315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53" name="Google Shape;653;p96"/>
          <p:cNvSpPr/>
          <p:nvPr>
            <p:ph idx="8" type="pic"/>
          </p:nvPr>
        </p:nvSpPr>
        <p:spPr>
          <a:xfrm>
            <a:off x="5123106" y="2752219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54" name="Google Shape;654;p96"/>
          <p:cNvSpPr txBox="1"/>
          <p:nvPr>
            <p:ph idx="9" type="body"/>
          </p:nvPr>
        </p:nvSpPr>
        <p:spPr>
          <a:xfrm>
            <a:off x="4953988" y="4141409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55" name="Google Shape;655;p96"/>
          <p:cNvSpPr txBox="1"/>
          <p:nvPr>
            <p:ph idx="13" type="body"/>
          </p:nvPr>
        </p:nvSpPr>
        <p:spPr>
          <a:xfrm>
            <a:off x="4953988" y="4378315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">
  <p:cSld name="org chart split"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97"/>
          <p:cNvSpPr/>
          <p:nvPr/>
        </p:nvSpPr>
        <p:spPr>
          <a:xfrm>
            <a:off x="3073932" y="0"/>
            <a:ext cx="6072000" cy="51435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8" name="Google Shape;658;p97"/>
          <p:cNvSpPr txBox="1"/>
          <p:nvPr>
            <p:ph type="title"/>
          </p:nvPr>
        </p:nvSpPr>
        <p:spPr>
          <a:xfrm>
            <a:off x="526711" y="2800350"/>
            <a:ext cx="1873800" cy="7596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 sz="2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659" name="Google Shape;659;p97"/>
          <p:cNvSpPr txBox="1"/>
          <p:nvPr>
            <p:ph idx="1" type="body"/>
          </p:nvPr>
        </p:nvSpPr>
        <p:spPr>
          <a:xfrm>
            <a:off x="524342" y="3670652"/>
            <a:ext cx="18738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 sz="13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60" name="Google Shape;660;p97"/>
          <p:cNvSpPr/>
          <p:nvPr>
            <p:ph idx="2" type="pic"/>
          </p:nvPr>
        </p:nvSpPr>
        <p:spPr>
          <a:xfrm>
            <a:off x="603603" y="599275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1" name="Google Shape;661;p97"/>
          <p:cNvSpPr txBox="1"/>
          <p:nvPr>
            <p:ph idx="3" type="body"/>
          </p:nvPr>
        </p:nvSpPr>
        <p:spPr>
          <a:xfrm>
            <a:off x="572021" y="1974333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62" name="Google Shape;662;p97"/>
          <p:cNvSpPr txBox="1"/>
          <p:nvPr>
            <p:ph idx="4" type="body"/>
          </p:nvPr>
        </p:nvSpPr>
        <p:spPr>
          <a:xfrm>
            <a:off x="572021" y="2211240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63" name="Google Shape;663;p97"/>
          <p:cNvSpPr txBox="1"/>
          <p:nvPr>
            <p:ph idx="5" type="body"/>
          </p:nvPr>
        </p:nvSpPr>
        <p:spPr>
          <a:xfrm>
            <a:off x="3343435" y="1907603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64" name="Google Shape;664;p97"/>
          <p:cNvSpPr txBox="1"/>
          <p:nvPr>
            <p:ph idx="6" type="body"/>
          </p:nvPr>
        </p:nvSpPr>
        <p:spPr>
          <a:xfrm>
            <a:off x="3343435" y="214451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65" name="Google Shape;665;p97"/>
          <p:cNvSpPr txBox="1"/>
          <p:nvPr>
            <p:ph idx="7" type="body"/>
          </p:nvPr>
        </p:nvSpPr>
        <p:spPr>
          <a:xfrm>
            <a:off x="4744516" y="1907603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66" name="Google Shape;666;p97"/>
          <p:cNvSpPr txBox="1"/>
          <p:nvPr>
            <p:ph idx="8" type="body"/>
          </p:nvPr>
        </p:nvSpPr>
        <p:spPr>
          <a:xfrm>
            <a:off x="4744516" y="214451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67" name="Google Shape;667;p97"/>
          <p:cNvSpPr txBox="1"/>
          <p:nvPr>
            <p:ph idx="9" type="body"/>
          </p:nvPr>
        </p:nvSpPr>
        <p:spPr>
          <a:xfrm>
            <a:off x="6146592" y="1907603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68" name="Google Shape;668;p97"/>
          <p:cNvSpPr txBox="1"/>
          <p:nvPr>
            <p:ph idx="13" type="body"/>
          </p:nvPr>
        </p:nvSpPr>
        <p:spPr>
          <a:xfrm>
            <a:off x="6146592" y="214451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69" name="Google Shape;669;p97"/>
          <p:cNvSpPr txBox="1"/>
          <p:nvPr>
            <p:ph idx="14" type="body"/>
          </p:nvPr>
        </p:nvSpPr>
        <p:spPr>
          <a:xfrm>
            <a:off x="7546678" y="1907603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70" name="Google Shape;670;p97"/>
          <p:cNvSpPr txBox="1"/>
          <p:nvPr>
            <p:ph idx="15" type="body"/>
          </p:nvPr>
        </p:nvSpPr>
        <p:spPr>
          <a:xfrm>
            <a:off x="7546678" y="214451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71" name="Google Shape;671;p97"/>
          <p:cNvSpPr txBox="1"/>
          <p:nvPr>
            <p:ph idx="16" type="body"/>
          </p:nvPr>
        </p:nvSpPr>
        <p:spPr>
          <a:xfrm>
            <a:off x="3343435" y="399963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72" name="Google Shape;672;p97"/>
          <p:cNvSpPr txBox="1"/>
          <p:nvPr>
            <p:ph idx="17" type="body"/>
          </p:nvPr>
        </p:nvSpPr>
        <p:spPr>
          <a:xfrm>
            <a:off x="3343435" y="4236539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73" name="Google Shape;673;p97"/>
          <p:cNvSpPr txBox="1"/>
          <p:nvPr>
            <p:ph idx="18" type="body"/>
          </p:nvPr>
        </p:nvSpPr>
        <p:spPr>
          <a:xfrm>
            <a:off x="4742380" y="399963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74" name="Google Shape;674;p97"/>
          <p:cNvSpPr txBox="1"/>
          <p:nvPr>
            <p:ph idx="19" type="body"/>
          </p:nvPr>
        </p:nvSpPr>
        <p:spPr>
          <a:xfrm>
            <a:off x="4742380" y="4236539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75" name="Google Shape;675;p97"/>
          <p:cNvSpPr txBox="1"/>
          <p:nvPr>
            <p:ph idx="20" type="body"/>
          </p:nvPr>
        </p:nvSpPr>
        <p:spPr>
          <a:xfrm>
            <a:off x="6146592" y="399963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76" name="Google Shape;676;p97"/>
          <p:cNvSpPr txBox="1"/>
          <p:nvPr>
            <p:ph idx="21" type="body"/>
          </p:nvPr>
        </p:nvSpPr>
        <p:spPr>
          <a:xfrm>
            <a:off x="6146592" y="4236539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77" name="Google Shape;677;p97"/>
          <p:cNvSpPr/>
          <p:nvPr>
            <p:ph idx="22" type="pic"/>
          </p:nvPr>
        </p:nvSpPr>
        <p:spPr>
          <a:xfrm>
            <a:off x="3512551" y="699931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78" name="Google Shape;678;p97"/>
          <p:cNvSpPr/>
          <p:nvPr>
            <p:ph idx="23" type="pic"/>
          </p:nvPr>
        </p:nvSpPr>
        <p:spPr>
          <a:xfrm>
            <a:off x="4913632" y="699931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79" name="Google Shape;679;p97"/>
          <p:cNvSpPr/>
          <p:nvPr>
            <p:ph idx="24" type="pic"/>
          </p:nvPr>
        </p:nvSpPr>
        <p:spPr>
          <a:xfrm>
            <a:off x="4882957" y="2791960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0" name="Google Shape;680;p97"/>
          <p:cNvSpPr/>
          <p:nvPr>
            <p:ph idx="25" type="pic"/>
          </p:nvPr>
        </p:nvSpPr>
        <p:spPr>
          <a:xfrm>
            <a:off x="3512551" y="2791960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1" name="Google Shape;681;p97"/>
          <p:cNvSpPr/>
          <p:nvPr>
            <p:ph idx="26" type="pic"/>
          </p:nvPr>
        </p:nvSpPr>
        <p:spPr>
          <a:xfrm>
            <a:off x="6286100" y="699931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2" name="Google Shape;682;p97"/>
          <p:cNvSpPr/>
          <p:nvPr>
            <p:ph idx="27" type="pic"/>
          </p:nvPr>
        </p:nvSpPr>
        <p:spPr>
          <a:xfrm>
            <a:off x="7715794" y="699931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3" name="Google Shape;683;p97"/>
          <p:cNvSpPr/>
          <p:nvPr>
            <p:ph idx="28" type="pic"/>
          </p:nvPr>
        </p:nvSpPr>
        <p:spPr>
          <a:xfrm>
            <a:off x="6286100" y="2791960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 title">
  <p:cSld name="org chart split title"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98"/>
          <p:cNvSpPr txBox="1"/>
          <p:nvPr>
            <p:ph type="title"/>
          </p:nvPr>
        </p:nvSpPr>
        <p:spPr>
          <a:xfrm>
            <a:off x="3767309" y="914400"/>
            <a:ext cx="4793700" cy="725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686" name="Google Shape;686;p98"/>
          <p:cNvSpPr txBox="1"/>
          <p:nvPr>
            <p:ph idx="1" type="body"/>
          </p:nvPr>
        </p:nvSpPr>
        <p:spPr>
          <a:xfrm>
            <a:off x="3764940" y="1673945"/>
            <a:ext cx="4793700" cy="6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87" name="Google Shape;687;p98"/>
          <p:cNvSpPr/>
          <p:nvPr/>
        </p:nvSpPr>
        <p:spPr>
          <a:xfrm>
            <a:off x="3076008" y="800100"/>
            <a:ext cx="10200" cy="1543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8" name="Google Shape;688;p98"/>
          <p:cNvSpPr txBox="1"/>
          <p:nvPr>
            <p:ph idx="2" type="body"/>
          </p:nvPr>
        </p:nvSpPr>
        <p:spPr>
          <a:xfrm>
            <a:off x="926709" y="2101056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89" name="Google Shape;689;p98"/>
          <p:cNvSpPr txBox="1"/>
          <p:nvPr>
            <p:ph idx="3" type="body"/>
          </p:nvPr>
        </p:nvSpPr>
        <p:spPr>
          <a:xfrm>
            <a:off x="926709" y="2337962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90" name="Google Shape;690;p98"/>
          <p:cNvSpPr txBox="1"/>
          <p:nvPr>
            <p:ph idx="4" type="body"/>
          </p:nvPr>
        </p:nvSpPr>
        <p:spPr>
          <a:xfrm>
            <a:off x="394333" y="420052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91" name="Google Shape;691;p98"/>
          <p:cNvSpPr txBox="1"/>
          <p:nvPr>
            <p:ph idx="5" type="body"/>
          </p:nvPr>
        </p:nvSpPr>
        <p:spPr>
          <a:xfrm>
            <a:off x="394333" y="443743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92" name="Google Shape;692;p98"/>
          <p:cNvSpPr txBox="1"/>
          <p:nvPr>
            <p:ph idx="6" type="body"/>
          </p:nvPr>
        </p:nvSpPr>
        <p:spPr>
          <a:xfrm>
            <a:off x="1790384" y="420052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93" name="Google Shape;693;p98"/>
          <p:cNvSpPr txBox="1"/>
          <p:nvPr>
            <p:ph idx="7" type="body"/>
          </p:nvPr>
        </p:nvSpPr>
        <p:spPr>
          <a:xfrm>
            <a:off x="1790384" y="443743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94" name="Google Shape;694;p98"/>
          <p:cNvSpPr txBox="1"/>
          <p:nvPr>
            <p:ph idx="8" type="body"/>
          </p:nvPr>
        </p:nvSpPr>
        <p:spPr>
          <a:xfrm>
            <a:off x="3191465" y="420052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95" name="Google Shape;695;p98"/>
          <p:cNvSpPr txBox="1"/>
          <p:nvPr>
            <p:ph idx="9" type="body"/>
          </p:nvPr>
        </p:nvSpPr>
        <p:spPr>
          <a:xfrm>
            <a:off x="3191465" y="443743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96" name="Google Shape;696;p98"/>
          <p:cNvSpPr txBox="1"/>
          <p:nvPr>
            <p:ph idx="13" type="body"/>
          </p:nvPr>
        </p:nvSpPr>
        <p:spPr>
          <a:xfrm>
            <a:off x="4592546" y="420052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97" name="Google Shape;697;p98"/>
          <p:cNvSpPr txBox="1"/>
          <p:nvPr>
            <p:ph idx="14" type="body"/>
          </p:nvPr>
        </p:nvSpPr>
        <p:spPr>
          <a:xfrm>
            <a:off x="4592546" y="443743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98" name="Google Shape;698;p98"/>
          <p:cNvSpPr txBox="1"/>
          <p:nvPr>
            <p:ph idx="15" type="body"/>
          </p:nvPr>
        </p:nvSpPr>
        <p:spPr>
          <a:xfrm>
            <a:off x="5993628" y="420052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99" name="Google Shape;699;p98"/>
          <p:cNvSpPr txBox="1"/>
          <p:nvPr>
            <p:ph idx="16" type="body"/>
          </p:nvPr>
        </p:nvSpPr>
        <p:spPr>
          <a:xfrm>
            <a:off x="5993628" y="443743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00" name="Google Shape;700;p98"/>
          <p:cNvSpPr txBox="1"/>
          <p:nvPr>
            <p:ph idx="17" type="body"/>
          </p:nvPr>
        </p:nvSpPr>
        <p:spPr>
          <a:xfrm>
            <a:off x="7394709" y="420052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01" name="Google Shape;701;p98"/>
          <p:cNvSpPr txBox="1"/>
          <p:nvPr>
            <p:ph idx="18" type="body"/>
          </p:nvPr>
        </p:nvSpPr>
        <p:spPr>
          <a:xfrm>
            <a:off x="7394709" y="443743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02" name="Google Shape;702;p98"/>
          <p:cNvSpPr/>
          <p:nvPr>
            <p:ph idx="19" type="pic"/>
          </p:nvPr>
        </p:nvSpPr>
        <p:spPr>
          <a:xfrm>
            <a:off x="1095826" y="711866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03" name="Google Shape;703;p98"/>
          <p:cNvSpPr/>
          <p:nvPr>
            <p:ph idx="20" type="pic"/>
          </p:nvPr>
        </p:nvSpPr>
        <p:spPr>
          <a:xfrm>
            <a:off x="563450" y="2992854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04" name="Google Shape;704;p98"/>
          <p:cNvSpPr/>
          <p:nvPr>
            <p:ph idx="21" type="pic"/>
          </p:nvPr>
        </p:nvSpPr>
        <p:spPr>
          <a:xfrm>
            <a:off x="1930960" y="2992854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05" name="Google Shape;705;p98"/>
          <p:cNvSpPr/>
          <p:nvPr>
            <p:ph idx="22" type="pic"/>
          </p:nvPr>
        </p:nvSpPr>
        <p:spPr>
          <a:xfrm>
            <a:off x="3360581" y="2992854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06" name="Google Shape;706;p98"/>
          <p:cNvSpPr/>
          <p:nvPr>
            <p:ph idx="23" type="pic"/>
          </p:nvPr>
        </p:nvSpPr>
        <p:spPr>
          <a:xfrm>
            <a:off x="4761662" y="2992854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07" name="Google Shape;707;p98"/>
          <p:cNvSpPr/>
          <p:nvPr>
            <p:ph idx="24" type="pic"/>
          </p:nvPr>
        </p:nvSpPr>
        <p:spPr>
          <a:xfrm>
            <a:off x="6162744" y="2992854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08" name="Google Shape;708;p98"/>
          <p:cNvSpPr/>
          <p:nvPr>
            <p:ph idx="25" type="pic"/>
          </p:nvPr>
        </p:nvSpPr>
        <p:spPr>
          <a:xfrm>
            <a:off x="7563825" y="2992854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mall">
  <p:cSld name="org chart small">
    <p:bg>
      <p:bgPr>
        <a:solidFill>
          <a:schemeClr val="lt1"/>
        </a:solidFill>
      </p:bgPr>
    </p:bg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99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711" name="Google Shape;711;p99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12" name="Google Shape;712;p99"/>
          <p:cNvSpPr txBox="1"/>
          <p:nvPr>
            <p:ph idx="2" type="body"/>
          </p:nvPr>
        </p:nvSpPr>
        <p:spPr>
          <a:xfrm>
            <a:off x="3899220" y="246123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13" name="Google Shape;713;p99"/>
          <p:cNvSpPr txBox="1"/>
          <p:nvPr>
            <p:ph idx="3" type="body"/>
          </p:nvPr>
        </p:nvSpPr>
        <p:spPr>
          <a:xfrm>
            <a:off x="3899220" y="269814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14" name="Google Shape;714;p99"/>
          <p:cNvSpPr txBox="1"/>
          <p:nvPr>
            <p:ph idx="4" type="body"/>
          </p:nvPr>
        </p:nvSpPr>
        <p:spPr>
          <a:xfrm>
            <a:off x="1790384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15" name="Google Shape;715;p99"/>
          <p:cNvSpPr txBox="1"/>
          <p:nvPr>
            <p:ph idx="5" type="body"/>
          </p:nvPr>
        </p:nvSpPr>
        <p:spPr>
          <a:xfrm>
            <a:off x="1790384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16" name="Google Shape;716;p99"/>
          <p:cNvSpPr txBox="1"/>
          <p:nvPr>
            <p:ph idx="6" type="body"/>
          </p:nvPr>
        </p:nvSpPr>
        <p:spPr>
          <a:xfrm>
            <a:off x="3191465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17" name="Google Shape;717;p99"/>
          <p:cNvSpPr txBox="1"/>
          <p:nvPr>
            <p:ph idx="7" type="body"/>
          </p:nvPr>
        </p:nvSpPr>
        <p:spPr>
          <a:xfrm>
            <a:off x="3191465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18" name="Google Shape;718;p99"/>
          <p:cNvSpPr txBox="1"/>
          <p:nvPr>
            <p:ph idx="8" type="body"/>
          </p:nvPr>
        </p:nvSpPr>
        <p:spPr>
          <a:xfrm>
            <a:off x="4592546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19" name="Google Shape;719;p99"/>
          <p:cNvSpPr txBox="1"/>
          <p:nvPr>
            <p:ph idx="9" type="body"/>
          </p:nvPr>
        </p:nvSpPr>
        <p:spPr>
          <a:xfrm>
            <a:off x="4592546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20" name="Google Shape;720;p99"/>
          <p:cNvSpPr txBox="1"/>
          <p:nvPr>
            <p:ph idx="13" type="body"/>
          </p:nvPr>
        </p:nvSpPr>
        <p:spPr>
          <a:xfrm>
            <a:off x="5993628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21" name="Google Shape;721;p99"/>
          <p:cNvSpPr txBox="1"/>
          <p:nvPr>
            <p:ph idx="14" type="body"/>
          </p:nvPr>
        </p:nvSpPr>
        <p:spPr>
          <a:xfrm>
            <a:off x="5993628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cxnSp>
        <p:nvCxnSpPr>
          <p:cNvPr id="722" name="Google Shape;722;p99"/>
          <p:cNvCxnSpPr/>
          <p:nvPr/>
        </p:nvCxnSpPr>
        <p:spPr>
          <a:xfrm>
            <a:off x="2428832" y="3008405"/>
            <a:ext cx="42525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3" name="Google Shape;723;p99"/>
          <p:cNvCxnSpPr/>
          <p:nvPr/>
        </p:nvCxnSpPr>
        <p:spPr>
          <a:xfrm>
            <a:off x="2428832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4" name="Google Shape;724;p99"/>
          <p:cNvCxnSpPr/>
          <p:nvPr/>
        </p:nvCxnSpPr>
        <p:spPr>
          <a:xfrm>
            <a:off x="6681467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5" name="Google Shape;725;p99"/>
          <p:cNvCxnSpPr/>
          <p:nvPr/>
        </p:nvCxnSpPr>
        <p:spPr>
          <a:xfrm>
            <a:off x="2428832" y="3008405"/>
            <a:ext cx="42525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6" name="Google Shape;726;p99"/>
          <p:cNvCxnSpPr/>
          <p:nvPr/>
        </p:nvCxnSpPr>
        <p:spPr>
          <a:xfrm>
            <a:off x="2428832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7" name="Google Shape;727;p99"/>
          <p:cNvCxnSpPr/>
          <p:nvPr/>
        </p:nvCxnSpPr>
        <p:spPr>
          <a:xfrm>
            <a:off x="6681467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28" name="Google Shape;728;p99"/>
          <p:cNvSpPr/>
          <p:nvPr>
            <p:ph idx="15" type="pic"/>
          </p:nvPr>
        </p:nvSpPr>
        <p:spPr>
          <a:xfrm>
            <a:off x="1930960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29" name="Google Shape;729;p99"/>
          <p:cNvSpPr/>
          <p:nvPr>
            <p:ph idx="16" type="pic"/>
          </p:nvPr>
        </p:nvSpPr>
        <p:spPr>
          <a:xfrm>
            <a:off x="3360581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30" name="Google Shape;730;p99"/>
          <p:cNvSpPr/>
          <p:nvPr>
            <p:ph idx="17" type="pic"/>
          </p:nvPr>
        </p:nvSpPr>
        <p:spPr>
          <a:xfrm>
            <a:off x="4761662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31" name="Google Shape;731;p99"/>
          <p:cNvSpPr/>
          <p:nvPr>
            <p:ph idx="18" type="pic"/>
          </p:nvPr>
        </p:nvSpPr>
        <p:spPr>
          <a:xfrm>
            <a:off x="6162744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32" name="Google Shape;732;p99"/>
          <p:cNvSpPr/>
          <p:nvPr>
            <p:ph idx="19" type="pic"/>
          </p:nvPr>
        </p:nvSpPr>
        <p:spPr>
          <a:xfrm>
            <a:off x="4068337" y="1252810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medium">
  <p:cSld name="org chart medium">
    <p:bg>
      <p:bgPr>
        <a:solidFill>
          <a:schemeClr val="lt1"/>
        </a:solidFill>
      </p:bgPr>
    </p:bg>
    <p:spTree>
      <p:nvGrpSpPr>
        <p:cNvPr id="733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100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735" name="Google Shape;735;p100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36" name="Google Shape;736;p100"/>
          <p:cNvSpPr txBox="1"/>
          <p:nvPr>
            <p:ph idx="2" type="body"/>
          </p:nvPr>
        </p:nvSpPr>
        <p:spPr>
          <a:xfrm>
            <a:off x="3138363" y="246123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37" name="Google Shape;737;p100"/>
          <p:cNvSpPr txBox="1"/>
          <p:nvPr>
            <p:ph idx="3" type="body"/>
          </p:nvPr>
        </p:nvSpPr>
        <p:spPr>
          <a:xfrm>
            <a:off x="3138363" y="269814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38" name="Google Shape;738;p100"/>
          <p:cNvSpPr txBox="1"/>
          <p:nvPr>
            <p:ph idx="4" type="body"/>
          </p:nvPr>
        </p:nvSpPr>
        <p:spPr>
          <a:xfrm>
            <a:off x="4697301" y="246123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39" name="Google Shape;739;p100"/>
          <p:cNvSpPr txBox="1"/>
          <p:nvPr>
            <p:ph idx="5" type="body"/>
          </p:nvPr>
        </p:nvSpPr>
        <p:spPr>
          <a:xfrm>
            <a:off x="4697301" y="269814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40" name="Google Shape;740;p100"/>
          <p:cNvSpPr txBox="1"/>
          <p:nvPr>
            <p:ph idx="6" type="body"/>
          </p:nvPr>
        </p:nvSpPr>
        <p:spPr>
          <a:xfrm>
            <a:off x="1102948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41" name="Google Shape;741;p100"/>
          <p:cNvSpPr txBox="1"/>
          <p:nvPr>
            <p:ph idx="7" type="body"/>
          </p:nvPr>
        </p:nvSpPr>
        <p:spPr>
          <a:xfrm>
            <a:off x="1102948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42" name="Google Shape;742;p100"/>
          <p:cNvSpPr txBox="1"/>
          <p:nvPr>
            <p:ph idx="8" type="body"/>
          </p:nvPr>
        </p:nvSpPr>
        <p:spPr>
          <a:xfrm>
            <a:off x="2498999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43" name="Google Shape;743;p100"/>
          <p:cNvSpPr txBox="1"/>
          <p:nvPr>
            <p:ph idx="9" type="body"/>
          </p:nvPr>
        </p:nvSpPr>
        <p:spPr>
          <a:xfrm>
            <a:off x="2498999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44" name="Google Shape;744;p100"/>
          <p:cNvSpPr txBox="1"/>
          <p:nvPr>
            <p:ph idx="13" type="body"/>
          </p:nvPr>
        </p:nvSpPr>
        <p:spPr>
          <a:xfrm>
            <a:off x="3900080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45" name="Google Shape;745;p100"/>
          <p:cNvSpPr txBox="1"/>
          <p:nvPr>
            <p:ph idx="14" type="body"/>
          </p:nvPr>
        </p:nvSpPr>
        <p:spPr>
          <a:xfrm>
            <a:off x="3900080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46" name="Google Shape;746;p100"/>
          <p:cNvSpPr txBox="1"/>
          <p:nvPr>
            <p:ph idx="15" type="body"/>
          </p:nvPr>
        </p:nvSpPr>
        <p:spPr>
          <a:xfrm>
            <a:off x="5301161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47" name="Google Shape;747;p100"/>
          <p:cNvSpPr txBox="1"/>
          <p:nvPr>
            <p:ph idx="16" type="body"/>
          </p:nvPr>
        </p:nvSpPr>
        <p:spPr>
          <a:xfrm>
            <a:off x="5301161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48" name="Google Shape;748;p100"/>
          <p:cNvSpPr txBox="1"/>
          <p:nvPr>
            <p:ph idx="17" type="body"/>
          </p:nvPr>
        </p:nvSpPr>
        <p:spPr>
          <a:xfrm>
            <a:off x="6702242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49" name="Google Shape;749;p100"/>
          <p:cNvSpPr txBox="1"/>
          <p:nvPr>
            <p:ph idx="18" type="body"/>
          </p:nvPr>
        </p:nvSpPr>
        <p:spPr>
          <a:xfrm>
            <a:off x="6702242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cxnSp>
        <p:nvCxnSpPr>
          <p:cNvPr id="750" name="Google Shape;750;p100"/>
          <p:cNvCxnSpPr/>
          <p:nvPr/>
        </p:nvCxnSpPr>
        <p:spPr>
          <a:xfrm>
            <a:off x="1782305" y="3008405"/>
            <a:ext cx="55947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1" name="Google Shape;751;p100"/>
          <p:cNvCxnSpPr/>
          <p:nvPr/>
        </p:nvCxnSpPr>
        <p:spPr>
          <a:xfrm>
            <a:off x="1782305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2" name="Google Shape;752;p100"/>
          <p:cNvCxnSpPr/>
          <p:nvPr/>
        </p:nvCxnSpPr>
        <p:spPr>
          <a:xfrm>
            <a:off x="7376974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3" name="Google Shape;753;p100"/>
          <p:cNvCxnSpPr/>
          <p:nvPr/>
        </p:nvCxnSpPr>
        <p:spPr>
          <a:xfrm>
            <a:off x="1782305" y="3008405"/>
            <a:ext cx="55947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4" name="Google Shape;754;p100"/>
          <p:cNvCxnSpPr/>
          <p:nvPr/>
        </p:nvCxnSpPr>
        <p:spPr>
          <a:xfrm>
            <a:off x="1782305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5" name="Google Shape;755;p100"/>
          <p:cNvCxnSpPr/>
          <p:nvPr/>
        </p:nvCxnSpPr>
        <p:spPr>
          <a:xfrm>
            <a:off x="7376974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56" name="Google Shape;756;p100"/>
          <p:cNvSpPr/>
          <p:nvPr>
            <p:ph idx="19" type="pic"/>
          </p:nvPr>
        </p:nvSpPr>
        <p:spPr>
          <a:xfrm>
            <a:off x="1272065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7" name="Google Shape;757;p100"/>
          <p:cNvSpPr/>
          <p:nvPr>
            <p:ph idx="20" type="pic"/>
          </p:nvPr>
        </p:nvSpPr>
        <p:spPr>
          <a:xfrm>
            <a:off x="2639575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8" name="Google Shape;758;p100"/>
          <p:cNvSpPr/>
          <p:nvPr>
            <p:ph idx="21" type="pic"/>
          </p:nvPr>
        </p:nvSpPr>
        <p:spPr>
          <a:xfrm>
            <a:off x="4069196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9" name="Google Shape;759;p100"/>
          <p:cNvSpPr/>
          <p:nvPr>
            <p:ph idx="22" type="pic"/>
          </p:nvPr>
        </p:nvSpPr>
        <p:spPr>
          <a:xfrm>
            <a:off x="5470277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60" name="Google Shape;760;p100"/>
          <p:cNvSpPr/>
          <p:nvPr>
            <p:ph idx="23" type="pic"/>
          </p:nvPr>
        </p:nvSpPr>
        <p:spPr>
          <a:xfrm>
            <a:off x="6871359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61" name="Google Shape;761;p100"/>
          <p:cNvSpPr/>
          <p:nvPr>
            <p:ph idx="24" type="pic"/>
          </p:nvPr>
        </p:nvSpPr>
        <p:spPr>
          <a:xfrm>
            <a:off x="3278939" y="1252810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62" name="Google Shape;762;p100"/>
          <p:cNvSpPr/>
          <p:nvPr>
            <p:ph idx="25" type="pic"/>
          </p:nvPr>
        </p:nvSpPr>
        <p:spPr>
          <a:xfrm>
            <a:off x="4866417" y="1252810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large">
  <p:cSld name="org chart large">
    <p:bg>
      <p:bgPr>
        <a:solidFill>
          <a:schemeClr val="lt1"/>
        </a:solidFill>
      </p:bgPr>
    </p:bg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101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765" name="Google Shape;765;p101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66" name="Google Shape;766;p101"/>
          <p:cNvSpPr txBox="1"/>
          <p:nvPr>
            <p:ph idx="2" type="body"/>
          </p:nvPr>
        </p:nvSpPr>
        <p:spPr>
          <a:xfrm>
            <a:off x="2340282" y="246123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67" name="Google Shape;767;p101"/>
          <p:cNvSpPr txBox="1"/>
          <p:nvPr>
            <p:ph idx="3" type="body"/>
          </p:nvPr>
        </p:nvSpPr>
        <p:spPr>
          <a:xfrm>
            <a:off x="2340282" y="269814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68" name="Google Shape;768;p101"/>
          <p:cNvSpPr txBox="1"/>
          <p:nvPr>
            <p:ph idx="4" type="body"/>
          </p:nvPr>
        </p:nvSpPr>
        <p:spPr>
          <a:xfrm>
            <a:off x="3899220" y="246123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69" name="Google Shape;769;p101"/>
          <p:cNvSpPr txBox="1"/>
          <p:nvPr>
            <p:ph idx="5" type="body"/>
          </p:nvPr>
        </p:nvSpPr>
        <p:spPr>
          <a:xfrm>
            <a:off x="3899220" y="269814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70" name="Google Shape;770;p101"/>
          <p:cNvSpPr txBox="1"/>
          <p:nvPr>
            <p:ph idx="6" type="body"/>
          </p:nvPr>
        </p:nvSpPr>
        <p:spPr>
          <a:xfrm>
            <a:off x="5411052" y="246123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71" name="Google Shape;771;p101"/>
          <p:cNvSpPr txBox="1"/>
          <p:nvPr>
            <p:ph idx="7" type="body"/>
          </p:nvPr>
        </p:nvSpPr>
        <p:spPr>
          <a:xfrm>
            <a:off x="5411052" y="269814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72" name="Google Shape;772;p101"/>
          <p:cNvSpPr txBox="1"/>
          <p:nvPr>
            <p:ph idx="8" type="body"/>
          </p:nvPr>
        </p:nvSpPr>
        <p:spPr>
          <a:xfrm>
            <a:off x="394333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73" name="Google Shape;773;p101"/>
          <p:cNvSpPr txBox="1"/>
          <p:nvPr>
            <p:ph idx="9" type="body"/>
          </p:nvPr>
        </p:nvSpPr>
        <p:spPr>
          <a:xfrm>
            <a:off x="394333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74" name="Google Shape;774;p101"/>
          <p:cNvSpPr txBox="1"/>
          <p:nvPr>
            <p:ph idx="13" type="body"/>
          </p:nvPr>
        </p:nvSpPr>
        <p:spPr>
          <a:xfrm>
            <a:off x="1790384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75" name="Google Shape;775;p101"/>
          <p:cNvSpPr txBox="1"/>
          <p:nvPr>
            <p:ph idx="14" type="body"/>
          </p:nvPr>
        </p:nvSpPr>
        <p:spPr>
          <a:xfrm>
            <a:off x="1790384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76" name="Google Shape;776;p101"/>
          <p:cNvSpPr txBox="1"/>
          <p:nvPr>
            <p:ph idx="15" type="body"/>
          </p:nvPr>
        </p:nvSpPr>
        <p:spPr>
          <a:xfrm>
            <a:off x="3191465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77" name="Google Shape;777;p101"/>
          <p:cNvSpPr txBox="1"/>
          <p:nvPr>
            <p:ph idx="16" type="body"/>
          </p:nvPr>
        </p:nvSpPr>
        <p:spPr>
          <a:xfrm>
            <a:off x="3191465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78" name="Google Shape;778;p101"/>
          <p:cNvSpPr txBox="1"/>
          <p:nvPr>
            <p:ph idx="17" type="body"/>
          </p:nvPr>
        </p:nvSpPr>
        <p:spPr>
          <a:xfrm>
            <a:off x="4592546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79" name="Google Shape;779;p101"/>
          <p:cNvSpPr txBox="1"/>
          <p:nvPr>
            <p:ph idx="18" type="body"/>
          </p:nvPr>
        </p:nvSpPr>
        <p:spPr>
          <a:xfrm>
            <a:off x="4592546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80" name="Google Shape;780;p101"/>
          <p:cNvSpPr txBox="1"/>
          <p:nvPr>
            <p:ph idx="19" type="body"/>
          </p:nvPr>
        </p:nvSpPr>
        <p:spPr>
          <a:xfrm>
            <a:off x="5993628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81" name="Google Shape;781;p101"/>
          <p:cNvSpPr txBox="1"/>
          <p:nvPr>
            <p:ph idx="20" type="body"/>
          </p:nvPr>
        </p:nvSpPr>
        <p:spPr>
          <a:xfrm>
            <a:off x="5993628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82" name="Google Shape;782;p101"/>
          <p:cNvSpPr txBox="1"/>
          <p:nvPr>
            <p:ph idx="21" type="body"/>
          </p:nvPr>
        </p:nvSpPr>
        <p:spPr>
          <a:xfrm>
            <a:off x="7394709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83" name="Google Shape;783;p101"/>
          <p:cNvSpPr txBox="1"/>
          <p:nvPr>
            <p:ph idx="22" type="body"/>
          </p:nvPr>
        </p:nvSpPr>
        <p:spPr>
          <a:xfrm>
            <a:off x="7394709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cxnSp>
        <p:nvCxnSpPr>
          <p:cNvPr id="784" name="Google Shape;784;p101"/>
          <p:cNvCxnSpPr/>
          <p:nvPr/>
        </p:nvCxnSpPr>
        <p:spPr>
          <a:xfrm>
            <a:off x="1067207" y="3008405"/>
            <a:ext cx="70005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5" name="Google Shape;785;p101"/>
          <p:cNvCxnSpPr/>
          <p:nvPr/>
        </p:nvCxnSpPr>
        <p:spPr>
          <a:xfrm>
            <a:off x="1067207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6" name="Google Shape;786;p101"/>
          <p:cNvCxnSpPr/>
          <p:nvPr/>
        </p:nvCxnSpPr>
        <p:spPr>
          <a:xfrm>
            <a:off x="8067583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7" name="Google Shape;787;p101"/>
          <p:cNvCxnSpPr/>
          <p:nvPr/>
        </p:nvCxnSpPr>
        <p:spPr>
          <a:xfrm>
            <a:off x="1067207" y="3008405"/>
            <a:ext cx="70005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8" name="Google Shape;788;p101"/>
          <p:cNvCxnSpPr/>
          <p:nvPr/>
        </p:nvCxnSpPr>
        <p:spPr>
          <a:xfrm>
            <a:off x="1067207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9" name="Google Shape;789;p101"/>
          <p:cNvCxnSpPr/>
          <p:nvPr/>
        </p:nvCxnSpPr>
        <p:spPr>
          <a:xfrm>
            <a:off x="8067583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90" name="Google Shape;790;p101"/>
          <p:cNvSpPr/>
          <p:nvPr>
            <p:ph idx="23" type="pic"/>
          </p:nvPr>
        </p:nvSpPr>
        <p:spPr>
          <a:xfrm>
            <a:off x="563450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91" name="Google Shape;791;p101"/>
          <p:cNvSpPr/>
          <p:nvPr>
            <p:ph idx="24" type="pic"/>
          </p:nvPr>
        </p:nvSpPr>
        <p:spPr>
          <a:xfrm>
            <a:off x="1930960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92" name="Google Shape;792;p101"/>
          <p:cNvSpPr/>
          <p:nvPr>
            <p:ph idx="25" type="pic"/>
          </p:nvPr>
        </p:nvSpPr>
        <p:spPr>
          <a:xfrm>
            <a:off x="3360581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93" name="Google Shape;793;p101"/>
          <p:cNvSpPr/>
          <p:nvPr>
            <p:ph idx="26" type="pic"/>
          </p:nvPr>
        </p:nvSpPr>
        <p:spPr>
          <a:xfrm>
            <a:off x="4761662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94" name="Google Shape;794;p101"/>
          <p:cNvSpPr/>
          <p:nvPr>
            <p:ph idx="27" type="pic"/>
          </p:nvPr>
        </p:nvSpPr>
        <p:spPr>
          <a:xfrm>
            <a:off x="6162744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95" name="Google Shape;795;p101"/>
          <p:cNvSpPr/>
          <p:nvPr>
            <p:ph idx="28" type="pic"/>
          </p:nvPr>
        </p:nvSpPr>
        <p:spPr>
          <a:xfrm>
            <a:off x="7563825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96" name="Google Shape;796;p101"/>
          <p:cNvSpPr/>
          <p:nvPr>
            <p:ph idx="29" type="pic"/>
          </p:nvPr>
        </p:nvSpPr>
        <p:spPr>
          <a:xfrm>
            <a:off x="2480858" y="1252810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97" name="Google Shape;797;p101"/>
          <p:cNvSpPr/>
          <p:nvPr>
            <p:ph idx="30" type="pic"/>
          </p:nvPr>
        </p:nvSpPr>
        <p:spPr>
          <a:xfrm>
            <a:off x="4068337" y="1252810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98" name="Google Shape;798;p101"/>
          <p:cNvSpPr/>
          <p:nvPr>
            <p:ph idx="31" type="pic"/>
          </p:nvPr>
        </p:nvSpPr>
        <p:spPr>
          <a:xfrm>
            <a:off x="5580168" y="1252810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51.xml"/><Relationship Id="rId190" Type="http://schemas.openxmlformats.org/officeDocument/2006/relationships/slideLayout" Target="../slideLayouts/slideLayout201.xml"/><Relationship Id="rId42" Type="http://schemas.openxmlformats.org/officeDocument/2006/relationships/slideLayout" Target="../slideLayouts/slideLayout53.xml"/><Relationship Id="rId41" Type="http://schemas.openxmlformats.org/officeDocument/2006/relationships/slideLayout" Target="../slideLayouts/slideLayout52.xml"/><Relationship Id="rId44" Type="http://schemas.openxmlformats.org/officeDocument/2006/relationships/slideLayout" Target="../slideLayouts/slideLayout55.xml"/><Relationship Id="rId194" Type="http://schemas.openxmlformats.org/officeDocument/2006/relationships/slideLayout" Target="../slideLayouts/slideLayout205.xml"/><Relationship Id="rId43" Type="http://schemas.openxmlformats.org/officeDocument/2006/relationships/slideLayout" Target="../slideLayouts/slideLayout54.xml"/><Relationship Id="rId193" Type="http://schemas.openxmlformats.org/officeDocument/2006/relationships/slideLayout" Target="../slideLayouts/slideLayout204.xml"/><Relationship Id="rId46" Type="http://schemas.openxmlformats.org/officeDocument/2006/relationships/slideLayout" Target="../slideLayouts/slideLayout57.xml"/><Relationship Id="rId192" Type="http://schemas.openxmlformats.org/officeDocument/2006/relationships/slideLayout" Target="../slideLayouts/slideLayout203.xml"/><Relationship Id="rId45" Type="http://schemas.openxmlformats.org/officeDocument/2006/relationships/slideLayout" Target="../slideLayouts/slideLayout56.xml"/><Relationship Id="rId191" Type="http://schemas.openxmlformats.org/officeDocument/2006/relationships/slideLayout" Target="../slideLayouts/slideLayout202.xml"/><Relationship Id="rId48" Type="http://schemas.openxmlformats.org/officeDocument/2006/relationships/slideLayout" Target="../slideLayouts/slideLayout59.xml"/><Relationship Id="rId187" Type="http://schemas.openxmlformats.org/officeDocument/2006/relationships/slideLayout" Target="../slideLayouts/slideLayout198.xml"/><Relationship Id="rId47" Type="http://schemas.openxmlformats.org/officeDocument/2006/relationships/slideLayout" Target="../slideLayouts/slideLayout58.xml"/><Relationship Id="rId186" Type="http://schemas.openxmlformats.org/officeDocument/2006/relationships/slideLayout" Target="../slideLayouts/slideLayout197.xml"/><Relationship Id="rId185" Type="http://schemas.openxmlformats.org/officeDocument/2006/relationships/slideLayout" Target="../slideLayouts/slideLayout196.xml"/><Relationship Id="rId49" Type="http://schemas.openxmlformats.org/officeDocument/2006/relationships/slideLayout" Target="../slideLayouts/slideLayout60.xml"/><Relationship Id="rId184" Type="http://schemas.openxmlformats.org/officeDocument/2006/relationships/slideLayout" Target="../slideLayouts/slideLayout195.xml"/><Relationship Id="rId189" Type="http://schemas.openxmlformats.org/officeDocument/2006/relationships/slideLayout" Target="../slideLayouts/slideLayout200.xml"/><Relationship Id="rId188" Type="http://schemas.openxmlformats.org/officeDocument/2006/relationships/slideLayout" Target="../slideLayouts/slideLayout199.xml"/><Relationship Id="rId31" Type="http://schemas.openxmlformats.org/officeDocument/2006/relationships/slideLayout" Target="../slideLayouts/slideLayout42.xml"/><Relationship Id="rId30" Type="http://schemas.openxmlformats.org/officeDocument/2006/relationships/slideLayout" Target="../slideLayouts/slideLayout41.xml"/><Relationship Id="rId33" Type="http://schemas.openxmlformats.org/officeDocument/2006/relationships/slideLayout" Target="../slideLayouts/slideLayout44.xml"/><Relationship Id="rId183" Type="http://schemas.openxmlformats.org/officeDocument/2006/relationships/slideLayout" Target="../slideLayouts/slideLayout194.xml"/><Relationship Id="rId32" Type="http://schemas.openxmlformats.org/officeDocument/2006/relationships/slideLayout" Target="../slideLayouts/slideLayout43.xml"/><Relationship Id="rId182" Type="http://schemas.openxmlformats.org/officeDocument/2006/relationships/slideLayout" Target="../slideLayouts/slideLayout193.xml"/><Relationship Id="rId35" Type="http://schemas.openxmlformats.org/officeDocument/2006/relationships/slideLayout" Target="../slideLayouts/slideLayout46.xml"/><Relationship Id="rId181" Type="http://schemas.openxmlformats.org/officeDocument/2006/relationships/slideLayout" Target="../slideLayouts/slideLayout192.xml"/><Relationship Id="rId34" Type="http://schemas.openxmlformats.org/officeDocument/2006/relationships/slideLayout" Target="../slideLayouts/slideLayout45.xml"/><Relationship Id="rId180" Type="http://schemas.openxmlformats.org/officeDocument/2006/relationships/slideLayout" Target="../slideLayouts/slideLayout191.xml"/><Relationship Id="rId37" Type="http://schemas.openxmlformats.org/officeDocument/2006/relationships/slideLayout" Target="../slideLayouts/slideLayout48.xml"/><Relationship Id="rId176" Type="http://schemas.openxmlformats.org/officeDocument/2006/relationships/slideLayout" Target="../slideLayouts/slideLayout187.xml"/><Relationship Id="rId36" Type="http://schemas.openxmlformats.org/officeDocument/2006/relationships/slideLayout" Target="../slideLayouts/slideLayout47.xml"/><Relationship Id="rId175" Type="http://schemas.openxmlformats.org/officeDocument/2006/relationships/slideLayout" Target="../slideLayouts/slideLayout186.xml"/><Relationship Id="rId39" Type="http://schemas.openxmlformats.org/officeDocument/2006/relationships/slideLayout" Target="../slideLayouts/slideLayout50.xml"/><Relationship Id="rId174" Type="http://schemas.openxmlformats.org/officeDocument/2006/relationships/slideLayout" Target="../slideLayouts/slideLayout185.xml"/><Relationship Id="rId38" Type="http://schemas.openxmlformats.org/officeDocument/2006/relationships/slideLayout" Target="../slideLayouts/slideLayout49.xml"/><Relationship Id="rId173" Type="http://schemas.openxmlformats.org/officeDocument/2006/relationships/slideLayout" Target="../slideLayouts/slideLayout184.xml"/><Relationship Id="rId179" Type="http://schemas.openxmlformats.org/officeDocument/2006/relationships/slideLayout" Target="../slideLayouts/slideLayout190.xml"/><Relationship Id="rId178" Type="http://schemas.openxmlformats.org/officeDocument/2006/relationships/slideLayout" Target="../slideLayouts/slideLayout189.xml"/><Relationship Id="rId177" Type="http://schemas.openxmlformats.org/officeDocument/2006/relationships/slideLayout" Target="../slideLayouts/slideLayout188.xml"/><Relationship Id="rId20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34.xml"/><Relationship Id="rId26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38.xml"/><Relationship Id="rId29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6.xml"/><Relationship Id="rId198" Type="http://schemas.openxmlformats.org/officeDocument/2006/relationships/slideLayout" Target="../slideLayouts/slideLayout209.xml"/><Relationship Id="rId14" Type="http://schemas.openxmlformats.org/officeDocument/2006/relationships/slideLayout" Target="../slideLayouts/slideLayout25.xml"/><Relationship Id="rId197" Type="http://schemas.openxmlformats.org/officeDocument/2006/relationships/slideLayout" Target="../slideLayouts/slideLayout208.xml"/><Relationship Id="rId17" Type="http://schemas.openxmlformats.org/officeDocument/2006/relationships/slideLayout" Target="../slideLayouts/slideLayout28.xml"/><Relationship Id="rId196" Type="http://schemas.openxmlformats.org/officeDocument/2006/relationships/slideLayout" Target="../slideLayouts/slideLayout207.xml"/><Relationship Id="rId16" Type="http://schemas.openxmlformats.org/officeDocument/2006/relationships/slideLayout" Target="../slideLayouts/slideLayout27.xml"/><Relationship Id="rId195" Type="http://schemas.openxmlformats.org/officeDocument/2006/relationships/slideLayout" Target="../slideLayouts/slideLayout206.xml"/><Relationship Id="rId19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29.xml"/><Relationship Id="rId199" Type="http://schemas.openxmlformats.org/officeDocument/2006/relationships/theme" Target="../theme/theme2.xml"/><Relationship Id="rId84" Type="http://schemas.openxmlformats.org/officeDocument/2006/relationships/slideLayout" Target="../slideLayouts/slideLayout95.xml"/><Relationship Id="rId83" Type="http://schemas.openxmlformats.org/officeDocument/2006/relationships/slideLayout" Target="../slideLayouts/slideLayout94.xml"/><Relationship Id="rId86" Type="http://schemas.openxmlformats.org/officeDocument/2006/relationships/slideLayout" Target="../slideLayouts/slideLayout97.xml"/><Relationship Id="rId85" Type="http://schemas.openxmlformats.org/officeDocument/2006/relationships/slideLayout" Target="../slideLayouts/slideLayout96.xml"/><Relationship Id="rId88" Type="http://schemas.openxmlformats.org/officeDocument/2006/relationships/slideLayout" Target="../slideLayouts/slideLayout99.xml"/><Relationship Id="rId150" Type="http://schemas.openxmlformats.org/officeDocument/2006/relationships/slideLayout" Target="../slideLayouts/slideLayout161.xml"/><Relationship Id="rId87" Type="http://schemas.openxmlformats.org/officeDocument/2006/relationships/slideLayout" Target="../slideLayouts/slideLayout98.xml"/><Relationship Id="rId89" Type="http://schemas.openxmlformats.org/officeDocument/2006/relationships/slideLayout" Target="../slideLayouts/slideLayout100.xml"/><Relationship Id="rId80" Type="http://schemas.openxmlformats.org/officeDocument/2006/relationships/slideLayout" Target="../slideLayouts/slideLayout91.xml"/><Relationship Id="rId82" Type="http://schemas.openxmlformats.org/officeDocument/2006/relationships/slideLayout" Target="../slideLayouts/slideLayout93.xml"/><Relationship Id="rId81" Type="http://schemas.openxmlformats.org/officeDocument/2006/relationships/slideLayout" Target="../slideLayouts/slideLayout9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149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5.xml"/><Relationship Id="rId148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20.xml"/><Relationship Id="rId143" Type="http://schemas.openxmlformats.org/officeDocument/2006/relationships/slideLayout" Target="../slideLayouts/slideLayout154.xml"/><Relationship Id="rId142" Type="http://schemas.openxmlformats.org/officeDocument/2006/relationships/slideLayout" Target="../slideLayouts/slideLayout153.xml"/><Relationship Id="rId141" Type="http://schemas.openxmlformats.org/officeDocument/2006/relationships/slideLayout" Target="../slideLayouts/slideLayout152.xml"/><Relationship Id="rId140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6.xml"/><Relationship Id="rId147" Type="http://schemas.openxmlformats.org/officeDocument/2006/relationships/slideLayout" Target="../slideLayouts/slideLayout158.xml"/><Relationship Id="rId6" Type="http://schemas.openxmlformats.org/officeDocument/2006/relationships/slideLayout" Target="../slideLayouts/slideLayout17.xml"/><Relationship Id="rId146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8.xml"/><Relationship Id="rId145" Type="http://schemas.openxmlformats.org/officeDocument/2006/relationships/slideLayout" Target="../slideLayouts/slideLayout156.xml"/><Relationship Id="rId8" Type="http://schemas.openxmlformats.org/officeDocument/2006/relationships/slideLayout" Target="../slideLayouts/slideLayout19.xml"/><Relationship Id="rId144" Type="http://schemas.openxmlformats.org/officeDocument/2006/relationships/slideLayout" Target="../slideLayouts/slideLayout155.xml"/><Relationship Id="rId73" Type="http://schemas.openxmlformats.org/officeDocument/2006/relationships/slideLayout" Target="../slideLayouts/slideLayout84.xml"/><Relationship Id="rId72" Type="http://schemas.openxmlformats.org/officeDocument/2006/relationships/slideLayout" Target="../slideLayouts/slideLayout83.xml"/><Relationship Id="rId75" Type="http://schemas.openxmlformats.org/officeDocument/2006/relationships/slideLayout" Target="../slideLayouts/slideLayout86.xml"/><Relationship Id="rId74" Type="http://schemas.openxmlformats.org/officeDocument/2006/relationships/slideLayout" Target="../slideLayouts/slideLayout85.xml"/><Relationship Id="rId77" Type="http://schemas.openxmlformats.org/officeDocument/2006/relationships/slideLayout" Target="../slideLayouts/slideLayout88.xml"/><Relationship Id="rId76" Type="http://schemas.openxmlformats.org/officeDocument/2006/relationships/slideLayout" Target="../slideLayouts/slideLayout87.xml"/><Relationship Id="rId79" Type="http://schemas.openxmlformats.org/officeDocument/2006/relationships/slideLayout" Target="../slideLayouts/slideLayout90.xml"/><Relationship Id="rId78" Type="http://schemas.openxmlformats.org/officeDocument/2006/relationships/slideLayout" Target="../slideLayouts/slideLayout89.xml"/><Relationship Id="rId71" Type="http://schemas.openxmlformats.org/officeDocument/2006/relationships/slideLayout" Target="../slideLayouts/slideLayout82.xml"/><Relationship Id="rId70" Type="http://schemas.openxmlformats.org/officeDocument/2006/relationships/slideLayout" Target="../slideLayouts/slideLayout81.xml"/><Relationship Id="rId139" Type="http://schemas.openxmlformats.org/officeDocument/2006/relationships/slideLayout" Target="../slideLayouts/slideLayout150.xml"/><Relationship Id="rId138" Type="http://schemas.openxmlformats.org/officeDocument/2006/relationships/slideLayout" Target="../slideLayouts/slideLayout149.xml"/><Relationship Id="rId137" Type="http://schemas.openxmlformats.org/officeDocument/2006/relationships/slideLayout" Target="../slideLayouts/slideLayout148.xml"/><Relationship Id="rId132" Type="http://schemas.openxmlformats.org/officeDocument/2006/relationships/slideLayout" Target="../slideLayouts/slideLayout143.xml"/><Relationship Id="rId131" Type="http://schemas.openxmlformats.org/officeDocument/2006/relationships/slideLayout" Target="../slideLayouts/slideLayout142.xml"/><Relationship Id="rId130" Type="http://schemas.openxmlformats.org/officeDocument/2006/relationships/slideLayout" Target="../slideLayouts/slideLayout141.xml"/><Relationship Id="rId136" Type="http://schemas.openxmlformats.org/officeDocument/2006/relationships/slideLayout" Target="../slideLayouts/slideLayout147.xml"/><Relationship Id="rId135" Type="http://schemas.openxmlformats.org/officeDocument/2006/relationships/slideLayout" Target="../slideLayouts/slideLayout146.xml"/><Relationship Id="rId134" Type="http://schemas.openxmlformats.org/officeDocument/2006/relationships/slideLayout" Target="../slideLayouts/slideLayout145.xml"/><Relationship Id="rId133" Type="http://schemas.openxmlformats.org/officeDocument/2006/relationships/slideLayout" Target="../slideLayouts/slideLayout144.xml"/><Relationship Id="rId62" Type="http://schemas.openxmlformats.org/officeDocument/2006/relationships/slideLayout" Target="../slideLayouts/slideLayout73.xml"/><Relationship Id="rId61" Type="http://schemas.openxmlformats.org/officeDocument/2006/relationships/slideLayout" Target="../slideLayouts/slideLayout72.xml"/><Relationship Id="rId64" Type="http://schemas.openxmlformats.org/officeDocument/2006/relationships/slideLayout" Target="../slideLayouts/slideLayout75.xml"/><Relationship Id="rId63" Type="http://schemas.openxmlformats.org/officeDocument/2006/relationships/slideLayout" Target="../slideLayouts/slideLayout74.xml"/><Relationship Id="rId66" Type="http://schemas.openxmlformats.org/officeDocument/2006/relationships/slideLayout" Target="../slideLayouts/slideLayout77.xml"/><Relationship Id="rId172" Type="http://schemas.openxmlformats.org/officeDocument/2006/relationships/slideLayout" Target="../slideLayouts/slideLayout183.xml"/><Relationship Id="rId65" Type="http://schemas.openxmlformats.org/officeDocument/2006/relationships/slideLayout" Target="../slideLayouts/slideLayout76.xml"/><Relationship Id="rId171" Type="http://schemas.openxmlformats.org/officeDocument/2006/relationships/slideLayout" Target="../slideLayouts/slideLayout182.xml"/><Relationship Id="rId68" Type="http://schemas.openxmlformats.org/officeDocument/2006/relationships/slideLayout" Target="../slideLayouts/slideLayout79.xml"/><Relationship Id="rId170" Type="http://schemas.openxmlformats.org/officeDocument/2006/relationships/slideLayout" Target="../slideLayouts/slideLayout181.xml"/><Relationship Id="rId67" Type="http://schemas.openxmlformats.org/officeDocument/2006/relationships/slideLayout" Target="../slideLayouts/slideLayout78.xml"/><Relationship Id="rId60" Type="http://schemas.openxmlformats.org/officeDocument/2006/relationships/slideLayout" Target="../slideLayouts/slideLayout71.xml"/><Relationship Id="rId165" Type="http://schemas.openxmlformats.org/officeDocument/2006/relationships/slideLayout" Target="../slideLayouts/slideLayout176.xml"/><Relationship Id="rId69" Type="http://schemas.openxmlformats.org/officeDocument/2006/relationships/slideLayout" Target="../slideLayouts/slideLayout80.xml"/><Relationship Id="rId164" Type="http://schemas.openxmlformats.org/officeDocument/2006/relationships/slideLayout" Target="../slideLayouts/slideLayout175.xml"/><Relationship Id="rId163" Type="http://schemas.openxmlformats.org/officeDocument/2006/relationships/slideLayout" Target="../slideLayouts/slideLayout174.xml"/><Relationship Id="rId162" Type="http://schemas.openxmlformats.org/officeDocument/2006/relationships/slideLayout" Target="../slideLayouts/slideLayout173.xml"/><Relationship Id="rId169" Type="http://schemas.openxmlformats.org/officeDocument/2006/relationships/slideLayout" Target="../slideLayouts/slideLayout180.xml"/><Relationship Id="rId168" Type="http://schemas.openxmlformats.org/officeDocument/2006/relationships/slideLayout" Target="../slideLayouts/slideLayout179.xml"/><Relationship Id="rId167" Type="http://schemas.openxmlformats.org/officeDocument/2006/relationships/slideLayout" Target="../slideLayouts/slideLayout178.xml"/><Relationship Id="rId166" Type="http://schemas.openxmlformats.org/officeDocument/2006/relationships/slideLayout" Target="../slideLayouts/slideLayout177.xml"/><Relationship Id="rId51" Type="http://schemas.openxmlformats.org/officeDocument/2006/relationships/slideLayout" Target="../slideLayouts/slideLayout62.xml"/><Relationship Id="rId50" Type="http://schemas.openxmlformats.org/officeDocument/2006/relationships/slideLayout" Target="../slideLayouts/slideLayout61.xml"/><Relationship Id="rId53" Type="http://schemas.openxmlformats.org/officeDocument/2006/relationships/slideLayout" Target="../slideLayouts/slideLayout64.xml"/><Relationship Id="rId52" Type="http://schemas.openxmlformats.org/officeDocument/2006/relationships/slideLayout" Target="../slideLayouts/slideLayout63.xml"/><Relationship Id="rId55" Type="http://schemas.openxmlformats.org/officeDocument/2006/relationships/slideLayout" Target="../slideLayouts/slideLayout66.xml"/><Relationship Id="rId161" Type="http://schemas.openxmlformats.org/officeDocument/2006/relationships/slideLayout" Target="../slideLayouts/slideLayout172.xml"/><Relationship Id="rId54" Type="http://schemas.openxmlformats.org/officeDocument/2006/relationships/slideLayout" Target="../slideLayouts/slideLayout65.xml"/><Relationship Id="rId160" Type="http://schemas.openxmlformats.org/officeDocument/2006/relationships/slideLayout" Target="../slideLayouts/slideLayout171.xml"/><Relationship Id="rId57" Type="http://schemas.openxmlformats.org/officeDocument/2006/relationships/slideLayout" Target="../slideLayouts/slideLayout68.xml"/><Relationship Id="rId56" Type="http://schemas.openxmlformats.org/officeDocument/2006/relationships/slideLayout" Target="../slideLayouts/slideLayout67.xml"/><Relationship Id="rId159" Type="http://schemas.openxmlformats.org/officeDocument/2006/relationships/slideLayout" Target="../slideLayouts/slideLayout170.xml"/><Relationship Id="rId59" Type="http://schemas.openxmlformats.org/officeDocument/2006/relationships/slideLayout" Target="../slideLayouts/slideLayout70.xml"/><Relationship Id="rId154" Type="http://schemas.openxmlformats.org/officeDocument/2006/relationships/slideLayout" Target="../slideLayouts/slideLayout165.xml"/><Relationship Id="rId58" Type="http://schemas.openxmlformats.org/officeDocument/2006/relationships/slideLayout" Target="../slideLayouts/slideLayout69.xml"/><Relationship Id="rId153" Type="http://schemas.openxmlformats.org/officeDocument/2006/relationships/slideLayout" Target="../slideLayouts/slideLayout164.xml"/><Relationship Id="rId152" Type="http://schemas.openxmlformats.org/officeDocument/2006/relationships/slideLayout" Target="../slideLayouts/slideLayout163.xml"/><Relationship Id="rId151" Type="http://schemas.openxmlformats.org/officeDocument/2006/relationships/slideLayout" Target="../slideLayouts/slideLayout162.xml"/><Relationship Id="rId158" Type="http://schemas.openxmlformats.org/officeDocument/2006/relationships/slideLayout" Target="../slideLayouts/slideLayout169.xml"/><Relationship Id="rId157" Type="http://schemas.openxmlformats.org/officeDocument/2006/relationships/slideLayout" Target="../slideLayouts/slideLayout168.xml"/><Relationship Id="rId156" Type="http://schemas.openxmlformats.org/officeDocument/2006/relationships/slideLayout" Target="../slideLayouts/slideLayout167.xml"/><Relationship Id="rId155" Type="http://schemas.openxmlformats.org/officeDocument/2006/relationships/slideLayout" Target="../slideLayouts/slideLayout166.xml"/><Relationship Id="rId107" Type="http://schemas.openxmlformats.org/officeDocument/2006/relationships/slideLayout" Target="../slideLayouts/slideLayout118.xml"/><Relationship Id="rId106" Type="http://schemas.openxmlformats.org/officeDocument/2006/relationships/slideLayout" Target="../slideLayouts/slideLayout117.xml"/><Relationship Id="rId105" Type="http://schemas.openxmlformats.org/officeDocument/2006/relationships/slideLayout" Target="../slideLayouts/slideLayout116.xml"/><Relationship Id="rId104" Type="http://schemas.openxmlformats.org/officeDocument/2006/relationships/slideLayout" Target="../slideLayouts/slideLayout115.xml"/><Relationship Id="rId109" Type="http://schemas.openxmlformats.org/officeDocument/2006/relationships/slideLayout" Target="../slideLayouts/slideLayout120.xml"/><Relationship Id="rId108" Type="http://schemas.openxmlformats.org/officeDocument/2006/relationships/slideLayout" Target="../slideLayouts/slideLayout119.xml"/><Relationship Id="rId103" Type="http://schemas.openxmlformats.org/officeDocument/2006/relationships/slideLayout" Target="../slideLayouts/slideLayout114.xml"/><Relationship Id="rId102" Type="http://schemas.openxmlformats.org/officeDocument/2006/relationships/slideLayout" Target="../slideLayouts/slideLayout113.xml"/><Relationship Id="rId101" Type="http://schemas.openxmlformats.org/officeDocument/2006/relationships/slideLayout" Target="../slideLayouts/slideLayout112.xml"/><Relationship Id="rId100" Type="http://schemas.openxmlformats.org/officeDocument/2006/relationships/slideLayout" Target="../slideLayouts/slideLayout111.xml"/><Relationship Id="rId129" Type="http://schemas.openxmlformats.org/officeDocument/2006/relationships/slideLayout" Target="../slideLayouts/slideLayout140.xml"/><Relationship Id="rId128" Type="http://schemas.openxmlformats.org/officeDocument/2006/relationships/slideLayout" Target="../slideLayouts/slideLayout139.xml"/><Relationship Id="rId127" Type="http://schemas.openxmlformats.org/officeDocument/2006/relationships/slideLayout" Target="../slideLayouts/slideLayout138.xml"/><Relationship Id="rId126" Type="http://schemas.openxmlformats.org/officeDocument/2006/relationships/slideLayout" Target="../slideLayouts/slideLayout137.xml"/><Relationship Id="rId121" Type="http://schemas.openxmlformats.org/officeDocument/2006/relationships/slideLayout" Target="../slideLayouts/slideLayout132.xml"/><Relationship Id="rId120" Type="http://schemas.openxmlformats.org/officeDocument/2006/relationships/slideLayout" Target="../slideLayouts/slideLayout131.xml"/><Relationship Id="rId125" Type="http://schemas.openxmlformats.org/officeDocument/2006/relationships/slideLayout" Target="../slideLayouts/slideLayout136.xml"/><Relationship Id="rId124" Type="http://schemas.openxmlformats.org/officeDocument/2006/relationships/slideLayout" Target="../slideLayouts/slideLayout135.xml"/><Relationship Id="rId123" Type="http://schemas.openxmlformats.org/officeDocument/2006/relationships/slideLayout" Target="../slideLayouts/slideLayout134.xml"/><Relationship Id="rId122" Type="http://schemas.openxmlformats.org/officeDocument/2006/relationships/slideLayout" Target="../slideLayouts/slideLayout133.xml"/><Relationship Id="rId95" Type="http://schemas.openxmlformats.org/officeDocument/2006/relationships/slideLayout" Target="../slideLayouts/slideLayout106.xml"/><Relationship Id="rId94" Type="http://schemas.openxmlformats.org/officeDocument/2006/relationships/slideLayout" Target="../slideLayouts/slideLayout105.xml"/><Relationship Id="rId97" Type="http://schemas.openxmlformats.org/officeDocument/2006/relationships/slideLayout" Target="../slideLayouts/slideLayout108.xml"/><Relationship Id="rId96" Type="http://schemas.openxmlformats.org/officeDocument/2006/relationships/slideLayout" Target="../slideLayouts/slideLayout107.xml"/><Relationship Id="rId99" Type="http://schemas.openxmlformats.org/officeDocument/2006/relationships/slideLayout" Target="../slideLayouts/slideLayout110.xml"/><Relationship Id="rId98" Type="http://schemas.openxmlformats.org/officeDocument/2006/relationships/slideLayout" Target="../slideLayouts/slideLayout109.xml"/><Relationship Id="rId91" Type="http://schemas.openxmlformats.org/officeDocument/2006/relationships/slideLayout" Target="../slideLayouts/slideLayout102.xml"/><Relationship Id="rId90" Type="http://schemas.openxmlformats.org/officeDocument/2006/relationships/slideLayout" Target="../slideLayouts/slideLayout101.xml"/><Relationship Id="rId93" Type="http://schemas.openxmlformats.org/officeDocument/2006/relationships/slideLayout" Target="../slideLayouts/slideLayout104.xml"/><Relationship Id="rId92" Type="http://schemas.openxmlformats.org/officeDocument/2006/relationships/slideLayout" Target="../slideLayouts/slideLayout103.xml"/><Relationship Id="rId118" Type="http://schemas.openxmlformats.org/officeDocument/2006/relationships/slideLayout" Target="../slideLayouts/slideLayout129.xml"/><Relationship Id="rId117" Type="http://schemas.openxmlformats.org/officeDocument/2006/relationships/slideLayout" Target="../slideLayouts/slideLayout128.xml"/><Relationship Id="rId116" Type="http://schemas.openxmlformats.org/officeDocument/2006/relationships/slideLayout" Target="../slideLayouts/slideLayout127.xml"/><Relationship Id="rId115" Type="http://schemas.openxmlformats.org/officeDocument/2006/relationships/slideLayout" Target="../slideLayouts/slideLayout126.xml"/><Relationship Id="rId119" Type="http://schemas.openxmlformats.org/officeDocument/2006/relationships/slideLayout" Target="../slideLayouts/slideLayout130.xml"/><Relationship Id="rId110" Type="http://schemas.openxmlformats.org/officeDocument/2006/relationships/slideLayout" Target="../slideLayouts/slideLayout121.xml"/><Relationship Id="rId114" Type="http://schemas.openxmlformats.org/officeDocument/2006/relationships/slideLayout" Target="../slideLayouts/slideLayout125.xml"/><Relationship Id="rId113" Type="http://schemas.openxmlformats.org/officeDocument/2006/relationships/slideLayout" Target="../slideLayouts/slideLayout124.xml"/><Relationship Id="rId112" Type="http://schemas.openxmlformats.org/officeDocument/2006/relationships/slideLayout" Target="../slideLayouts/slideLayout123.xml"/><Relationship Id="rId111" Type="http://schemas.openxmlformats.org/officeDocument/2006/relationships/slideLayout" Target="../slideLayouts/slideLayout1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AF5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550592" y="515375"/>
            <a:ext cx="797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2500"/>
              <a:buFont typeface="Arial"/>
              <a:buNone/>
              <a:defRPr b="0" i="0" sz="2500" u="none" cap="none" strike="noStrike">
                <a:solidFill>
                  <a:srgbClr val="91590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555354" y="1117832"/>
            <a:ext cx="7963200" cy="35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115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115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115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115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582936" y="4726781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314864" y="4726781"/>
            <a:ext cx="2499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780365" y="4726781"/>
            <a:ext cx="1763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  <p:sldLayoutId id="2147483686" r:id="rId28"/>
    <p:sldLayoutId id="2147483687" r:id="rId29"/>
    <p:sldLayoutId id="2147483688" r:id="rId30"/>
    <p:sldLayoutId id="2147483689" r:id="rId31"/>
    <p:sldLayoutId id="2147483690" r:id="rId32"/>
    <p:sldLayoutId id="2147483691" r:id="rId33"/>
    <p:sldLayoutId id="2147483692" r:id="rId34"/>
    <p:sldLayoutId id="2147483693" r:id="rId35"/>
    <p:sldLayoutId id="2147483694" r:id="rId36"/>
    <p:sldLayoutId id="2147483695" r:id="rId37"/>
    <p:sldLayoutId id="2147483696" r:id="rId38"/>
    <p:sldLayoutId id="2147483697" r:id="rId39"/>
    <p:sldLayoutId id="2147483698" r:id="rId40"/>
    <p:sldLayoutId id="2147483699" r:id="rId41"/>
    <p:sldLayoutId id="2147483700" r:id="rId42"/>
    <p:sldLayoutId id="2147483701" r:id="rId43"/>
    <p:sldLayoutId id="2147483702" r:id="rId44"/>
    <p:sldLayoutId id="2147483703" r:id="rId45"/>
    <p:sldLayoutId id="2147483704" r:id="rId46"/>
    <p:sldLayoutId id="2147483705" r:id="rId47"/>
    <p:sldLayoutId id="2147483706" r:id="rId48"/>
    <p:sldLayoutId id="2147483707" r:id="rId49"/>
    <p:sldLayoutId id="2147483708" r:id="rId50"/>
    <p:sldLayoutId id="2147483709" r:id="rId51"/>
    <p:sldLayoutId id="2147483710" r:id="rId52"/>
    <p:sldLayoutId id="2147483711" r:id="rId53"/>
    <p:sldLayoutId id="2147483712" r:id="rId54"/>
    <p:sldLayoutId id="2147483713" r:id="rId55"/>
    <p:sldLayoutId id="2147483714" r:id="rId56"/>
    <p:sldLayoutId id="2147483715" r:id="rId57"/>
    <p:sldLayoutId id="2147483716" r:id="rId58"/>
    <p:sldLayoutId id="2147483717" r:id="rId59"/>
    <p:sldLayoutId id="2147483718" r:id="rId60"/>
    <p:sldLayoutId id="2147483719" r:id="rId61"/>
    <p:sldLayoutId id="2147483720" r:id="rId62"/>
    <p:sldLayoutId id="2147483721" r:id="rId63"/>
    <p:sldLayoutId id="2147483722" r:id="rId64"/>
    <p:sldLayoutId id="2147483723" r:id="rId65"/>
    <p:sldLayoutId id="2147483724" r:id="rId66"/>
    <p:sldLayoutId id="2147483725" r:id="rId67"/>
    <p:sldLayoutId id="2147483726" r:id="rId68"/>
    <p:sldLayoutId id="2147483727" r:id="rId69"/>
    <p:sldLayoutId id="2147483728" r:id="rId70"/>
    <p:sldLayoutId id="2147483729" r:id="rId71"/>
    <p:sldLayoutId id="2147483730" r:id="rId72"/>
    <p:sldLayoutId id="2147483731" r:id="rId73"/>
    <p:sldLayoutId id="2147483732" r:id="rId74"/>
    <p:sldLayoutId id="2147483733" r:id="rId75"/>
    <p:sldLayoutId id="2147483734" r:id="rId76"/>
    <p:sldLayoutId id="2147483735" r:id="rId77"/>
    <p:sldLayoutId id="2147483736" r:id="rId78"/>
    <p:sldLayoutId id="2147483737" r:id="rId79"/>
    <p:sldLayoutId id="2147483738" r:id="rId80"/>
    <p:sldLayoutId id="2147483739" r:id="rId81"/>
    <p:sldLayoutId id="2147483740" r:id="rId82"/>
    <p:sldLayoutId id="2147483741" r:id="rId83"/>
    <p:sldLayoutId id="2147483742" r:id="rId84"/>
    <p:sldLayoutId id="2147483743" r:id="rId85"/>
    <p:sldLayoutId id="2147483744" r:id="rId86"/>
    <p:sldLayoutId id="2147483745" r:id="rId87"/>
    <p:sldLayoutId id="2147483746" r:id="rId88"/>
    <p:sldLayoutId id="2147483747" r:id="rId89"/>
    <p:sldLayoutId id="2147483748" r:id="rId90"/>
    <p:sldLayoutId id="2147483749" r:id="rId91"/>
    <p:sldLayoutId id="2147483750" r:id="rId92"/>
    <p:sldLayoutId id="2147483751" r:id="rId93"/>
    <p:sldLayoutId id="2147483752" r:id="rId94"/>
    <p:sldLayoutId id="2147483753" r:id="rId95"/>
    <p:sldLayoutId id="2147483754" r:id="rId96"/>
    <p:sldLayoutId id="2147483755" r:id="rId97"/>
    <p:sldLayoutId id="2147483756" r:id="rId98"/>
    <p:sldLayoutId id="2147483757" r:id="rId99"/>
    <p:sldLayoutId id="2147483758" r:id="rId100"/>
    <p:sldLayoutId id="2147483759" r:id="rId101"/>
    <p:sldLayoutId id="2147483760" r:id="rId102"/>
    <p:sldLayoutId id="2147483761" r:id="rId103"/>
    <p:sldLayoutId id="2147483762" r:id="rId104"/>
    <p:sldLayoutId id="2147483763" r:id="rId105"/>
    <p:sldLayoutId id="2147483764" r:id="rId106"/>
    <p:sldLayoutId id="2147483765" r:id="rId107"/>
    <p:sldLayoutId id="2147483766" r:id="rId108"/>
    <p:sldLayoutId id="2147483767" r:id="rId109"/>
    <p:sldLayoutId id="2147483768" r:id="rId110"/>
    <p:sldLayoutId id="2147483769" r:id="rId111"/>
    <p:sldLayoutId id="2147483770" r:id="rId112"/>
    <p:sldLayoutId id="2147483771" r:id="rId113"/>
    <p:sldLayoutId id="2147483772" r:id="rId114"/>
    <p:sldLayoutId id="2147483773" r:id="rId115"/>
    <p:sldLayoutId id="2147483774" r:id="rId116"/>
    <p:sldLayoutId id="2147483775" r:id="rId117"/>
    <p:sldLayoutId id="2147483776" r:id="rId118"/>
    <p:sldLayoutId id="2147483777" r:id="rId119"/>
    <p:sldLayoutId id="2147483778" r:id="rId120"/>
    <p:sldLayoutId id="2147483779" r:id="rId121"/>
    <p:sldLayoutId id="2147483780" r:id="rId122"/>
    <p:sldLayoutId id="2147483781" r:id="rId123"/>
    <p:sldLayoutId id="2147483782" r:id="rId124"/>
    <p:sldLayoutId id="2147483783" r:id="rId125"/>
    <p:sldLayoutId id="2147483784" r:id="rId126"/>
    <p:sldLayoutId id="2147483785" r:id="rId127"/>
    <p:sldLayoutId id="2147483786" r:id="rId128"/>
    <p:sldLayoutId id="2147483787" r:id="rId129"/>
    <p:sldLayoutId id="2147483788" r:id="rId130"/>
    <p:sldLayoutId id="2147483789" r:id="rId131"/>
    <p:sldLayoutId id="2147483790" r:id="rId132"/>
    <p:sldLayoutId id="2147483791" r:id="rId133"/>
    <p:sldLayoutId id="2147483792" r:id="rId134"/>
    <p:sldLayoutId id="2147483793" r:id="rId135"/>
    <p:sldLayoutId id="2147483794" r:id="rId136"/>
    <p:sldLayoutId id="2147483795" r:id="rId137"/>
    <p:sldLayoutId id="2147483796" r:id="rId138"/>
    <p:sldLayoutId id="2147483797" r:id="rId139"/>
    <p:sldLayoutId id="2147483798" r:id="rId140"/>
    <p:sldLayoutId id="2147483799" r:id="rId141"/>
    <p:sldLayoutId id="2147483800" r:id="rId142"/>
    <p:sldLayoutId id="2147483801" r:id="rId143"/>
    <p:sldLayoutId id="2147483802" r:id="rId144"/>
    <p:sldLayoutId id="2147483803" r:id="rId145"/>
    <p:sldLayoutId id="2147483804" r:id="rId146"/>
    <p:sldLayoutId id="2147483805" r:id="rId147"/>
    <p:sldLayoutId id="2147483806" r:id="rId148"/>
    <p:sldLayoutId id="2147483807" r:id="rId149"/>
    <p:sldLayoutId id="2147483808" r:id="rId150"/>
    <p:sldLayoutId id="2147483809" r:id="rId151"/>
    <p:sldLayoutId id="2147483810" r:id="rId152"/>
    <p:sldLayoutId id="2147483811" r:id="rId153"/>
    <p:sldLayoutId id="2147483812" r:id="rId154"/>
    <p:sldLayoutId id="2147483813" r:id="rId155"/>
    <p:sldLayoutId id="2147483814" r:id="rId156"/>
    <p:sldLayoutId id="2147483815" r:id="rId157"/>
    <p:sldLayoutId id="2147483816" r:id="rId158"/>
    <p:sldLayoutId id="2147483817" r:id="rId159"/>
    <p:sldLayoutId id="2147483818" r:id="rId160"/>
    <p:sldLayoutId id="2147483819" r:id="rId161"/>
    <p:sldLayoutId id="2147483820" r:id="rId162"/>
    <p:sldLayoutId id="2147483821" r:id="rId163"/>
    <p:sldLayoutId id="2147483822" r:id="rId164"/>
    <p:sldLayoutId id="2147483823" r:id="rId165"/>
    <p:sldLayoutId id="2147483824" r:id="rId166"/>
    <p:sldLayoutId id="2147483825" r:id="rId167"/>
    <p:sldLayoutId id="2147483826" r:id="rId168"/>
    <p:sldLayoutId id="2147483827" r:id="rId169"/>
    <p:sldLayoutId id="2147483828" r:id="rId170"/>
    <p:sldLayoutId id="2147483829" r:id="rId171"/>
    <p:sldLayoutId id="2147483830" r:id="rId172"/>
    <p:sldLayoutId id="2147483831" r:id="rId173"/>
    <p:sldLayoutId id="2147483832" r:id="rId174"/>
    <p:sldLayoutId id="2147483833" r:id="rId175"/>
    <p:sldLayoutId id="2147483834" r:id="rId176"/>
    <p:sldLayoutId id="2147483835" r:id="rId177"/>
    <p:sldLayoutId id="2147483836" r:id="rId178"/>
    <p:sldLayoutId id="2147483837" r:id="rId179"/>
    <p:sldLayoutId id="2147483838" r:id="rId180"/>
    <p:sldLayoutId id="2147483839" r:id="rId181"/>
    <p:sldLayoutId id="2147483840" r:id="rId182"/>
    <p:sldLayoutId id="2147483841" r:id="rId183"/>
    <p:sldLayoutId id="2147483842" r:id="rId184"/>
    <p:sldLayoutId id="2147483843" r:id="rId185"/>
    <p:sldLayoutId id="2147483844" r:id="rId186"/>
    <p:sldLayoutId id="2147483845" r:id="rId187"/>
    <p:sldLayoutId id="2147483846" r:id="rId188"/>
    <p:sldLayoutId id="2147483847" r:id="rId189"/>
    <p:sldLayoutId id="2147483848" r:id="rId190"/>
    <p:sldLayoutId id="2147483849" r:id="rId191"/>
    <p:sldLayoutId id="2147483850" r:id="rId192"/>
    <p:sldLayoutId id="2147483851" r:id="rId193"/>
    <p:sldLayoutId id="2147483852" r:id="rId194"/>
    <p:sldLayoutId id="2147483853" r:id="rId195"/>
    <p:sldLayoutId id="2147483854" r:id="rId196"/>
    <p:sldLayoutId id="2147483855" r:id="rId197"/>
    <p:sldLayoutId id="2147483856" r:id="rId19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360">
          <p15:clr>
            <a:srgbClr val="F26B43"/>
          </p15:clr>
        </p15:guide>
        <p15:guide id="4" pos="5382">
          <p15:clr>
            <a:srgbClr val="F26B43"/>
          </p15:clr>
        </p15:guide>
        <p15:guide id="5" orient="horz" pos="2880">
          <p15:clr>
            <a:srgbClr val="F26B43"/>
          </p15:clr>
        </p15:guide>
        <p15:guide id="6" orient="horz" pos="360">
          <p15:clr>
            <a:srgbClr val="F26B43"/>
          </p15:clr>
        </p15:guide>
        <p15:guide id="7" pos="3735">
          <p15:clr>
            <a:srgbClr val="A4A3A4"/>
          </p15:clr>
        </p15:guide>
        <p15:guide id="8" pos="3816">
          <p15:clr>
            <a:srgbClr val="A4A3A4"/>
          </p15:clr>
        </p15:guide>
        <p15:guide id="9" pos="3663">
          <p15:clr>
            <a:srgbClr val="A4A3A4"/>
          </p15:clr>
        </p15:guide>
        <p15:guide id="10" pos="1935">
          <p15:clr>
            <a:srgbClr val="A4A3A4"/>
          </p15:clr>
        </p15:guide>
        <p15:guide id="11" pos="2007">
          <p15:clr>
            <a:srgbClr val="A4A3A4"/>
          </p15:clr>
        </p15:guide>
        <p15:guide id="12" pos="2088">
          <p15:clr>
            <a:srgbClr val="A4A3A4"/>
          </p15:clr>
        </p15:guide>
        <p15:guide id="13" pos="2952">
          <p15:clr>
            <a:srgbClr val="A4A3A4"/>
          </p15:clr>
        </p15:guide>
        <p15:guide id="14" pos="2808">
          <p15:clr>
            <a:srgbClr val="A4A3A4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20" Type="http://schemas.openxmlformats.org/officeDocument/2006/relationships/image" Target="../media/image10.png"/><Relationship Id="rId11" Type="http://schemas.openxmlformats.org/officeDocument/2006/relationships/hyperlink" Target="https://www.linkedin.com/learning/como-criar-um-ambiente-de-trabalho-positivo-e-saudavel/lideranca-de-mudancas?trk=learnermappingfile" TargetMode="External"/><Relationship Id="rId10" Type="http://schemas.openxmlformats.org/officeDocument/2006/relationships/hyperlink" Target="https://www.linkedin.com/learning/como-gerenciar-o-estresse-para-promover-mudancas-positivas/mudanca-de-perspectiva-do-estresse-sensacao?trk=learnermappingfile" TargetMode="External"/><Relationship Id="rId13" Type="http://schemas.openxmlformats.org/officeDocument/2006/relationships/hyperlink" Target="https://www.linkedin.com/learning/lideranca-transformacional-como-promover-a-inovacao-em-sua-equipe/como-gerenciar-a-resistencia-a-mudancas?trk=learnermappingfile" TargetMode="External"/><Relationship Id="rId12" Type="http://schemas.openxmlformats.org/officeDocument/2006/relationships/hyperlink" Target="https://www.linkedin.com/learning/como-criar-um-ambiente-de-trabalho-positivo-e-saudavel/a-jornada-da-mudanca?trk=learnermappingfile" TargetMode="External"/><Relationship Id="rId15" Type="http://schemas.openxmlformats.org/officeDocument/2006/relationships/hyperlink" Target="https://www.linkedin.com/learning/como-se-adaptar-e-reinventar-em-tempos-de-incerteza-e-transformacao/adote-uma-mentalidade-proativa?trk=learnermappingfile" TargetMode="External"/><Relationship Id="rId14" Type="http://schemas.openxmlformats.org/officeDocument/2006/relationships/hyperlink" Target="https://www.linkedin.com/learning/como-se-adaptar-e-reinventar-em-tempos-de-incerteza-e-transformacao/o-que-fazer-se-voce-estiver-preocupado-com-a-mudanca?trk=learnermappingfile" TargetMode="External"/><Relationship Id="rId17" Type="http://schemas.openxmlformats.org/officeDocument/2006/relationships/hyperlink" Target="https://www.linkedin.com/learning/como-apoiar-sua-equipe-na-gestao-da-ansiedade/mudancas-rapidas-seguranca-psicologica-e-ansiedade?trk=learnermappingfile" TargetMode="External"/><Relationship Id="rId16" Type="http://schemas.openxmlformats.org/officeDocument/2006/relationships/hyperlink" Target="https://www.linkedin.com/learning/como-enfrentar-a-ansiedade-no-trabalho/lidando-com-o-novo?trk=learnermappingfile" TargetMode="External"/><Relationship Id="rId19" Type="http://schemas.openxmlformats.org/officeDocument/2006/relationships/image" Target="../media/image11.png"/><Relationship Id="rId18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hyperlink" Target="https://www.linkedin.com/learning/como-comunicar-mudancas-em-uma-organizacao-em-transformacao/o-que-e-transformacao?trk=learnermappingfile" TargetMode="External"/><Relationship Id="rId9" Type="http://schemas.openxmlformats.org/officeDocument/2006/relationships/hyperlink" Target="https://www.linkedin.com/learning/como-criar-uma-cultura-de-mudanca/como-desenvolver-uma-mentalidade-de-mudanca?trk=learnermappingfile" TargetMode="External"/><Relationship Id="rId5" Type="http://schemas.openxmlformats.org/officeDocument/2006/relationships/hyperlink" Target="https://www.linkedin.com/learning/como-lidar-com-mudancas-inesperadas/a-mudanca-vista-no-contexto?trk=learnermappingfile" TargetMode="External"/><Relationship Id="rId6" Type="http://schemas.openxmlformats.org/officeDocument/2006/relationships/hyperlink" Target="https://www.linkedin.com/learning/como-planejar-a-comunicacao-em-tempos-de-mudanca/mostre-a-mudanca-pelo-lado-positivo?trk=learnermappingfile" TargetMode="External"/><Relationship Id="rId7" Type="http://schemas.openxmlformats.org/officeDocument/2006/relationships/hyperlink" Target="https://www.linkedin.com/learning/como-se-adaptar-e-reinventar-em-tempos-de-incerteza-e-transformacao/como-se-motivar-para-se-tornar-mais-adaptavel?trk=learnermappingfile" TargetMode="External"/><Relationship Id="rId8" Type="http://schemas.openxmlformats.org/officeDocument/2006/relationships/hyperlink" Target="https://www.linkedin.com/learning/fundamentos-de-gestao-de-projetos-solicitacoes-de-mudanca/mudancas-no-projeto-sao-inevitaveis-3?trk=learnermappingfile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65" name="Shape 1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1566" name="Google Shape;1566;p2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49978" y="263533"/>
            <a:ext cx="1410866" cy="276189"/>
          </a:xfrm>
          <a:prstGeom prst="rect">
            <a:avLst/>
          </a:prstGeom>
          <a:noFill/>
          <a:ln>
            <a:noFill/>
          </a:ln>
        </p:spPr>
      </p:pic>
      <p:sp>
        <p:nvSpPr>
          <p:cNvPr id="1567" name="Google Shape;1567;p212"/>
          <p:cNvSpPr txBox="1"/>
          <p:nvPr/>
        </p:nvSpPr>
        <p:spPr>
          <a:xfrm>
            <a:off x="-376305" y="3621359"/>
            <a:ext cx="69300" cy="1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34275" spcFirstLastPara="1" rIns="34275" wrap="square" tIns="171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8" name="Google Shape;1568;p212"/>
          <p:cNvSpPr txBox="1"/>
          <p:nvPr/>
        </p:nvSpPr>
        <p:spPr>
          <a:xfrm>
            <a:off x="283154" y="204994"/>
            <a:ext cx="4755600" cy="8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2200">
                <a:solidFill>
                  <a:schemeClr val="dk1"/>
                </a:solidFill>
              </a:rPr>
              <a:t>Prosperar com a mudança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1000">
                <a:solidFill>
                  <a:schemeClr val="accent6"/>
                </a:solidFill>
              </a:rPr>
              <a:t>Descubra novas lições todos os dias que podem ser completadas em cerca de 5-10 minutos. Não se preocupe se perder um dia - pode sempre recuperar amanhã.</a:t>
            </a:r>
            <a:endParaRPr sz="1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569" name="Google Shape;1569;p212"/>
          <p:cNvGraphicFramePr/>
          <p:nvPr/>
        </p:nvGraphicFramePr>
        <p:xfrm>
          <a:off x="283156" y="106577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{1A888DF3-2A65-40F0-9157-597D3444151C}</a:tableStyleId>
              </a:tblPr>
              <a:tblGrid>
                <a:gridCol w="1703875"/>
                <a:gridCol w="1727225"/>
                <a:gridCol w="1715550"/>
                <a:gridCol w="1715550"/>
                <a:gridCol w="1715550"/>
              </a:tblGrid>
              <a:tr h="339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" sz="1200"/>
                        <a:t>Segunda-feira</a:t>
                      </a:r>
                      <a:endParaRPr sz="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8575" marB="68575" marR="51425" marL="51425" anchor="ctr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" sz="1200"/>
                        <a:t>Terça-feira</a:t>
                      </a:r>
                      <a:endParaRPr sz="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8575" marB="68575" marR="51425" marL="514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" sz="1200"/>
                        <a:t>Quarta-feira</a:t>
                      </a:r>
                      <a:endParaRPr sz="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8575" marB="68575" marR="51425" marL="514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" sz="1200"/>
                        <a:t>Quinta-feira</a:t>
                      </a:r>
                      <a:endParaRPr sz="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8575" marB="68575" marR="51425" marL="514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" sz="1200"/>
                        <a:t>Sexta-feira</a:t>
                      </a:r>
                      <a:endParaRPr sz="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8575" marB="68575" marR="51425" marL="514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</a:tr>
              <a:tr h="842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>
                          <a:solidFill>
                            <a:srgbClr val="3C4345"/>
                          </a:solidFill>
                        </a:rPr>
                        <a:t>Dia</a:t>
                      </a:r>
                      <a:r>
                        <a:rPr b="1" lang="en" sz="800" u="none" cap="none" strike="noStrike">
                          <a:solidFill>
                            <a:srgbClr val="3C4345"/>
                          </a:solidFill>
                        </a:rPr>
                        <a:t> 1</a:t>
                      </a:r>
                      <a:endParaRPr b="1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  <a:hlinkClick r:id="rId4"/>
                        </a:rPr>
                        <a:t>O que é transformação?</a:t>
                      </a:r>
                      <a:endParaRPr sz="8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(3m 41s)</a:t>
                      </a:r>
                      <a:endParaRPr sz="800">
                        <a:solidFill>
                          <a:srgbClr val="3C4345"/>
                        </a:solidFill>
                      </a:endParaRPr>
                    </a:p>
                  </a:txBody>
                  <a:tcPr marT="17150" marB="17150" marR="34300" marL="34300">
                    <a:lnL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Dia</a:t>
                      </a:r>
                      <a:r>
                        <a:rPr b="1" lang="en" sz="800" u="none" cap="none" strike="noStrike">
                          <a:solidFill>
                            <a:srgbClr val="3C4345"/>
                          </a:solidFill>
                        </a:rPr>
                        <a:t> 2</a:t>
                      </a:r>
                      <a:endParaRPr b="1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  <a:hlinkClick r:id="rId5"/>
                        </a:rPr>
                        <a:t>A mudança vista no contexto</a:t>
                      </a:r>
                      <a:endParaRPr sz="800" u="sng">
                        <a:solidFill>
                          <a:schemeClr val="hlink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(2m 58s)</a:t>
                      </a:r>
                      <a:endParaRPr sz="800" u="sng">
                        <a:solidFill>
                          <a:schemeClr val="hlink"/>
                        </a:solidFill>
                      </a:endParaRPr>
                    </a:p>
                  </a:txBody>
                  <a:tcPr marT="17150" marB="17150" marR="34300" marL="34300">
                    <a:lnL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Dia</a:t>
                      </a:r>
                      <a:r>
                        <a:rPr b="1" lang="en" sz="800" u="none" cap="none" strike="noStrike">
                          <a:solidFill>
                            <a:srgbClr val="3C4345"/>
                          </a:solidFill>
                        </a:rPr>
                        <a:t> 3</a:t>
                      </a:r>
                      <a:endParaRPr b="1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accent3"/>
                          </a:solidFill>
                          <a:hlinkClick r:id="rId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Mostre a mudança pelo lado positivo</a:t>
                      </a:r>
                      <a:endParaRPr sz="8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(2m 56s)</a:t>
                      </a:r>
                      <a:endParaRPr sz="800">
                        <a:solidFill>
                          <a:srgbClr val="3C4345"/>
                        </a:solidFill>
                      </a:endParaRPr>
                    </a:p>
                  </a:txBody>
                  <a:tcPr marT="17150" marB="17150" marR="34300" marL="34300">
                    <a:lnL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Dia</a:t>
                      </a:r>
                      <a:r>
                        <a:rPr b="1" lang="en" sz="800" u="none" cap="none" strike="noStrike">
                          <a:solidFill>
                            <a:srgbClr val="3C4345"/>
                          </a:solidFill>
                        </a:rPr>
                        <a:t> 4</a:t>
                      </a:r>
                      <a:endParaRPr b="1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accent3"/>
                          </a:solidFill>
                          <a:hlinkClick r:id="rId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Como se motivar para se tornar mais adaptável</a:t>
                      </a:r>
                      <a:endParaRPr sz="800" u="sng">
                        <a:solidFill>
                          <a:schemeClr val="accent3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(3m 40s)</a:t>
                      </a:r>
                      <a:endParaRPr sz="800">
                        <a:solidFill>
                          <a:srgbClr val="3C4345"/>
                        </a:solidFill>
                      </a:endParaRPr>
                    </a:p>
                  </a:txBody>
                  <a:tcPr marT="17150" marB="17150" marR="34300" marL="34300">
                    <a:lnL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Dia</a:t>
                      </a:r>
                      <a:r>
                        <a:rPr b="1" lang="en" sz="800" u="none" cap="none" strike="noStrike">
                          <a:solidFill>
                            <a:srgbClr val="3C4345"/>
                          </a:solidFill>
                        </a:rPr>
                        <a:t> 5</a:t>
                      </a:r>
                      <a:endParaRPr b="1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Reflexão: </a:t>
                      </a:r>
                      <a:endParaRPr b="1" sz="800"/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Quais são as suas conclusões favoritas dos vídeos que explorou?</a:t>
                      </a:r>
                      <a:endParaRPr sz="800"/>
                    </a:p>
                  </a:txBody>
                  <a:tcPr marT="17150" marB="17150" marR="34300" marL="34300">
                    <a:lnL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</a:tr>
              <a:tr h="836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Dia</a:t>
                      </a:r>
                      <a:r>
                        <a:rPr b="1" lang="en" sz="800" u="none" cap="none" strike="noStrike">
                          <a:solidFill>
                            <a:srgbClr val="3C4345"/>
                          </a:solidFill>
                        </a:rPr>
                        <a:t> 6</a:t>
                      </a:r>
                      <a:endParaRPr b="1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Atividade:</a:t>
                      </a:r>
                      <a:r>
                        <a:rPr lang="en" sz="800"/>
                        <a:t> </a:t>
                      </a:r>
                      <a:endParaRPr sz="800"/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Defina uma intenção para esta semana que o mantenha concentrado.</a:t>
                      </a:r>
                      <a:endParaRPr sz="800"/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17150" marB="17150" marR="34300" marL="34300">
                    <a:lnL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Dia</a:t>
                      </a:r>
                      <a:r>
                        <a:rPr b="1" lang="en" sz="800" u="none" cap="none" strike="noStrike">
                          <a:solidFill>
                            <a:srgbClr val="3C4345"/>
                          </a:solidFill>
                        </a:rPr>
                        <a:t> 7</a:t>
                      </a:r>
                      <a:endParaRPr b="1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accent3"/>
                          </a:solidFill>
                          <a:hlinkClick r:id="rId8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Mudanças no projeto são inevitáveis</a:t>
                      </a:r>
                      <a:br>
                        <a:rPr lang="en" sz="800"/>
                      </a:br>
                      <a:r>
                        <a:rPr lang="en" sz="800"/>
                        <a:t>(4m 19s)</a:t>
                      </a:r>
                      <a:endParaRPr sz="800">
                        <a:solidFill>
                          <a:srgbClr val="3C4345"/>
                        </a:solidFill>
                      </a:endParaRPr>
                    </a:p>
                  </a:txBody>
                  <a:tcPr marT="17150" marB="17150" marR="34300" marL="34300">
                    <a:lnL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Dia</a:t>
                      </a:r>
                      <a:r>
                        <a:rPr b="1" lang="en" sz="800" u="none" cap="none" strike="noStrike">
                          <a:solidFill>
                            <a:srgbClr val="3C4345"/>
                          </a:solidFill>
                        </a:rPr>
                        <a:t> 8</a:t>
                      </a:r>
                      <a:endParaRPr b="1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1" sz="800" u="none" cap="none" strike="noStrike">
                        <a:solidFill>
                          <a:srgbClr val="3C4345"/>
                        </a:solidFill>
                      </a:endParaRPr>
                    </a:p>
                  </a:txBody>
                  <a:tcPr marT="17150" marB="17150" marR="34300" marL="34300">
                    <a:lnL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Dia</a:t>
                      </a:r>
                      <a:r>
                        <a:rPr b="1" lang="en" sz="800" u="none" cap="none" strike="noStrike">
                          <a:solidFill>
                            <a:srgbClr val="3C4345"/>
                          </a:solidFill>
                        </a:rPr>
                        <a:t> 9</a:t>
                      </a:r>
                      <a:endParaRPr b="1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accent3"/>
                          </a:solidFill>
                          <a:hlinkClick r:id="rId9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Como desenvolver uma mentalidade de mudança</a:t>
                      </a:r>
                      <a:endParaRPr sz="800"/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(3m 27s)</a:t>
                      </a:r>
                      <a:endParaRPr b="1" sz="800">
                        <a:solidFill>
                          <a:srgbClr val="3C4345"/>
                        </a:solidFill>
                      </a:endParaRPr>
                    </a:p>
                  </a:txBody>
                  <a:tcPr marT="17150" marB="17150" marR="34300" marL="34300">
                    <a:lnL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Dia</a:t>
                      </a:r>
                      <a:r>
                        <a:rPr b="1" lang="en" sz="800" u="none" cap="none" strike="noStrike">
                          <a:solidFill>
                            <a:srgbClr val="3C4345"/>
                          </a:solidFill>
                        </a:rPr>
                        <a:t> 10</a:t>
                      </a:r>
                      <a:endParaRPr b="1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accent3"/>
                          </a:solidFill>
                          <a:hlinkClick r:id="rId10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Mudança de perspectiva do estresse: sensação</a:t>
                      </a:r>
                      <a:endParaRPr sz="800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(4m 6s)</a:t>
                      </a:r>
                      <a:br>
                        <a:rPr lang="en" sz="800">
                          <a:solidFill>
                            <a:srgbClr val="3C4345"/>
                          </a:solidFill>
                        </a:rPr>
                      </a:br>
                      <a:endParaRPr sz="800" u="none" cap="none" strike="noStrike"/>
                    </a:p>
                  </a:txBody>
                  <a:tcPr marT="17150" marB="17150" marR="34300" marL="34300">
                    <a:lnL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</a:tr>
              <a:tr h="836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Dia</a:t>
                      </a:r>
                      <a:r>
                        <a:rPr b="1" lang="en" sz="800" u="none" cap="none" strike="noStrike">
                          <a:solidFill>
                            <a:srgbClr val="3C4345"/>
                          </a:solidFill>
                        </a:rPr>
                        <a:t> 11</a:t>
                      </a:r>
                      <a:endParaRPr b="1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  <a:hlinkClick r:id="rId11"/>
                        </a:rPr>
                        <a:t>Liderança de mudanças</a:t>
                      </a:r>
                      <a:endParaRPr sz="800"/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(3m 22s)</a:t>
                      </a:r>
                      <a:endParaRPr sz="8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1" sz="800" u="none" cap="none" strike="noStrike"/>
                    </a:p>
                  </a:txBody>
                  <a:tcPr marT="17150" marB="17150" marR="34300" marL="34300">
                    <a:lnL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Dia</a:t>
                      </a:r>
                      <a:r>
                        <a:rPr b="1" lang="en" sz="800" u="none" cap="none" strike="noStrike">
                          <a:solidFill>
                            <a:srgbClr val="3C4345"/>
                          </a:solidFill>
                        </a:rPr>
                        <a:t> 12</a:t>
                      </a:r>
                      <a:endParaRPr sz="800" u="sng">
                        <a:solidFill>
                          <a:schemeClr val="hlink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  <a:hlinkClick r:id="rId12"/>
                        </a:rPr>
                        <a:t>A jornada da mudança</a:t>
                      </a:r>
                      <a:endParaRPr sz="8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(5m 22s)</a:t>
                      </a:r>
                      <a:endParaRPr sz="800" u="none" cap="none" strike="noStrike"/>
                    </a:p>
                  </a:txBody>
                  <a:tcPr marT="17150" marB="17150" marR="34300" marL="34300">
                    <a:lnL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Dia</a:t>
                      </a:r>
                      <a:r>
                        <a:rPr b="1" lang="en" sz="800" u="none" cap="none" strike="noStrike">
                          <a:solidFill>
                            <a:srgbClr val="3C4345"/>
                          </a:solidFill>
                        </a:rPr>
                        <a:t> 13</a:t>
                      </a:r>
                      <a:endParaRPr b="1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>
                          <a:solidFill>
                            <a:srgbClr val="3C4345"/>
                          </a:solidFill>
                        </a:rPr>
                        <a:t>Desafio: </a:t>
                      </a:r>
                      <a:endParaRPr b="1" sz="8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>
                          <a:solidFill>
                            <a:srgbClr val="3C4345"/>
                          </a:solidFill>
                        </a:rPr>
                        <a:t>Pense numa forma de investir em si próprio este mês.</a:t>
                      </a:r>
                      <a:endParaRPr sz="8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1" sz="800" u="none" cap="none" strike="noStrike">
                        <a:solidFill>
                          <a:srgbClr val="3C4345"/>
                        </a:solidFill>
                      </a:endParaRPr>
                    </a:p>
                  </a:txBody>
                  <a:tcPr marT="17150" marB="17150" marR="34300" marL="34300">
                    <a:lnL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Dia</a:t>
                      </a:r>
                      <a:r>
                        <a:rPr b="1" lang="en" sz="800" u="none" cap="none" strike="noStrike">
                          <a:solidFill>
                            <a:srgbClr val="3C4345"/>
                          </a:solidFill>
                        </a:rPr>
                        <a:t> 14</a:t>
                      </a:r>
                      <a:endParaRPr b="1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  <a:hlinkClick r:id="rId13"/>
                        </a:rPr>
                        <a:t>Como gerenciar a resistência a mudanças</a:t>
                      </a:r>
                      <a:endParaRPr sz="8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(4m 30s)</a:t>
                      </a:r>
                      <a:endParaRPr sz="800">
                        <a:solidFill>
                          <a:srgbClr val="3C4345"/>
                        </a:solidFill>
                      </a:endParaRPr>
                    </a:p>
                  </a:txBody>
                  <a:tcPr marT="17150" marB="17150" marR="34300" marL="34300">
                    <a:lnL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Dia</a:t>
                      </a:r>
                      <a:r>
                        <a:rPr b="1" lang="en" sz="800" u="none" cap="none" strike="noStrike">
                          <a:solidFill>
                            <a:srgbClr val="3C4345"/>
                          </a:solidFill>
                        </a:rPr>
                        <a:t> 15</a:t>
                      </a:r>
                      <a:endParaRPr b="1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  <a:hlinkClick r:id="rId14"/>
                        </a:rPr>
                        <a:t>O que fazer se você estiver preocupado com a mudança</a:t>
                      </a:r>
                      <a:endParaRPr sz="8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(3m 2s)</a:t>
                      </a:r>
                      <a:endParaRPr sz="800" u="none" cap="none" strike="noStrike"/>
                    </a:p>
                  </a:txBody>
                  <a:tcPr marT="17150" marB="17150" marR="34300" marL="34300">
                    <a:lnL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</a:tr>
              <a:tr h="951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Dia</a:t>
                      </a:r>
                      <a:r>
                        <a:rPr b="1" lang="en" sz="800" u="none" cap="none" strike="noStrike">
                          <a:solidFill>
                            <a:srgbClr val="3C4345"/>
                          </a:solidFill>
                        </a:rPr>
                        <a:t> 16</a:t>
                      </a:r>
                      <a:endParaRPr b="1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  <a:hlinkClick r:id="rId15"/>
                        </a:rPr>
                        <a:t>Adote uma mentalidade proativa</a:t>
                      </a:r>
                      <a:endParaRPr sz="800" u="sng">
                        <a:solidFill>
                          <a:schemeClr val="hlink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(2m 32s)</a:t>
                      </a:r>
                      <a:endParaRPr sz="800" u="sng">
                        <a:solidFill>
                          <a:schemeClr val="hlink"/>
                        </a:solidFill>
                      </a:endParaRPr>
                    </a:p>
                  </a:txBody>
                  <a:tcPr marT="17150" marB="17150" marR="34300" marL="34300">
                    <a:lnL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Dia</a:t>
                      </a:r>
                      <a:r>
                        <a:rPr b="1" lang="en" sz="800" u="none" cap="none" strike="noStrike">
                          <a:solidFill>
                            <a:srgbClr val="3C4345"/>
                          </a:solidFill>
                        </a:rPr>
                        <a:t> 17</a:t>
                      </a:r>
                      <a:endParaRPr b="1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  <a:hlinkClick r:id="rId16"/>
                        </a:rPr>
                        <a:t>Lidando com o novo</a:t>
                      </a:r>
                      <a:endParaRPr sz="8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(7m 14s)</a:t>
                      </a:r>
                      <a:endParaRPr sz="800">
                        <a:solidFill>
                          <a:srgbClr val="3C4345"/>
                        </a:solidFill>
                      </a:endParaRPr>
                    </a:p>
                  </a:txBody>
                  <a:tcPr marT="17150" marB="17150" marR="34300" marL="34300">
                    <a:lnL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Dia</a:t>
                      </a:r>
                      <a:r>
                        <a:rPr b="1" lang="en" sz="800" u="none" cap="none" strike="noStrike">
                          <a:solidFill>
                            <a:srgbClr val="3C4345"/>
                          </a:solidFill>
                        </a:rPr>
                        <a:t> 18</a:t>
                      </a:r>
                      <a:endParaRPr b="1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  <a:hlinkClick r:id="rId17"/>
                        </a:rPr>
                        <a:t>Mudanças rápidas, segurança psicológica e ansiedade</a:t>
                      </a:r>
                      <a:endParaRPr b="1" sz="8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(6m 22s)</a:t>
                      </a:r>
                      <a:endParaRPr b="1" sz="800">
                        <a:solidFill>
                          <a:srgbClr val="3C4345"/>
                        </a:solidFill>
                      </a:endParaRPr>
                    </a:p>
                  </a:txBody>
                  <a:tcPr marT="17150" marB="17150" marR="34300" marL="34300">
                    <a:lnL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Dia</a:t>
                      </a:r>
                      <a:r>
                        <a:rPr b="1" lang="en" sz="800" u="none" cap="none" strike="noStrike">
                          <a:solidFill>
                            <a:srgbClr val="3C4345"/>
                          </a:solidFill>
                        </a:rPr>
                        <a:t> 19</a:t>
                      </a:r>
                      <a:endParaRPr b="1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>
                          <a:solidFill>
                            <a:srgbClr val="3C4345"/>
                          </a:solidFill>
                        </a:rPr>
                        <a:t>Desafio: </a:t>
                      </a:r>
                      <a:endParaRPr b="1" sz="8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>
                          <a:solidFill>
                            <a:srgbClr val="3C4345"/>
                          </a:solidFill>
                        </a:rPr>
                        <a:t>Reserve algum tempo para escrever como vai implementar a sua aprendizagem.</a:t>
                      </a:r>
                      <a:endParaRPr sz="800">
                        <a:solidFill>
                          <a:srgbClr val="3C4345"/>
                        </a:solidFill>
                      </a:endParaRPr>
                    </a:p>
                  </a:txBody>
                  <a:tcPr marT="17150" marB="17150" marR="34300" marL="34300">
                    <a:lnL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Dia</a:t>
                      </a:r>
                      <a:r>
                        <a:rPr b="1" lang="en" sz="800" u="none" cap="none" strike="noStrike">
                          <a:solidFill>
                            <a:srgbClr val="3C4345"/>
                          </a:solidFill>
                        </a:rPr>
                        <a:t> 20</a:t>
                      </a:r>
                      <a:endParaRPr b="1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</a:txBody>
                  <a:tcPr marT="17150" marB="17150" marR="34300" marL="34300">
                    <a:lnL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</a:tr>
            </a:tbl>
          </a:graphicData>
        </a:graphic>
      </p:graphicFrame>
      <p:pic>
        <p:nvPicPr>
          <p:cNvPr id="1570" name="Google Shape;1570;p212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7760651" y="4348387"/>
            <a:ext cx="473175" cy="63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1" name="Google Shape;1571;p212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4152120" y="2549276"/>
            <a:ext cx="839808" cy="630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2" name="Google Shape;1572;p212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5542900" y="102950"/>
            <a:ext cx="1847376" cy="93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TIS">
  <a:themeElements>
    <a:clrScheme name="LinkedIn PMM">
      <a:dk1>
        <a:srgbClr val="3C4345"/>
      </a:dk1>
      <a:lt1>
        <a:srgbClr val="FDFAF5"/>
      </a:lt1>
      <a:dk2>
        <a:srgbClr val="B24020"/>
      </a:dk2>
      <a:lt2>
        <a:srgbClr val="0A66C2"/>
      </a:lt2>
      <a:accent1>
        <a:srgbClr val="44712E"/>
      </a:accent1>
      <a:accent2>
        <a:srgbClr val="915907"/>
      </a:accent2>
      <a:accent3>
        <a:srgbClr val="004183"/>
      </a:accent3>
      <a:accent4>
        <a:srgbClr val="E7A33E"/>
      </a:accent4>
      <a:accent5>
        <a:srgbClr val="7E8F1D"/>
      </a:accent5>
      <a:accent6>
        <a:srgbClr val="5B696B"/>
      </a:accent6>
      <a:hlink>
        <a:srgbClr val="004183"/>
      </a:hlink>
      <a:folHlink>
        <a:srgbClr val="5B696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