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857" r:id="rId5"/>
    <p:sldMasterId id="2147483858" r:id="rId6"/>
  </p:sldMasterIdLst>
  <p:notesMasterIdLst>
    <p:notesMasterId r:id="rId7"/>
  </p:notesMasterIdLst>
  <p:sldIdLst>
    <p:sldId id="256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5F5022B-1D5F-43ED-BDD3-5C953764B2D6}">
  <a:tblStyle styleId="{15F5022B-1D5F-43ED-BDD3-5C953764B2D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 b="off" i="off"/>
      <a:tcStyle>
        <a:fill>
          <a:solidFill>
            <a:srgbClr val="CDD4CC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CC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283649e598d_0_1522:notes"/>
          <p:cNvSpPr/>
          <p:nvPr>
            <p:ph idx="2" type="sldImg"/>
          </p:nvPr>
        </p:nvSpPr>
        <p:spPr>
          <a:xfrm>
            <a:off x="686157" y="1143000"/>
            <a:ext cx="54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3" name="Google Shape;1563;g283649e598d_0_15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g283649e598d_0_15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02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03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103"/>
          <p:cNvSpPr/>
          <p:nvPr/>
        </p:nvSpPr>
        <p:spPr>
          <a:xfrm>
            <a:off x="4696313" y="1356933"/>
            <a:ext cx="38472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03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03"/>
          <p:cNvSpPr/>
          <p:nvPr/>
        </p:nvSpPr>
        <p:spPr>
          <a:xfrm flipH="1" rot="10800000">
            <a:off x="4892511" y="1884122"/>
            <a:ext cx="336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103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07" name="Google Shape;807;p103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08" name="Google Shape;808;p103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09" name="Google Shape;809;p103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0" name="Google Shape;810;p103"/>
          <p:cNvSpPr txBox="1"/>
          <p:nvPr>
            <p:ph idx="4" type="body"/>
          </p:nvPr>
        </p:nvSpPr>
        <p:spPr>
          <a:xfrm>
            <a:off x="4860140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1" name="Google Shape;811;p103"/>
          <p:cNvSpPr txBox="1"/>
          <p:nvPr>
            <p:ph idx="5" type="body"/>
          </p:nvPr>
        </p:nvSpPr>
        <p:spPr>
          <a:xfrm>
            <a:off x="4860140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04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04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04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04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17" name="Google Shape;817;p104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8" name="Google Shape;818;p104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9" name="Google Shape;819;p104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20" name="Google Shape;820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104"/>
          <p:cNvSpPr/>
          <p:nvPr>
            <p:ph idx="4" type="pic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05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105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105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26" name="Google Shape;826;p105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7" name="Google Shape;827;p105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8" name="Google Shape;828;p105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29" name="Google Shape;829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105"/>
          <p:cNvSpPr/>
          <p:nvPr>
            <p:ph idx="4" type="pic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06"/>
          <p:cNvSpPr/>
          <p:nvPr/>
        </p:nvSpPr>
        <p:spPr>
          <a:xfrm>
            <a:off x="-934252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106"/>
          <p:cNvSpPr/>
          <p:nvPr/>
        </p:nvSpPr>
        <p:spPr>
          <a:xfrm>
            <a:off x="4686285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106"/>
          <p:cNvSpPr/>
          <p:nvPr/>
        </p:nvSpPr>
        <p:spPr>
          <a:xfrm flipH="1" rot="10800000">
            <a:off x="4804640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106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36" name="Google Shape;836;p106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7" name="Google Shape;837;p106"/>
          <p:cNvSpPr txBox="1"/>
          <p:nvPr>
            <p:ph idx="2" type="body"/>
          </p:nvPr>
        </p:nvSpPr>
        <p:spPr>
          <a:xfrm>
            <a:off x="4812661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8" name="Google Shape;838;p106"/>
          <p:cNvSpPr txBox="1"/>
          <p:nvPr>
            <p:ph idx="3" type="body"/>
          </p:nvPr>
        </p:nvSpPr>
        <p:spPr>
          <a:xfrm>
            <a:off x="4812661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39" name="Google Shape;839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493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106"/>
          <p:cNvSpPr/>
          <p:nvPr>
            <p:ph idx="4" type="pic"/>
          </p:nvPr>
        </p:nvSpPr>
        <p:spPr>
          <a:xfrm>
            <a:off x="717128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07"/>
          <p:cNvSpPr/>
          <p:nvPr/>
        </p:nvSpPr>
        <p:spPr>
          <a:xfrm>
            <a:off x="-950579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3" name="Google Shape;843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3125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107"/>
          <p:cNvSpPr/>
          <p:nvPr>
            <p:ph idx="2" type="pic"/>
          </p:nvPr>
        </p:nvSpPr>
        <p:spPr>
          <a:xfrm>
            <a:off x="798760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45" name="Google Shape;845;p107"/>
          <p:cNvSpPr/>
          <p:nvPr/>
        </p:nvSpPr>
        <p:spPr>
          <a:xfrm flipH="1" rot="10800000">
            <a:off x="5222495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107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47" name="Google Shape;847;p107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8" name="Google Shape;848;p107"/>
          <p:cNvSpPr txBox="1"/>
          <p:nvPr>
            <p:ph idx="3" type="body"/>
          </p:nvPr>
        </p:nvSpPr>
        <p:spPr>
          <a:xfrm>
            <a:off x="5187659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9" name="Google Shape;849;p107"/>
          <p:cNvSpPr txBox="1"/>
          <p:nvPr>
            <p:ph idx="4" type="body"/>
          </p:nvPr>
        </p:nvSpPr>
        <p:spPr>
          <a:xfrm>
            <a:off x="5187659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08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108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108"/>
          <p:cNvSpPr/>
          <p:nvPr/>
        </p:nvSpPr>
        <p:spPr>
          <a:xfrm>
            <a:off x="581095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08"/>
          <p:cNvSpPr/>
          <p:nvPr/>
        </p:nvSpPr>
        <p:spPr>
          <a:xfrm flipH="1" rot="10800000">
            <a:off x="3492193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108"/>
          <p:cNvSpPr/>
          <p:nvPr/>
        </p:nvSpPr>
        <p:spPr>
          <a:xfrm flipH="1" rot="10800000">
            <a:off x="6187696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108"/>
          <p:cNvSpPr/>
          <p:nvPr/>
        </p:nvSpPr>
        <p:spPr>
          <a:xfrm flipH="1" rot="10800000">
            <a:off x="742307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08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58" name="Google Shape;858;p108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59" name="Google Shape;859;p108"/>
          <p:cNvSpPr txBox="1"/>
          <p:nvPr>
            <p:ph idx="2" type="body"/>
          </p:nvPr>
        </p:nvSpPr>
        <p:spPr>
          <a:xfrm>
            <a:off x="706156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0" name="Google Shape;860;p108"/>
          <p:cNvSpPr txBox="1"/>
          <p:nvPr>
            <p:ph idx="3" type="body"/>
          </p:nvPr>
        </p:nvSpPr>
        <p:spPr>
          <a:xfrm>
            <a:off x="725011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1" name="Google Shape;861;p108"/>
          <p:cNvSpPr txBox="1"/>
          <p:nvPr>
            <p:ph idx="4" type="body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2" name="Google Shape;862;p108"/>
          <p:cNvSpPr txBox="1"/>
          <p:nvPr>
            <p:ph idx="5" type="body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3" name="Google Shape;863;p108"/>
          <p:cNvSpPr txBox="1"/>
          <p:nvPr>
            <p:ph idx="6" type="body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4" name="Google Shape;864;p108"/>
          <p:cNvSpPr txBox="1"/>
          <p:nvPr>
            <p:ph idx="7" type="body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0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67" name="Google Shape;867;p109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b="0" i="0" sz="16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8" name="Google Shape;868;p109"/>
          <p:cNvSpPr/>
          <p:nvPr/>
        </p:nvSpPr>
        <p:spPr>
          <a:xfrm>
            <a:off x="572021" y="1356933"/>
            <a:ext cx="80004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109"/>
          <p:cNvSpPr/>
          <p:nvPr/>
        </p:nvSpPr>
        <p:spPr>
          <a:xfrm flipH="1" rot="10800000">
            <a:off x="684193" y="19145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109"/>
          <p:cNvSpPr/>
          <p:nvPr/>
        </p:nvSpPr>
        <p:spPr>
          <a:xfrm>
            <a:off x="2693349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109"/>
          <p:cNvSpPr/>
          <p:nvPr/>
        </p:nvSpPr>
        <p:spPr>
          <a:xfrm>
            <a:off x="4719312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109"/>
          <p:cNvSpPr/>
          <p:nvPr/>
        </p:nvSpPr>
        <p:spPr>
          <a:xfrm>
            <a:off x="6714107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109"/>
          <p:cNvSpPr txBox="1"/>
          <p:nvPr>
            <p:ph idx="2" type="body"/>
          </p:nvPr>
        </p:nvSpPr>
        <p:spPr>
          <a:xfrm>
            <a:off x="684193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4" name="Google Shape;874;p109"/>
          <p:cNvSpPr txBox="1"/>
          <p:nvPr>
            <p:ph idx="3" type="body"/>
          </p:nvPr>
        </p:nvSpPr>
        <p:spPr>
          <a:xfrm>
            <a:off x="703049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5" name="Google Shape;875;p109"/>
          <p:cNvSpPr txBox="1"/>
          <p:nvPr>
            <p:ph idx="4" type="body"/>
          </p:nvPr>
        </p:nvSpPr>
        <p:spPr>
          <a:xfrm>
            <a:off x="2693349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6" name="Google Shape;876;p109"/>
          <p:cNvSpPr txBox="1"/>
          <p:nvPr>
            <p:ph idx="5" type="body"/>
          </p:nvPr>
        </p:nvSpPr>
        <p:spPr>
          <a:xfrm>
            <a:off x="2712204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7" name="Google Shape;877;p109"/>
          <p:cNvSpPr txBox="1"/>
          <p:nvPr>
            <p:ph idx="6" type="body"/>
          </p:nvPr>
        </p:nvSpPr>
        <p:spPr>
          <a:xfrm>
            <a:off x="4710971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8" name="Google Shape;878;p109"/>
          <p:cNvSpPr txBox="1"/>
          <p:nvPr>
            <p:ph idx="7" type="body"/>
          </p:nvPr>
        </p:nvSpPr>
        <p:spPr>
          <a:xfrm>
            <a:off x="4729827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9" name="Google Shape;879;p109"/>
          <p:cNvSpPr txBox="1"/>
          <p:nvPr>
            <p:ph idx="8" type="body"/>
          </p:nvPr>
        </p:nvSpPr>
        <p:spPr>
          <a:xfrm>
            <a:off x="6705890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0" name="Google Shape;880;p109"/>
          <p:cNvSpPr txBox="1"/>
          <p:nvPr>
            <p:ph idx="9" type="body"/>
          </p:nvPr>
        </p:nvSpPr>
        <p:spPr>
          <a:xfrm>
            <a:off x="6724746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10"/>
          <p:cNvSpPr/>
          <p:nvPr/>
        </p:nvSpPr>
        <p:spPr>
          <a:xfrm>
            <a:off x="343450" y="1356932"/>
            <a:ext cx="84570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11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4" name="Google Shape;884;p11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85" name="Google Shape;885;p110"/>
          <p:cNvSpPr/>
          <p:nvPr/>
        </p:nvSpPr>
        <p:spPr>
          <a:xfrm flipH="1" rot="10800000">
            <a:off x="58214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110"/>
          <p:cNvSpPr txBox="1"/>
          <p:nvPr>
            <p:ph idx="2" type="body"/>
          </p:nvPr>
        </p:nvSpPr>
        <p:spPr>
          <a:xfrm>
            <a:off x="58214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7" name="Google Shape;887;p110"/>
          <p:cNvSpPr txBox="1"/>
          <p:nvPr>
            <p:ph idx="3" type="body"/>
          </p:nvPr>
        </p:nvSpPr>
        <p:spPr>
          <a:xfrm>
            <a:off x="58214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8" name="Google Shape;888;p110"/>
          <p:cNvSpPr/>
          <p:nvPr/>
        </p:nvSpPr>
        <p:spPr>
          <a:xfrm flipH="1" rot="10800000">
            <a:off x="2268792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110"/>
          <p:cNvSpPr txBox="1"/>
          <p:nvPr>
            <p:ph idx="4" type="body"/>
          </p:nvPr>
        </p:nvSpPr>
        <p:spPr>
          <a:xfrm>
            <a:off x="226879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0" name="Google Shape;890;p110"/>
          <p:cNvSpPr txBox="1"/>
          <p:nvPr>
            <p:ph idx="5" type="body"/>
          </p:nvPr>
        </p:nvSpPr>
        <p:spPr>
          <a:xfrm>
            <a:off x="226879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1" name="Google Shape;891;p110"/>
          <p:cNvSpPr/>
          <p:nvPr/>
        </p:nvSpPr>
        <p:spPr>
          <a:xfrm flipH="1" rot="10800000">
            <a:off x="3949061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10"/>
          <p:cNvSpPr txBox="1"/>
          <p:nvPr>
            <p:ph idx="6" type="body"/>
          </p:nvPr>
        </p:nvSpPr>
        <p:spPr>
          <a:xfrm>
            <a:off x="394906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3" name="Google Shape;893;p110"/>
          <p:cNvSpPr txBox="1"/>
          <p:nvPr>
            <p:ph idx="7" type="body"/>
          </p:nvPr>
        </p:nvSpPr>
        <p:spPr>
          <a:xfrm>
            <a:off x="394906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4" name="Google Shape;894;p110"/>
          <p:cNvSpPr/>
          <p:nvPr/>
        </p:nvSpPr>
        <p:spPr>
          <a:xfrm flipH="1" rot="10800000">
            <a:off x="562798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110"/>
          <p:cNvSpPr txBox="1"/>
          <p:nvPr>
            <p:ph idx="8" type="body"/>
          </p:nvPr>
        </p:nvSpPr>
        <p:spPr>
          <a:xfrm>
            <a:off x="562798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6" name="Google Shape;896;p110"/>
          <p:cNvSpPr txBox="1"/>
          <p:nvPr>
            <p:ph idx="9" type="body"/>
          </p:nvPr>
        </p:nvSpPr>
        <p:spPr>
          <a:xfrm>
            <a:off x="562798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7" name="Google Shape;897;p110"/>
          <p:cNvSpPr/>
          <p:nvPr/>
        </p:nvSpPr>
        <p:spPr>
          <a:xfrm flipH="1" rot="10800000">
            <a:off x="7295163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110"/>
          <p:cNvSpPr txBox="1"/>
          <p:nvPr>
            <p:ph idx="13" type="body"/>
          </p:nvPr>
        </p:nvSpPr>
        <p:spPr>
          <a:xfrm>
            <a:off x="7295163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9" name="Google Shape;899;p110"/>
          <p:cNvSpPr txBox="1"/>
          <p:nvPr>
            <p:ph idx="14" type="body"/>
          </p:nvPr>
        </p:nvSpPr>
        <p:spPr>
          <a:xfrm>
            <a:off x="7295163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11"/>
          <p:cNvSpPr/>
          <p:nvPr/>
        </p:nvSpPr>
        <p:spPr>
          <a:xfrm>
            <a:off x="571181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111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111"/>
          <p:cNvSpPr/>
          <p:nvPr/>
        </p:nvSpPr>
        <p:spPr>
          <a:xfrm flipH="1" rot="10800000">
            <a:off x="6187696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111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111"/>
          <p:cNvSpPr/>
          <p:nvPr/>
        </p:nvSpPr>
        <p:spPr>
          <a:xfrm flipH="1" rot="10800000">
            <a:off x="3492193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11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07" name="Google Shape;907;p11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08" name="Google Shape;908;p111"/>
          <p:cNvSpPr txBox="1"/>
          <p:nvPr>
            <p:ph idx="2" type="body"/>
          </p:nvPr>
        </p:nvSpPr>
        <p:spPr>
          <a:xfrm>
            <a:off x="592854" y="1509279"/>
            <a:ext cx="24792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b="1" i="0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09" name="Google Shape;909;p111"/>
          <p:cNvSpPr txBox="1"/>
          <p:nvPr>
            <p:ph idx="3" type="body"/>
          </p:nvPr>
        </p:nvSpPr>
        <p:spPr>
          <a:xfrm>
            <a:off x="592854" y="2571750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0" name="Google Shape;910;p111"/>
          <p:cNvSpPr txBox="1"/>
          <p:nvPr>
            <p:ph idx="4" type="body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1" name="Google Shape;911;p111"/>
          <p:cNvSpPr txBox="1"/>
          <p:nvPr>
            <p:ph idx="5" type="body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2" name="Google Shape;912;p111"/>
          <p:cNvSpPr txBox="1"/>
          <p:nvPr>
            <p:ph idx="6" type="body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3" name="Google Shape;913;p111"/>
          <p:cNvSpPr txBox="1"/>
          <p:nvPr>
            <p:ph idx="7" type="body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12"/>
          <p:cNvSpPr/>
          <p:nvPr/>
        </p:nvSpPr>
        <p:spPr>
          <a:xfrm>
            <a:off x="571181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12"/>
          <p:cNvSpPr/>
          <p:nvPr/>
        </p:nvSpPr>
        <p:spPr>
          <a:xfrm>
            <a:off x="6050034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12"/>
          <p:cNvSpPr/>
          <p:nvPr/>
        </p:nvSpPr>
        <p:spPr>
          <a:xfrm flipH="1" rot="10800000">
            <a:off x="6187696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12"/>
          <p:cNvSpPr/>
          <p:nvPr/>
        </p:nvSpPr>
        <p:spPr>
          <a:xfrm>
            <a:off x="3335900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12"/>
          <p:cNvSpPr/>
          <p:nvPr/>
        </p:nvSpPr>
        <p:spPr>
          <a:xfrm flipH="1" rot="10800000">
            <a:off x="3492193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12"/>
          <p:cNvSpPr txBox="1"/>
          <p:nvPr>
            <p:ph type="title"/>
          </p:nvPr>
        </p:nvSpPr>
        <p:spPr>
          <a:xfrm>
            <a:off x="592854" y="728735"/>
            <a:ext cx="24792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21" name="Google Shape;921;p112"/>
          <p:cNvSpPr txBox="1"/>
          <p:nvPr>
            <p:ph idx="1" type="body"/>
          </p:nvPr>
        </p:nvSpPr>
        <p:spPr>
          <a:xfrm>
            <a:off x="592854" y="1786317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2" name="Google Shape;922;p112"/>
          <p:cNvSpPr txBox="1"/>
          <p:nvPr>
            <p:ph idx="2" type="body"/>
          </p:nvPr>
        </p:nvSpPr>
        <p:spPr>
          <a:xfrm>
            <a:off x="3467043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3" name="Google Shape;923;p112"/>
          <p:cNvSpPr txBox="1"/>
          <p:nvPr>
            <p:ph idx="3" type="body"/>
          </p:nvPr>
        </p:nvSpPr>
        <p:spPr>
          <a:xfrm>
            <a:off x="3485899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4" name="Google Shape;924;p112"/>
          <p:cNvSpPr txBox="1"/>
          <p:nvPr>
            <p:ph idx="4" type="body"/>
          </p:nvPr>
        </p:nvSpPr>
        <p:spPr>
          <a:xfrm>
            <a:off x="6169481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5" name="Google Shape;925;p112"/>
          <p:cNvSpPr txBox="1"/>
          <p:nvPr>
            <p:ph idx="5" type="body"/>
          </p:nvPr>
        </p:nvSpPr>
        <p:spPr>
          <a:xfrm>
            <a:off x="6188337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13"/>
          <p:cNvSpPr txBox="1"/>
          <p:nvPr>
            <p:ph type="title"/>
          </p:nvPr>
        </p:nvSpPr>
        <p:spPr>
          <a:xfrm>
            <a:off x="3887881" y="1048600"/>
            <a:ext cx="41694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28" name="Google Shape;928;p113"/>
          <p:cNvSpPr txBox="1"/>
          <p:nvPr>
            <p:ph idx="1" type="body"/>
          </p:nvPr>
        </p:nvSpPr>
        <p:spPr>
          <a:xfrm>
            <a:off x="3887881" y="2932726"/>
            <a:ext cx="25944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9" name="Google Shape;929;p113"/>
          <p:cNvSpPr txBox="1"/>
          <p:nvPr>
            <p:ph idx="2" type="body"/>
          </p:nvPr>
        </p:nvSpPr>
        <p:spPr>
          <a:xfrm>
            <a:off x="3887881" y="3744613"/>
            <a:ext cx="24891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0" name="Google Shape;930;p113"/>
          <p:cNvSpPr/>
          <p:nvPr>
            <p:ph idx="3" type="pic"/>
          </p:nvPr>
        </p:nvSpPr>
        <p:spPr>
          <a:xfrm>
            <a:off x="-2469313" y="-554568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931" name="Google Shape;931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14"/>
          <p:cNvSpPr txBox="1"/>
          <p:nvPr>
            <p:ph type="title"/>
          </p:nvPr>
        </p:nvSpPr>
        <p:spPr>
          <a:xfrm>
            <a:off x="5689858" y="1236547"/>
            <a:ext cx="26313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8050" lIns="18050" spcFirstLastPara="1" rIns="18050" wrap="square" tIns="1805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b="0"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34" name="Google Shape;934;p114"/>
          <p:cNvSpPr txBox="1"/>
          <p:nvPr>
            <p:ph idx="1" type="body"/>
          </p:nvPr>
        </p:nvSpPr>
        <p:spPr>
          <a:xfrm>
            <a:off x="5696994" y="2312865"/>
            <a:ext cx="2568000" cy="17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5" name="Google Shape;935;p114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15"/>
          <p:cNvSpPr txBox="1"/>
          <p:nvPr>
            <p:ph type="title"/>
          </p:nvPr>
        </p:nvSpPr>
        <p:spPr>
          <a:xfrm>
            <a:off x="4946363" y="523374"/>
            <a:ext cx="36057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38" name="Google Shape;938;p115"/>
          <p:cNvSpPr txBox="1"/>
          <p:nvPr>
            <p:ph idx="1" type="body"/>
          </p:nvPr>
        </p:nvSpPr>
        <p:spPr>
          <a:xfrm>
            <a:off x="4946363" y="1210958"/>
            <a:ext cx="3605700" cy="326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7125" lIns="34275" spcFirstLastPara="1" rIns="34275" wrap="square" tIns="1712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Char char="•"/>
              <a:defRPr b="0" i="0" sz="21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80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9" name="Google Shape;939;p115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16"/>
          <p:cNvSpPr txBox="1"/>
          <p:nvPr>
            <p:ph type="title"/>
          </p:nvPr>
        </p:nvSpPr>
        <p:spPr>
          <a:xfrm>
            <a:off x="4644024" y="1629636"/>
            <a:ext cx="32694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2" name="Google Shape;942;p116"/>
          <p:cNvSpPr txBox="1"/>
          <p:nvPr>
            <p:ph idx="1" type="body"/>
          </p:nvPr>
        </p:nvSpPr>
        <p:spPr>
          <a:xfrm>
            <a:off x="4644024" y="2617688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3" name="Google Shape;943;p116"/>
          <p:cNvSpPr/>
          <p:nvPr>
            <p:ph idx="2" type="pic"/>
          </p:nvPr>
        </p:nvSpPr>
        <p:spPr>
          <a:xfrm>
            <a:off x="0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17"/>
          <p:cNvSpPr txBox="1"/>
          <p:nvPr>
            <p:ph type="title"/>
          </p:nvPr>
        </p:nvSpPr>
        <p:spPr>
          <a:xfrm>
            <a:off x="1394528" y="1658895"/>
            <a:ext cx="3275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6" name="Google Shape;946;p117"/>
          <p:cNvSpPr txBox="1"/>
          <p:nvPr>
            <p:ph idx="1" type="body"/>
          </p:nvPr>
        </p:nvSpPr>
        <p:spPr>
          <a:xfrm>
            <a:off x="1394528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7" name="Google Shape;947;p117"/>
          <p:cNvSpPr/>
          <p:nvPr>
            <p:ph idx="2" type="pic"/>
          </p:nvPr>
        </p:nvSpPr>
        <p:spPr>
          <a:xfrm>
            <a:off x="6057707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18"/>
          <p:cNvSpPr txBox="1"/>
          <p:nvPr>
            <p:ph type="title"/>
          </p:nvPr>
        </p:nvSpPr>
        <p:spPr>
          <a:xfrm>
            <a:off x="6057707" y="1218240"/>
            <a:ext cx="25995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71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0" name="Google Shape;950;p118"/>
          <p:cNvSpPr txBox="1"/>
          <p:nvPr>
            <p:ph idx="1" type="body"/>
          </p:nvPr>
        </p:nvSpPr>
        <p:spPr>
          <a:xfrm>
            <a:off x="6077349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1" name="Google Shape;951;p118"/>
          <p:cNvSpPr/>
          <p:nvPr>
            <p:ph idx="2" type="pic"/>
          </p:nvPr>
        </p:nvSpPr>
        <p:spPr>
          <a:xfrm>
            <a:off x="0" y="0"/>
            <a:ext cx="5814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19"/>
          <p:cNvSpPr txBox="1"/>
          <p:nvPr>
            <p:ph type="title"/>
          </p:nvPr>
        </p:nvSpPr>
        <p:spPr>
          <a:xfrm>
            <a:off x="582225" y="1218240"/>
            <a:ext cx="25893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4" name="Google Shape;954;p119"/>
          <p:cNvSpPr txBox="1"/>
          <p:nvPr>
            <p:ph idx="1" type="body"/>
          </p:nvPr>
        </p:nvSpPr>
        <p:spPr>
          <a:xfrm>
            <a:off x="590005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5" name="Google Shape;955;p119"/>
          <p:cNvSpPr/>
          <p:nvPr>
            <p:ph idx="2" type="pic"/>
          </p:nvPr>
        </p:nvSpPr>
        <p:spPr>
          <a:xfrm>
            <a:off x="3314864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20"/>
          <p:cNvSpPr txBox="1"/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8" name="Google Shape;958;p120"/>
          <p:cNvSpPr txBox="1"/>
          <p:nvPr>
            <p:ph idx="1" type="body"/>
          </p:nvPr>
        </p:nvSpPr>
        <p:spPr>
          <a:xfrm>
            <a:off x="540566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9" name="Google Shape;959;p120"/>
          <p:cNvSpPr/>
          <p:nvPr>
            <p:ph idx="2" type="pic"/>
          </p:nvPr>
        </p:nvSpPr>
        <p:spPr>
          <a:xfrm>
            <a:off x="3314864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21"/>
          <p:cNvSpPr/>
          <p:nvPr>
            <p:ph idx="2" type="pic"/>
          </p:nvPr>
        </p:nvSpPr>
        <p:spPr>
          <a:xfrm>
            <a:off x="0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2" name="Google Shape;962;p121"/>
          <p:cNvSpPr txBox="1"/>
          <p:nvPr>
            <p:ph type="title"/>
          </p:nvPr>
        </p:nvSpPr>
        <p:spPr>
          <a:xfrm>
            <a:off x="6060076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3" name="Google Shape;963;p121"/>
          <p:cNvSpPr txBox="1"/>
          <p:nvPr>
            <p:ph idx="1" type="body"/>
          </p:nvPr>
        </p:nvSpPr>
        <p:spPr>
          <a:xfrm>
            <a:off x="6057707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22"/>
          <p:cNvSpPr txBox="1"/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6" name="Google Shape;966;p122"/>
          <p:cNvSpPr txBox="1"/>
          <p:nvPr>
            <p:ph idx="1" type="body"/>
          </p:nvPr>
        </p:nvSpPr>
        <p:spPr>
          <a:xfrm>
            <a:off x="540566" y="2019914"/>
            <a:ext cx="2529000" cy="21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67" name="Google Shape;967;p122"/>
          <p:cNvSpPr/>
          <p:nvPr>
            <p:ph idx="2" type="pic"/>
          </p:nvPr>
        </p:nvSpPr>
        <p:spPr>
          <a:xfrm>
            <a:off x="3314864" y="571500"/>
            <a:ext cx="27429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8" name="Google Shape;968;p122"/>
          <p:cNvSpPr/>
          <p:nvPr>
            <p:ph idx="3" type="pic"/>
          </p:nvPr>
        </p:nvSpPr>
        <p:spPr>
          <a:xfrm>
            <a:off x="6187343" y="571500"/>
            <a:ext cx="2356200" cy="11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22"/>
          <p:cNvSpPr/>
          <p:nvPr>
            <p:ph idx="4" type="pic"/>
          </p:nvPr>
        </p:nvSpPr>
        <p:spPr>
          <a:xfrm>
            <a:off x="6187343" y="1862211"/>
            <a:ext cx="2356200" cy="27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23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123"/>
          <p:cNvSpPr txBox="1"/>
          <p:nvPr>
            <p:ph type="title"/>
          </p:nvPr>
        </p:nvSpPr>
        <p:spPr>
          <a:xfrm>
            <a:off x="533927" y="1779373"/>
            <a:ext cx="28335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73" name="Google Shape;973;p123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74" name="Google Shape;974;p123"/>
          <p:cNvSpPr/>
          <p:nvPr>
            <p:ph idx="2" type="pic"/>
          </p:nvPr>
        </p:nvSpPr>
        <p:spPr>
          <a:xfrm>
            <a:off x="4019820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5" name="Google Shape;975;p123"/>
          <p:cNvSpPr/>
          <p:nvPr>
            <p:ph idx="3" type="pic"/>
          </p:nvPr>
        </p:nvSpPr>
        <p:spPr>
          <a:xfrm>
            <a:off x="5566167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6" name="Google Shape;976;p123"/>
          <p:cNvSpPr/>
          <p:nvPr>
            <p:ph idx="4" type="pic"/>
          </p:nvPr>
        </p:nvSpPr>
        <p:spPr>
          <a:xfrm>
            <a:off x="712048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7" name="Google Shape;977;p123"/>
          <p:cNvSpPr/>
          <p:nvPr>
            <p:ph idx="5" type="pic"/>
          </p:nvPr>
        </p:nvSpPr>
        <p:spPr>
          <a:xfrm>
            <a:off x="401982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8" name="Google Shape;978;p123"/>
          <p:cNvSpPr/>
          <p:nvPr>
            <p:ph idx="6" type="pic"/>
          </p:nvPr>
        </p:nvSpPr>
        <p:spPr>
          <a:xfrm>
            <a:off x="557414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9" name="Google Shape;979;p123"/>
          <p:cNvSpPr/>
          <p:nvPr>
            <p:ph idx="7" type="pic"/>
          </p:nvPr>
        </p:nvSpPr>
        <p:spPr>
          <a:xfrm>
            <a:off x="712846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0" name="Google Shape;980;p123"/>
          <p:cNvSpPr/>
          <p:nvPr>
            <p:ph idx="8" type="pic"/>
          </p:nvPr>
        </p:nvSpPr>
        <p:spPr>
          <a:xfrm>
            <a:off x="401982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1" name="Google Shape;981;p123"/>
          <p:cNvSpPr/>
          <p:nvPr>
            <p:ph idx="9" type="pic"/>
          </p:nvPr>
        </p:nvSpPr>
        <p:spPr>
          <a:xfrm>
            <a:off x="557414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2" name="Google Shape;982;p123"/>
          <p:cNvSpPr/>
          <p:nvPr>
            <p:ph idx="13" type="pic"/>
          </p:nvPr>
        </p:nvSpPr>
        <p:spPr>
          <a:xfrm>
            <a:off x="712846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24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85" name="Google Shape;985;p124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86" name="Google Shape;986;p124"/>
          <p:cNvSpPr/>
          <p:nvPr>
            <p:ph idx="2" type="pic"/>
          </p:nvPr>
        </p:nvSpPr>
        <p:spPr>
          <a:xfrm>
            <a:off x="3314864" y="571501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7" name="Google Shape;987;p124"/>
          <p:cNvSpPr/>
          <p:nvPr>
            <p:ph idx="3" type="pic"/>
          </p:nvPr>
        </p:nvSpPr>
        <p:spPr>
          <a:xfrm>
            <a:off x="3314864" y="2589029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8" name="Google Shape;988;p124"/>
          <p:cNvSpPr/>
          <p:nvPr>
            <p:ph idx="4" type="pic"/>
          </p:nvPr>
        </p:nvSpPr>
        <p:spPr>
          <a:xfrm>
            <a:off x="6687603" y="571501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9" name="Google Shape;989;p124"/>
          <p:cNvSpPr/>
          <p:nvPr>
            <p:ph idx="5" type="pic"/>
          </p:nvPr>
        </p:nvSpPr>
        <p:spPr>
          <a:xfrm>
            <a:off x="6687603" y="2589029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25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92" name="Google Shape;992;p125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93" name="Google Shape;993;p125"/>
          <p:cNvSpPr/>
          <p:nvPr>
            <p:ph idx="2" type="pic"/>
          </p:nvPr>
        </p:nvSpPr>
        <p:spPr>
          <a:xfrm>
            <a:off x="3314864" y="571501"/>
            <a:ext cx="2499900" cy="40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4" name="Google Shape;994;p125"/>
          <p:cNvSpPr/>
          <p:nvPr>
            <p:ph idx="3" type="pic"/>
          </p:nvPr>
        </p:nvSpPr>
        <p:spPr>
          <a:xfrm>
            <a:off x="6058302" y="571501"/>
            <a:ext cx="2485200" cy="40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26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97" name="Google Shape;997;p126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98" name="Google Shape;998;p126"/>
          <p:cNvSpPr/>
          <p:nvPr>
            <p:ph idx="2" type="pic"/>
          </p:nvPr>
        </p:nvSpPr>
        <p:spPr>
          <a:xfrm>
            <a:off x="3914860" y="571501"/>
            <a:ext cx="4001100" cy="399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27"/>
          <p:cNvSpPr/>
          <p:nvPr>
            <p:ph idx="2" type="pic"/>
          </p:nvPr>
        </p:nvSpPr>
        <p:spPr>
          <a:xfrm>
            <a:off x="-11842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27"/>
          <p:cNvSpPr/>
          <p:nvPr>
            <p:ph idx="3" type="pic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28"/>
          <p:cNvSpPr/>
          <p:nvPr>
            <p:ph idx="2" type="pic"/>
          </p:nvPr>
        </p:nvSpPr>
        <p:spPr>
          <a:xfrm>
            <a:off x="-11842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28"/>
          <p:cNvSpPr/>
          <p:nvPr>
            <p:ph idx="3" type="pic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29"/>
          <p:cNvSpPr/>
          <p:nvPr>
            <p:ph idx="2" type="pic"/>
          </p:nvPr>
        </p:nvSpPr>
        <p:spPr>
          <a:xfrm>
            <a:off x="3321457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29"/>
          <p:cNvSpPr/>
          <p:nvPr>
            <p:ph idx="3" type="pic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30"/>
          <p:cNvSpPr/>
          <p:nvPr>
            <p:ph idx="2" type="pic"/>
          </p:nvPr>
        </p:nvSpPr>
        <p:spPr>
          <a:xfrm>
            <a:off x="3321457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30"/>
          <p:cNvSpPr/>
          <p:nvPr>
            <p:ph idx="3" type="pic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31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5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59" name="Google Shape;59;p15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" name="Google Shape;60;p15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61" name="Google Shape;61;p15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3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15" name="Google Shape;1015;p132"/>
          <p:cNvSpPr txBox="1"/>
          <p:nvPr>
            <p:ph type="title"/>
          </p:nvPr>
        </p:nvSpPr>
        <p:spPr>
          <a:xfrm>
            <a:off x="1362843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16" name="Google Shape;1016;p132"/>
          <p:cNvSpPr txBox="1"/>
          <p:nvPr>
            <p:ph idx="1" type="body"/>
          </p:nvPr>
        </p:nvSpPr>
        <p:spPr>
          <a:xfrm flipH="1">
            <a:off x="138413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33"/>
          <p:cNvSpPr/>
          <p:nvPr>
            <p:ph idx="2" type="pic"/>
          </p:nvPr>
        </p:nvSpPr>
        <p:spPr>
          <a:xfrm flipH="1"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19" name="Google Shape;1019;p133"/>
          <p:cNvSpPr txBox="1"/>
          <p:nvPr>
            <p:ph type="title"/>
          </p:nvPr>
        </p:nvSpPr>
        <p:spPr>
          <a:xfrm>
            <a:off x="5469814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0" name="Google Shape;1020;p133"/>
          <p:cNvSpPr txBox="1"/>
          <p:nvPr>
            <p:ph idx="1" type="body"/>
          </p:nvPr>
        </p:nvSpPr>
        <p:spPr>
          <a:xfrm flipH="1">
            <a:off x="549110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34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3" name="Google Shape;1023;p134"/>
          <p:cNvSpPr txBox="1"/>
          <p:nvPr>
            <p:ph type="title"/>
          </p:nvPr>
        </p:nvSpPr>
        <p:spPr>
          <a:xfrm>
            <a:off x="1223162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4" name="Google Shape;1024;p134"/>
          <p:cNvSpPr txBox="1"/>
          <p:nvPr>
            <p:ph idx="1" type="body"/>
          </p:nvPr>
        </p:nvSpPr>
        <p:spPr>
          <a:xfrm flipH="1">
            <a:off x="1244567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35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7" name="Google Shape;1027;p135"/>
          <p:cNvSpPr txBox="1"/>
          <p:nvPr>
            <p:ph type="title"/>
          </p:nvPr>
        </p:nvSpPr>
        <p:spPr>
          <a:xfrm>
            <a:off x="5795161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8" name="Google Shape;1028;p135"/>
          <p:cNvSpPr txBox="1"/>
          <p:nvPr>
            <p:ph idx="1" type="body"/>
          </p:nvPr>
        </p:nvSpPr>
        <p:spPr>
          <a:xfrm flipH="1">
            <a:off x="5816566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29" name="Google Shape;1029;p135"/>
          <p:cNvSpPr txBox="1"/>
          <p:nvPr/>
        </p:nvSpPr>
        <p:spPr>
          <a:xfrm>
            <a:off x="1055834" y="1612557"/>
            <a:ext cx="2323800" cy="21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36"/>
          <p:cNvSpPr/>
          <p:nvPr>
            <p:ph idx="2" type="pic"/>
          </p:nvPr>
        </p:nvSpPr>
        <p:spPr>
          <a:xfrm>
            <a:off x="386635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2" name="Google Shape;1032;p136"/>
          <p:cNvSpPr/>
          <p:nvPr>
            <p:ph idx="3" type="pic"/>
          </p:nvPr>
        </p:nvSpPr>
        <p:spPr>
          <a:xfrm>
            <a:off x="541270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3" name="Google Shape;1033;p136"/>
          <p:cNvSpPr/>
          <p:nvPr>
            <p:ph idx="4" type="pic"/>
          </p:nvPr>
        </p:nvSpPr>
        <p:spPr>
          <a:xfrm>
            <a:off x="696702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4" name="Google Shape;1034;p136"/>
          <p:cNvSpPr/>
          <p:nvPr>
            <p:ph idx="5" type="pic"/>
          </p:nvPr>
        </p:nvSpPr>
        <p:spPr>
          <a:xfrm>
            <a:off x="386635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5" name="Google Shape;1035;p136"/>
          <p:cNvSpPr/>
          <p:nvPr>
            <p:ph idx="6" type="pic"/>
          </p:nvPr>
        </p:nvSpPr>
        <p:spPr>
          <a:xfrm>
            <a:off x="542067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6" name="Google Shape;1036;p136"/>
          <p:cNvSpPr/>
          <p:nvPr>
            <p:ph idx="7" type="pic"/>
          </p:nvPr>
        </p:nvSpPr>
        <p:spPr>
          <a:xfrm>
            <a:off x="6974995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7" name="Google Shape;1037;p136"/>
          <p:cNvSpPr/>
          <p:nvPr>
            <p:ph idx="8" type="pic"/>
          </p:nvPr>
        </p:nvSpPr>
        <p:spPr>
          <a:xfrm>
            <a:off x="386635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8" name="Google Shape;1038;p136"/>
          <p:cNvSpPr/>
          <p:nvPr>
            <p:ph idx="9" type="pic"/>
          </p:nvPr>
        </p:nvSpPr>
        <p:spPr>
          <a:xfrm>
            <a:off x="542067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9" name="Google Shape;1039;p136"/>
          <p:cNvSpPr/>
          <p:nvPr>
            <p:ph idx="13" type="pic"/>
          </p:nvPr>
        </p:nvSpPr>
        <p:spPr>
          <a:xfrm>
            <a:off x="6974995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0" name="Google Shape;1040;p136"/>
          <p:cNvSpPr/>
          <p:nvPr>
            <p:ph idx="14" type="pic"/>
          </p:nvPr>
        </p:nvSpPr>
        <p:spPr>
          <a:xfrm>
            <a:off x="2308599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1" name="Google Shape;1041;p136"/>
          <p:cNvSpPr/>
          <p:nvPr>
            <p:ph idx="15" type="pic"/>
          </p:nvPr>
        </p:nvSpPr>
        <p:spPr>
          <a:xfrm>
            <a:off x="2308599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2" name="Google Shape;1042;p136"/>
          <p:cNvSpPr/>
          <p:nvPr>
            <p:ph idx="16" type="pic"/>
          </p:nvPr>
        </p:nvSpPr>
        <p:spPr>
          <a:xfrm>
            <a:off x="2308599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3" name="Google Shape;1043;p136"/>
          <p:cNvSpPr/>
          <p:nvPr>
            <p:ph idx="17" type="pic"/>
          </p:nvPr>
        </p:nvSpPr>
        <p:spPr>
          <a:xfrm>
            <a:off x="75829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4" name="Google Shape;1044;p136"/>
          <p:cNvSpPr/>
          <p:nvPr>
            <p:ph idx="18" type="pic"/>
          </p:nvPr>
        </p:nvSpPr>
        <p:spPr>
          <a:xfrm>
            <a:off x="75829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5" name="Google Shape;1045;p136"/>
          <p:cNvSpPr/>
          <p:nvPr>
            <p:ph idx="19" type="pic"/>
          </p:nvPr>
        </p:nvSpPr>
        <p:spPr>
          <a:xfrm>
            <a:off x="75829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37"/>
          <p:cNvSpPr/>
          <p:nvPr>
            <p:ph idx="2" type="pic"/>
          </p:nvPr>
        </p:nvSpPr>
        <p:spPr>
          <a:xfrm>
            <a:off x="2258630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8" name="Google Shape;1048;p137"/>
          <p:cNvSpPr/>
          <p:nvPr>
            <p:ph idx="3" type="pic"/>
          </p:nvPr>
        </p:nvSpPr>
        <p:spPr>
          <a:xfrm>
            <a:off x="3891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9" name="Google Shape;1049;p137"/>
          <p:cNvSpPr/>
          <p:nvPr>
            <p:ph idx="4" type="pic"/>
          </p:nvPr>
        </p:nvSpPr>
        <p:spPr>
          <a:xfrm>
            <a:off x="5525058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0" name="Google Shape;1050;p137"/>
          <p:cNvSpPr/>
          <p:nvPr>
            <p:ph idx="5" type="pic"/>
          </p:nvPr>
        </p:nvSpPr>
        <p:spPr>
          <a:xfrm>
            <a:off x="7158272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1" name="Google Shape;1051;p137"/>
          <p:cNvSpPr/>
          <p:nvPr>
            <p:ph idx="6" type="pic"/>
          </p:nvPr>
        </p:nvSpPr>
        <p:spPr>
          <a:xfrm>
            <a:off x="2258630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2" name="Google Shape;1052;p137"/>
          <p:cNvSpPr/>
          <p:nvPr>
            <p:ph idx="7" type="pic"/>
          </p:nvPr>
        </p:nvSpPr>
        <p:spPr>
          <a:xfrm>
            <a:off x="3891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3" name="Google Shape;1053;p137"/>
          <p:cNvSpPr/>
          <p:nvPr>
            <p:ph idx="8" type="pic"/>
          </p:nvPr>
        </p:nvSpPr>
        <p:spPr>
          <a:xfrm>
            <a:off x="5525058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4" name="Google Shape;1054;p137"/>
          <p:cNvSpPr/>
          <p:nvPr>
            <p:ph idx="9" type="pic"/>
          </p:nvPr>
        </p:nvSpPr>
        <p:spPr>
          <a:xfrm>
            <a:off x="7158272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5" name="Google Shape;1055;p137"/>
          <p:cNvSpPr/>
          <p:nvPr>
            <p:ph idx="13" type="pic"/>
          </p:nvPr>
        </p:nvSpPr>
        <p:spPr>
          <a:xfrm>
            <a:off x="2258630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6" name="Google Shape;1056;p137"/>
          <p:cNvSpPr/>
          <p:nvPr>
            <p:ph idx="14" type="pic"/>
          </p:nvPr>
        </p:nvSpPr>
        <p:spPr>
          <a:xfrm>
            <a:off x="3891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7" name="Google Shape;1057;p137"/>
          <p:cNvSpPr/>
          <p:nvPr>
            <p:ph idx="15" type="pic"/>
          </p:nvPr>
        </p:nvSpPr>
        <p:spPr>
          <a:xfrm>
            <a:off x="5525058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8" name="Google Shape;1058;p137"/>
          <p:cNvSpPr/>
          <p:nvPr>
            <p:ph idx="16" type="pic"/>
          </p:nvPr>
        </p:nvSpPr>
        <p:spPr>
          <a:xfrm>
            <a:off x="7158272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9" name="Google Shape;1059;p137"/>
          <p:cNvSpPr/>
          <p:nvPr>
            <p:ph idx="17" type="pic"/>
          </p:nvPr>
        </p:nvSpPr>
        <p:spPr>
          <a:xfrm>
            <a:off x="644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0" name="Google Shape;1060;p137"/>
          <p:cNvSpPr/>
          <p:nvPr>
            <p:ph idx="18" type="pic"/>
          </p:nvPr>
        </p:nvSpPr>
        <p:spPr>
          <a:xfrm>
            <a:off x="644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1" name="Google Shape;1061;p137"/>
          <p:cNvSpPr/>
          <p:nvPr>
            <p:ph idx="19" type="pic"/>
          </p:nvPr>
        </p:nvSpPr>
        <p:spPr>
          <a:xfrm>
            <a:off x="644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38"/>
          <p:cNvSpPr/>
          <p:nvPr>
            <p:ph idx="2" type="pic"/>
          </p:nvPr>
        </p:nvSpPr>
        <p:spPr>
          <a:xfrm>
            <a:off x="572445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4" name="Google Shape;1064;p138"/>
          <p:cNvSpPr/>
          <p:nvPr>
            <p:ph idx="3" type="pic"/>
          </p:nvPr>
        </p:nvSpPr>
        <p:spPr>
          <a:xfrm>
            <a:off x="3319549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5" name="Google Shape;1065;p138"/>
          <p:cNvSpPr/>
          <p:nvPr>
            <p:ph idx="4" type="pic"/>
          </p:nvPr>
        </p:nvSpPr>
        <p:spPr>
          <a:xfrm>
            <a:off x="6058131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3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68" name="Google Shape;1068;p139"/>
          <p:cNvSpPr/>
          <p:nvPr/>
        </p:nvSpPr>
        <p:spPr>
          <a:xfrm>
            <a:off x="4695085" y="1172240"/>
            <a:ext cx="3848400" cy="33996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139"/>
          <p:cNvSpPr/>
          <p:nvPr/>
        </p:nvSpPr>
        <p:spPr>
          <a:xfrm flipH="1" rot="10800000">
            <a:off x="4893113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139"/>
          <p:cNvSpPr/>
          <p:nvPr/>
        </p:nvSpPr>
        <p:spPr>
          <a:xfrm>
            <a:off x="572021" y="1172240"/>
            <a:ext cx="3888600" cy="3399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139"/>
          <p:cNvSpPr/>
          <p:nvPr/>
        </p:nvSpPr>
        <p:spPr>
          <a:xfrm flipH="1" rot="10800000">
            <a:off x="794660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139"/>
          <p:cNvSpPr txBox="1"/>
          <p:nvPr>
            <p:ph idx="1" type="body"/>
          </p:nvPr>
        </p:nvSpPr>
        <p:spPr>
          <a:xfrm>
            <a:off x="794660" y="1429535"/>
            <a:ext cx="25404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3" name="Google Shape;1073;p139"/>
          <p:cNvSpPr txBox="1"/>
          <p:nvPr>
            <p:ph idx="2" type="body"/>
          </p:nvPr>
        </p:nvSpPr>
        <p:spPr>
          <a:xfrm>
            <a:off x="794660" y="1976672"/>
            <a:ext cx="33687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4" name="Google Shape;1074;p139"/>
          <p:cNvSpPr txBox="1"/>
          <p:nvPr>
            <p:ph idx="3" type="body"/>
          </p:nvPr>
        </p:nvSpPr>
        <p:spPr>
          <a:xfrm>
            <a:off x="4874899" y="1429535"/>
            <a:ext cx="25323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5" name="Google Shape;1075;p139"/>
          <p:cNvSpPr txBox="1"/>
          <p:nvPr>
            <p:ph idx="4" type="body"/>
          </p:nvPr>
        </p:nvSpPr>
        <p:spPr>
          <a:xfrm>
            <a:off x="4893754" y="1976672"/>
            <a:ext cx="33594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4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140"/>
          <p:cNvSpPr txBox="1"/>
          <p:nvPr>
            <p:ph type="title"/>
          </p:nvPr>
        </p:nvSpPr>
        <p:spPr>
          <a:xfrm>
            <a:off x="0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Arial"/>
              <a:buNone/>
              <a:defRPr sz="15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79" name="Google Shape;1079;p140"/>
          <p:cNvSpPr txBox="1"/>
          <p:nvPr>
            <p:ph idx="1" type="body"/>
          </p:nvPr>
        </p:nvSpPr>
        <p:spPr>
          <a:xfrm>
            <a:off x="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0" name="Google Shape;1080;p140"/>
          <p:cNvSpPr txBox="1"/>
          <p:nvPr>
            <p:ph idx="2" type="body"/>
          </p:nvPr>
        </p:nvSpPr>
        <p:spPr>
          <a:xfrm>
            <a:off x="4572001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1" name="Google Shape;1081;p140"/>
          <p:cNvSpPr txBox="1"/>
          <p:nvPr>
            <p:ph idx="3" type="body"/>
          </p:nvPr>
        </p:nvSpPr>
        <p:spPr>
          <a:xfrm>
            <a:off x="457200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41"/>
          <p:cNvSpPr txBox="1"/>
          <p:nvPr>
            <p:ph type="title"/>
          </p:nvPr>
        </p:nvSpPr>
        <p:spPr>
          <a:xfrm>
            <a:off x="572020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300"/>
              <a:buFont typeface="Arial"/>
              <a:buNone/>
              <a:defRPr sz="103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84" name="Google Shape;1084;p141"/>
          <p:cNvSpPr txBox="1"/>
          <p:nvPr>
            <p:ph idx="1" type="body"/>
          </p:nvPr>
        </p:nvSpPr>
        <p:spPr>
          <a:xfrm>
            <a:off x="572021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5" name="Google Shape;1085;p141"/>
          <p:cNvSpPr txBox="1"/>
          <p:nvPr>
            <p:ph idx="2" type="body"/>
          </p:nvPr>
        </p:nvSpPr>
        <p:spPr>
          <a:xfrm>
            <a:off x="3314864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0300"/>
              <a:buNone/>
              <a:defRPr sz="103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6" name="Google Shape;1086;p141"/>
          <p:cNvSpPr txBox="1"/>
          <p:nvPr>
            <p:ph idx="3" type="body"/>
          </p:nvPr>
        </p:nvSpPr>
        <p:spPr>
          <a:xfrm>
            <a:off x="3314864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7" name="Google Shape;1087;p141"/>
          <p:cNvSpPr txBox="1"/>
          <p:nvPr>
            <p:ph idx="4" type="body"/>
          </p:nvPr>
        </p:nvSpPr>
        <p:spPr>
          <a:xfrm>
            <a:off x="6057707" y="1133515"/>
            <a:ext cx="24858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300"/>
              <a:buNone/>
              <a:defRPr sz="103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8" name="Google Shape;1088;p141"/>
          <p:cNvSpPr txBox="1"/>
          <p:nvPr>
            <p:ph idx="5" type="body"/>
          </p:nvPr>
        </p:nvSpPr>
        <p:spPr>
          <a:xfrm>
            <a:off x="6057707" y="3518907"/>
            <a:ext cx="24858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6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69" name="Google Shape;69;p1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0" name="Google Shape;70;p1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71" name="Google Shape;71;p1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14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142"/>
          <p:cNvSpPr txBox="1"/>
          <p:nvPr>
            <p:ph idx="1" type="body"/>
          </p:nvPr>
        </p:nvSpPr>
        <p:spPr>
          <a:xfrm>
            <a:off x="112087" y="1402936"/>
            <a:ext cx="43455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2" name="Google Shape;1092;p142"/>
          <p:cNvSpPr txBox="1"/>
          <p:nvPr>
            <p:ph idx="2" type="body"/>
          </p:nvPr>
        </p:nvSpPr>
        <p:spPr>
          <a:xfrm>
            <a:off x="4684087" y="1402936"/>
            <a:ext cx="4347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3" name="Google Shape;1093;p142"/>
          <p:cNvSpPr txBox="1"/>
          <p:nvPr>
            <p:ph idx="3" type="body"/>
          </p:nvPr>
        </p:nvSpPr>
        <p:spPr>
          <a:xfrm>
            <a:off x="112087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4" name="Google Shape;1094;p142"/>
          <p:cNvSpPr txBox="1"/>
          <p:nvPr>
            <p:ph idx="4" type="body"/>
          </p:nvPr>
        </p:nvSpPr>
        <p:spPr>
          <a:xfrm>
            <a:off x="4686285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4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43"/>
          <p:cNvSpPr txBox="1"/>
          <p:nvPr>
            <p:ph idx="1" type="body"/>
          </p:nvPr>
        </p:nvSpPr>
        <p:spPr>
          <a:xfrm>
            <a:off x="118681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8" name="Google Shape;1098;p143"/>
          <p:cNvSpPr txBox="1"/>
          <p:nvPr>
            <p:ph idx="2" type="body"/>
          </p:nvPr>
        </p:nvSpPr>
        <p:spPr>
          <a:xfrm>
            <a:off x="4686285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9" name="Google Shape;1099;p143"/>
          <p:cNvSpPr txBox="1"/>
          <p:nvPr>
            <p:ph idx="3" type="body"/>
          </p:nvPr>
        </p:nvSpPr>
        <p:spPr>
          <a:xfrm>
            <a:off x="118681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0" name="Google Shape;1100;p143"/>
          <p:cNvSpPr txBox="1"/>
          <p:nvPr>
            <p:ph idx="4" type="body"/>
          </p:nvPr>
        </p:nvSpPr>
        <p:spPr>
          <a:xfrm>
            <a:off x="4686286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44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03" name="Google Shape;1103;p144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b="0" i="0" sz="16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4" name="Google Shape;1104;p144"/>
          <p:cNvSpPr txBox="1"/>
          <p:nvPr>
            <p:ph idx="2" type="body"/>
          </p:nvPr>
        </p:nvSpPr>
        <p:spPr>
          <a:xfrm>
            <a:off x="2415773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5" name="Google Shape;1105;p144"/>
          <p:cNvSpPr txBox="1"/>
          <p:nvPr>
            <p:ph idx="3" type="body"/>
          </p:nvPr>
        </p:nvSpPr>
        <p:spPr>
          <a:xfrm>
            <a:off x="51579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6" name="Google Shape;1106;p144"/>
          <p:cNvSpPr/>
          <p:nvPr/>
        </p:nvSpPr>
        <p:spPr>
          <a:xfrm flipH="1" rot="10800000">
            <a:off x="3051775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144"/>
          <p:cNvSpPr/>
          <p:nvPr/>
        </p:nvSpPr>
        <p:spPr>
          <a:xfrm flipH="1" rot="10800000">
            <a:off x="57939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144"/>
          <p:cNvSpPr/>
          <p:nvPr/>
        </p:nvSpPr>
        <p:spPr>
          <a:xfrm>
            <a:off x="2430761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144"/>
          <p:cNvSpPr/>
          <p:nvPr/>
        </p:nvSpPr>
        <p:spPr>
          <a:xfrm>
            <a:off x="51729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45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12" name="Google Shape;1112;p145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3" name="Google Shape;1113;p145"/>
          <p:cNvSpPr txBox="1"/>
          <p:nvPr>
            <p:ph idx="2" type="body"/>
          </p:nvPr>
        </p:nvSpPr>
        <p:spPr>
          <a:xfrm>
            <a:off x="999987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4" name="Google Shape;1114;p145"/>
          <p:cNvSpPr txBox="1"/>
          <p:nvPr>
            <p:ph idx="3" type="body"/>
          </p:nvPr>
        </p:nvSpPr>
        <p:spPr>
          <a:xfrm>
            <a:off x="572021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5" name="Google Shape;1115;p145"/>
          <p:cNvSpPr txBox="1"/>
          <p:nvPr>
            <p:ph idx="4" type="body"/>
          </p:nvPr>
        </p:nvSpPr>
        <p:spPr>
          <a:xfrm>
            <a:off x="3792206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6" name="Google Shape;1116;p145"/>
          <p:cNvSpPr txBox="1"/>
          <p:nvPr>
            <p:ph idx="5" type="body"/>
          </p:nvPr>
        </p:nvSpPr>
        <p:spPr>
          <a:xfrm>
            <a:off x="3314864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7" name="Google Shape;1117;p145"/>
          <p:cNvSpPr txBox="1"/>
          <p:nvPr>
            <p:ph idx="6" type="body"/>
          </p:nvPr>
        </p:nvSpPr>
        <p:spPr>
          <a:xfrm>
            <a:off x="6599414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8" name="Google Shape;1118;p145"/>
          <p:cNvSpPr txBox="1"/>
          <p:nvPr>
            <p:ph idx="7" type="body"/>
          </p:nvPr>
        </p:nvSpPr>
        <p:spPr>
          <a:xfrm>
            <a:off x="6057707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46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21" name="Google Shape;1121;p146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2" name="Google Shape;1122;p146"/>
          <p:cNvSpPr txBox="1"/>
          <p:nvPr>
            <p:ph idx="2" type="body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3" name="Google Shape;1123;p146"/>
          <p:cNvSpPr txBox="1"/>
          <p:nvPr>
            <p:ph idx="3" type="body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4" name="Google Shape;1124;p146"/>
          <p:cNvSpPr txBox="1"/>
          <p:nvPr>
            <p:ph idx="4" type="body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5" name="Google Shape;1125;p146"/>
          <p:cNvSpPr/>
          <p:nvPr/>
        </p:nvSpPr>
        <p:spPr>
          <a:xfrm flipH="1" rot="10800000">
            <a:off x="163598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146"/>
          <p:cNvSpPr/>
          <p:nvPr/>
        </p:nvSpPr>
        <p:spPr>
          <a:xfrm flipH="1" rot="10800000">
            <a:off x="72354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146"/>
          <p:cNvSpPr/>
          <p:nvPr/>
        </p:nvSpPr>
        <p:spPr>
          <a:xfrm flipH="1" rot="10800000">
            <a:off x="442820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146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146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146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47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33" name="Google Shape;1133;p147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4" name="Google Shape;1134;p147"/>
          <p:cNvSpPr txBox="1"/>
          <p:nvPr>
            <p:ph idx="2" type="body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5" name="Google Shape;1135;p147"/>
          <p:cNvSpPr txBox="1"/>
          <p:nvPr>
            <p:ph idx="3" type="body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6" name="Google Shape;1136;p147"/>
          <p:cNvSpPr txBox="1"/>
          <p:nvPr>
            <p:ph idx="4" type="body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7" name="Google Shape;1137;p147"/>
          <p:cNvSpPr/>
          <p:nvPr/>
        </p:nvSpPr>
        <p:spPr>
          <a:xfrm flipH="1" rot="10800000">
            <a:off x="1709158" y="4025144"/>
            <a:ext cx="57942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147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147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147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48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43" name="Google Shape;1143;p148"/>
          <p:cNvSpPr txBox="1"/>
          <p:nvPr>
            <p:ph idx="1" type="body"/>
          </p:nvPr>
        </p:nvSpPr>
        <p:spPr>
          <a:xfrm>
            <a:off x="540566" y="910992"/>
            <a:ext cx="81033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4" name="Google Shape;1144;p148"/>
          <p:cNvSpPr txBox="1"/>
          <p:nvPr>
            <p:ph idx="2" type="body"/>
          </p:nvPr>
        </p:nvSpPr>
        <p:spPr>
          <a:xfrm>
            <a:off x="586306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5" name="Google Shape;1145;p148"/>
          <p:cNvSpPr txBox="1"/>
          <p:nvPr>
            <p:ph idx="3" type="body"/>
          </p:nvPr>
        </p:nvSpPr>
        <p:spPr>
          <a:xfrm>
            <a:off x="599820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6" name="Google Shape;1146;p148"/>
          <p:cNvSpPr txBox="1"/>
          <p:nvPr>
            <p:ph idx="4" type="body"/>
          </p:nvPr>
        </p:nvSpPr>
        <p:spPr>
          <a:xfrm>
            <a:off x="3322007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7" name="Google Shape;1147;p148"/>
          <p:cNvSpPr txBox="1"/>
          <p:nvPr>
            <p:ph idx="5" type="body"/>
          </p:nvPr>
        </p:nvSpPr>
        <p:spPr>
          <a:xfrm>
            <a:off x="3342662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8" name="Google Shape;1148;p148"/>
          <p:cNvSpPr txBox="1"/>
          <p:nvPr>
            <p:ph idx="6" type="body"/>
          </p:nvPr>
        </p:nvSpPr>
        <p:spPr>
          <a:xfrm>
            <a:off x="6071992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9" name="Google Shape;1149;p148"/>
          <p:cNvSpPr txBox="1"/>
          <p:nvPr>
            <p:ph idx="7" type="body"/>
          </p:nvPr>
        </p:nvSpPr>
        <p:spPr>
          <a:xfrm>
            <a:off x="6085505" y="4057650"/>
            <a:ext cx="24858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50" name="Google Shape;1150;p148"/>
          <p:cNvSpPr/>
          <p:nvPr>
            <p:ph idx="8" type="pic"/>
          </p:nvPr>
        </p:nvSpPr>
        <p:spPr>
          <a:xfrm>
            <a:off x="9791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1" name="Google Shape;1151;p148"/>
          <p:cNvSpPr/>
          <p:nvPr>
            <p:ph idx="9" type="pic"/>
          </p:nvPr>
        </p:nvSpPr>
        <p:spPr>
          <a:xfrm>
            <a:off x="37148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2" name="Google Shape;1152;p148"/>
          <p:cNvSpPr/>
          <p:nvPr>
            <p:ph idx="13" type="pic"/>
          </p:nvPr>
        </p:nvSpPr>
        <p:spPr>
          <a:xfrm>
            <a:off x="6450562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49"/>
          <p:cNvSpPr txBox="1"/>
          <p:nvPr>
            <p:ph type="title"/>
          </p:nvPr>
        </p:nvSpPr>
        <p:spPr>
          <a:xfrm>
            <a:off x="542934" y="571500"/>
            <a:ext cx="80028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grpSp>
        <p:nvGrpSpPr>
          <p:cNvPr id="1155" name="Google Shape;1155;p149"/>
          <p:cNvGrpSpPr/>
          <p:nvPr/>
        </p:nvGrpSpPr>
        <p:grpSpPr>
          <a:xfrm>
            <a:off x="572096" y="1146008"/>
            <a:ext cx="7974788" cy="3517670"/>
            <a:chOff x="1525588" y="3056020"/>
            <a:chExt cx="21266100" cy="9380454"/>
          </a:xfrm>
        </p:grpSpPr>
        <p:cxnSp>
          <p:nvCxnSpPr>
            <p:cNvPr id="1156" name="Google Shape;1156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7" name="Google Shape;1157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8" name="Google Shape;1158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9" name="Google Shape;1159;p149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0" name="Google Shape;1160;p149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1" name="Google Shape;1161;p149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2" name="Google Shape;1162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3" name="Google Shape;1163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4" name="Google Shape;1164;p149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5" name="Google Shape;1165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6" name="Google Shape;1166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7" name="Google Shape;1167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8" name="Google Shape;1168;p149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9" name="Google Shape;1169;p149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0" name="Google Shape;1170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1" name="Google Shape;1171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2" name="Google Shape;1172;p149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3" name="Google Shape;1173;p149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4" name="Google Shape;1174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5" name="Google Shape;1175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6" name="Google Shape;1176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7" name="Google Shape;1177;p149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8" name="Google Shape;1178;p149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9" name="Google Shape;1179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0" name="Google Shape;1180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82" name="Google Shape;1182;p150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3161804" y="775125"/>
            <a:ext cx="5654475" cy="364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p150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150"/>
          <p:cNvSpPr txBox="1"/>
          <p:nvPr>
            <p:ph type="title"/>
          </p:nvPr>
        </p:nvSpPr>
        <p:spPr>
          <a:xfrm>
            <a:off x="533927" y="1779373"/>
            <a:ext cx="26280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85" name="Google Shape;1185;p150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51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8" name="Google Shape;1188;p151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89" name="Google Shape;1189;p151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7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79" name="Google Shape;79;p17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" name="Google Shape;80;p17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81" name="Google Shape;81;p17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7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3" name="Google Shape;8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152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152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300"/>
              <a:buFont typeface="Arial"/>
              <a:buNone/>
              <a:defRPr sz="43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3" name="Google Shape;1193;p152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53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153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7" name="Google Shape;1197;p153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54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154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1" name="Google Shape;1201;p154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55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155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5" name="Google Shape;1205;p155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56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157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58"/>
          <p:cNvSpPr txBox="1"/>
          <p:nvPr>
            <p:ph idx="1" type="body"/>
          </p:nvPr>
        </p:nvSpPr>
        <p:spPr>
          <a:xfrm>
            <a:off x="572021" y="2338008"/>
            <a:ext cx="7971300" cy="19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159"/>
          <p:cNvSpPr txBox="1"/>
          <p:nvPr>
            <p:ph idx="1" type="body"/>
          </p:nvPr>
        </p:nvSpPr>
        <p:spPr>
          <a:xfrm>
            <a:off x="572021" y="2338009"/>
            <a:ext cx="79713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15000"/>
              <a:buNone/>
              <a:defRPr sz="1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160"/>
          <p:cNvSpPr txBox="1"/>
          <p:nvPr>
            <p:ph idx="1" type="body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161"/>
          <p:cNvSpPr txBox="1"/>
          <p:nvPr>
            <p:ph idx="1" type="body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8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89" name="Google Shape;89;p18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" name="Google Shape;90;p18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91" name="Google Shape;91;p18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8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162"/>
          <p:cNvSpPr txBox="1"/>
          <p:nvPr>
            <p:ph idx="1" type="body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8100"/>
              <a:buNone/>
              <a:defRPr sz="28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20" name="Google Shape;1220;p162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163"/>
          <p:cNvSpPr txBox="1"/>
          <p:nvPr>
            <p:ph idx="1" type="body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28100"/>
              <a:buNone/>
              <a:defRPr sz="281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23" name="Google Shape;1223;p163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164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164"/>
          <p:cNvSpPr txBox="1"/>
          <p:nvPr>
            <p:ph type="title"/>
          </p:nvPr>
        </p:nvSpPr>
        <p:spPr>
          <a:xfrm>
            <a:off x="550592" y="2122273"/>
            <a:ext cx="52644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27" name="Google Shape;1227;p164"/>
          <p:cNvSpPr txBox="1"/>
          <p:nvPr>
            <p:ph idx="1" type="body"/>
          </p:nvPr>
        </p:nvSpPr>
        <p:spPr>
          <a:xfrm>
            <a:off x="571507" y="2786280"/>
            <a:ext cx="38862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165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165"/>
          <p:cNvSpPr txBox="1"/>
          <p:nvPr>
            <p:ph type="title"/>
          </p:nvPr>
        </p:nvSpPr>
        <p:spPr>
          <a:xfrm>
            <a:off x="522793" y="1816443"/>
            <a:ext cx="24036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31" name="Google Shape;1231;p165"/>
          <p:cNvSpPr txBox="1"/>
          <p:nvPr>
            <p:ph idx="1" type="body"/>
          </p:nvPr>
        </p:nvSpPr>
        <p:spPr>
          <a:xfrm>
            <a:off x="552973" y="2786280"/>
            <a:ext cx="22845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2" name="Google Shape;1232;p165"/>
          <p:cNvSpPr txBox="1"/>
          <p:nvPr>
            <p:ph idx="2" type="body"/>
          </p:nvPr>
        </p:nvSpPr>
        <p:spPr>
          <a:xfrm>
            <a:off x="33166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3" name="Google Shape;1233;p165"/>
          <p:cNvSpPr txBox="1"/>
          <p:nvPr>
            <p:ph idx="3" type="body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4" name="Google Shape;1234;p165"/>
          <p:cNvSpPr txBox="1"/>
          <p:nvPr>
            <p:ph idx="4" type="body"/>
          </p:nvPr>
        </p:nvSpPr>
        <p:spPr>
          <a:xfrm>
            <a:off x="597429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5" name="Google Shape;1235;p165"/>
          <p:cNvSpPr txBox="1"/>
          <p:nvPr>
            <p:ph idx="5" type="body"/>
          </p:nvPr>
        </p:nvSpPr>
        <p:spPr>
          <a:xfrm>
            <a:off x="33166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6" name="Google Shape;1236;p165"/>
          <p:cNvSpPr txBox="1"/>
          <p:nvPr>
            <p:ph idx="6" type="body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7" name="Google Shape;1237;p165"/>
          <p:cNvSpPr txBox="1"/>
          <p:nvPr>
            <p:ph idx="7" type="body"/>
          </p:nvPr>
        </p:nvSpPr>
        <p:spPr>
          <a:xfrm>
            <a:off x="597429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66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166"/>
          <p:cNvSpPr txBox="1"/>
          <p:nvPr>
            <p:ph type="title"/>
          </p:nvPr>
        </p:nvSpPr>
        <p:spPr>
          <a:xfrm>
            <a:off x="533927" y="1779373"/>
            <a:ext cx="23388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41" name="Google Shape;1241;p166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2" name="Google Shape;1242;p166"/>
          <p:cNvSpPr txBox="1"/>
          <p:nvPr/>
        </p:nvSpPr>
        <p:spPr>
          <a:xfrm>
            <a:off x="328029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166"/>
          <p:cNvSpPr txBox="1"/>
          <p:nvPr>
            <p:ph idx="2" type="body"/>
          </p:nvPr>
        </p:nvSpPr>
        <p:spPr>
          <a:xfrm>
            <a:off x="32888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4" name="Google Shape;1244;p166"/>
          <p:cNvSpPr txBox="1"/>
          <p:nvPr/>
        </p:nvSpPr>
        <p:spPr>
          <a:xfrm>
            <a:off x="462914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166"/>
          <p:cNvSpPr txBox="1"/>
          <p:nvPr>
            <p:ph idx="3" type="body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6" name="Google Shape;1246;p166"/>
          <p:cNvSpPr txBox="1"/>
          <p:nvPr/>
        </p:nvSpPr>
        <p:spPr>
          <a:xfrm>
            <a:off x="6142646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166"/>
          <p:cNvSpPr txBox="1"/>
          <p:nvPr>
            <p:ph idx="4" type="body"/>
          </p:nvPr>
        </p:nvSpPr>
        <p:spPr>
          <a:xfrm>
            <a:off x="613182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8" name="Google Shape;1248;p166"/>
          <p:cNvSpPr txBox="1"/>
          <p:nvPr/>
        </p:nvSpPr>
        <p:spPr>
          <a:xfrm>
            <a:off x="7602870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166"/>
          <p:cNvSpPr txBox="1"/>
          <p:nvPr>
            <p:ph idx="5" type="body"/>
          </p:nvPr>
        </p:nvSpPr>
        <p:spPr>
          <a:xfrm>
            <a:off x="7614598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0" name="Google Shape;1250;p166"/>
          <p:cNvSpPr txBox="1"/>
          <p:nvPr/>
        </p:nvSpPr>
        <p:spPr>
          <a:xfrm>
            <a:off x="3266987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166"/>
          <p:cNvSpPr txBox="1"/>
          <p:nvPr>
            <p:ph idx="6" type="body"/>
          </p:nvPr>
        </p:nvSpPr>
        <p:spPr>
          <a:xfrm>
            <a:off x="32888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2" name="Google Shape;1252;p166"/>
          <p:cNvSpPr txBox="1"/>
          <p:nvPr/>
        </p:nvSpPr>
        <p:spPr>
          <a:xfrm>
            <a:off x="4638409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166"/>
          <p:cNvSpPr txBox="1"/>
          <p:nvPr>
            <p:ph idx="7" type="body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4" name="Google Shape;1254;p166"/>
          <p:cNvSpPr txBox="1"/>
          <p:nvPr/>
        </p:nvSpPr>
        <p:spPr>
          <a:xfrm>
            <a:off x="6142646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166"/>
          <p:cNvSpPr txBox="1"/>
          <p:nvPr>
            <p:ph idx="8" type="body"/>
          </p:nvPr>
        </p:nvSpPr>
        <p:spPr>
          <a:xfrm>
            <a:off x="613182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6" name="Google Shape;1256;p166"/>
          <p:cNvSpPr txBox="1"/>
          <p:nvPr/>
        </p:nvSpPr>
        <p:spPr>
          <a:xfrm>
            <a:off x="7603642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166"/>
          <p:cNvSpPr txBox="1"/>
          <p:nvPr>
            <p:ph idx="9" type="body"/>
          </p:nvPr>
        </p:nvSpPr>
        <p:spPr>
          <a:xfrm>
            <a:off x="7614598" y="3438852"/>
            <a:ext cx="11733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67"/>
          <p:cNvSpPr txBox="1"/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0" name="Google Shape;1260;p167"/>
          <p:cNvSpPr txBox="1"/>
          <p:nvPr>
            <p:ph idx="1" type="body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1" name="Google Shape;1261;p16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167"/>
          <p:cNvSpPr txBox="1"/>
          <p:nvPr>
            <p:ph idx="2" type="body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168"/>
          <p:cNvSpPr txBox="1"/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5" name="Google Shape;1265;p168"/>
          <p:cNvSpPr txBox="1"/>
          <p:nvPr>
            <p:ph idx="1" type="body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6" name="Google Shape;1266;p16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168"/>
          <p:cNvSpPr txBox="1"/>
          <p:nvPr>
            <p:ph idx="2" type="body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69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169"/>
          <p:cNvSpPr txBox="1"/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400"/>
              <a:buFont typeface="Arial"/>
              <a:buNone/>
              <a:defRPr b="0" i="0" sz="104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1" name="Google Shape;1271;p169"/>
          <p:cNvSpPr txBox="1"/>
          <p:nvPr>
            <p:ph idx="1" type="body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2" name="Google Shape;1272;p169"/>
          <p:cNvSpPr txBox="1"/>
          <p:nvPr>
            <p:ph idx="2" type="body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70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170"/>
          <p:cNvSpPr txBox="1"/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400"/>
              <a:buFont typeface="Arial"/>
              <a:buNone/>
              <a:defRPr b="0" i="0" sz="104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6" name="Google Shape;1276;p170"/>
          <p:cNvSpPr txBox="1"/>
          <p:nvPr>
            <p:ph idx="1" type="body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7" name="Google Shape;1277;p170"/>
          <p:cNvSpPr txBox="1"/>
          <p:nvPr>
            <p:ph idx="2" type="body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171"/>
          <p:cNvSpPr/>
          <p:nvPr/>
        </p:nvSpPr>
        <p:spPr>
          <a:xfrm>
            <a:off x="3537703" y="1428750"/>
            <a:ext cx="2057100" cy="2057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0" name="Google Shape;1280;p171"/>
          <p:cNvSpPr/>
          <p:nvPr/>
        </p:nvSpPr>
        <p:spPr>
          <a:xfrm>
            <a:off x="6264220" y="1428750"/>
            <a:ext cx="2057100" cy="2057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171"/>
          <p:cNvSpPr/>
          <p:nvPr/>
        </p:nvSpPr>
        <p:spPr>
          <a:xfrm>
            <a:off x="811187" y="1428750"/>
            <a:ext cx="2057100" cy="205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17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83" name="Google Shape;1283;p17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4" name="Google Shape;1284;p171"/>
          <p:cNvSpPr txBox="1"/>
          <p:nvPr>
            <p:ph idx="2" type="body"/>
          </p:nvPr>
        </p:nvSpPr>
        <p:spPr>
          <a:xfrm>
            <a:off x="826771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5" name="Google Shape;1285;p171"/>
          <p:cNvSpPr txBox="1"/>
          <p:nvPr>
            <p:ph idx="3" type="body"/>
          </p:nvPr>
        </p:nvSpPr>
        <p:spPr>
          <a:xfrm>
            <a:off x="572021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6" name="Google Shape;1286;p171"/>
          <p:cNvSpPr txBox="1"/>
          <p:nvPr>
            <p:ph idx="4" type="body"/>
          </p:nvPr>
        </p:nvSpPr>
        <p:spPr>
          <a:xfrm>
            <a:off x="3537703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7" name="Google Shape;1287;p171"/>
          <p:cNvSpPr txBox="1"/>
          <p:nvPr>
            <p:ph idx="5" type="body"/>
          </p:nvPr>
        </p:nvSpPr>
        <p:spPr>
          <a:xfrm>
            <a:off x="3314864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8" name="Google Shape;1288;p171"/>
          <p:cNvSpPr txBox="1"/>
          <p:nvPr>
            <p:ph idx="6" type="body"/>
          </p:nvPr>
        </p:nvSpPr>
        <p:spPr>
          <a:xfrm>
            <a:off x="6264220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9" name="Google Shape;1289;p171"/>
          <p:cNvSpPr txBox="1"/>
          <p:nvPr>
            <p:ph idx="7" type="body"/>
          </p:nvPr>
        </p:nvSpPr>
        <p:spPr>
          <a:xfrm>
            <a:off x="6057707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9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99" name="Google Shape;99;p19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0" name="Google Shape;100;p19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01" name="Google Shape;101;p19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9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72"/>
          <p:cNvSpPr txBox="1"/>
          <p:nvPr>
            <p:ph type="title"/>
          </p:nvPr>
        </p:nvSpPr>
        <p:spPr>
          <a:xfrm>
            <a:off x="579439" y="934099"/>
            <a:ext cx="39252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3300"/>
              <a:buFont typeface="Arial"/>
              <a:buNone/>
              <a:defRPr b="0" i="0" sz="33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92" name="Google Shape;1292;p172"/>
          <p:cNvSpPr/>
          <p:nvPr/>
        </p:nvSpPr>
        <p:spPr>
          <a:xfrm flipH="1" rot="10800000">
            <a:off x="579439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172"/>
          <p:cNvSpPr/>
          <p:nvPr/>
        </p:nvSpPr>
        <p:spPr>
          <a:xfrm flipH="1" rot="10800000">
            <a:off x="4693703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172"/>
          <p:cNvSpPr txBox="1"/>
          <p:nvPr>
            <p:ph idx="1" type="body"/>
          </p:nvPr>
        </p:nvSpPr>
        <p:spPr>
          <a:xfrm>
            <a:off x="579164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5" name="Google Shape;1295;p172"/>
          <p:cNvSpPr txBox="1"/>
          <p:nvPr>
            <p:ph idx="2" type="body"/>
          </p:nvPr>
        </p:nvSpPr>
        <p:spPr>
          <a:xfrm>
            <a:off x="572021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6" name="Google Shape;1296;p172"/>
          <p:cNvSpPr txBox="1"/>
          <p:nvPr>
            <p:ph idx="3" type="body"/>
          </p:nvPr>
        </p:nvSpPr>
        <p:spPr>
          <a:xfrm>
            <a:off x="4693428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7" name="Google Shape;1297;p172"/>
          <p:cNvSpPr txBox="1"/>
          <p:nvPr>
            <p:ph idx="4" type="body"/>
          </p:nvPr>
        </p:nvSpPr>
        <p:spPr>
          <a:xfrm>
            <a:off x="4686285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173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300" name="Google Shape;1300;p173"/>
          <p:cNvSpPr/>
          <p:nvPr>
            <p:ph idx="2" type="pic"/>
          </p:nvPr>
        </p:nvSpPr>
        <p:spPr>
          <a:xfrm>
            <a:off x="3573591" y="0"/>
            <a:ext cx="5570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173"/>
          <p:cNvSpPr txBox="1"/>
          <p:nvPr>
            <p:ph type="title"/>
          </p:nvPr>
        </p:nvSpPr>
        <p:spPr>
          <a:xfrm>
            <a:off x="540282" y="1806179"/>
            <a:ext cx="34626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02" name="Google Shape;1302;p173"/>
          <p:cNvSpPr txBox="1"/>
          <p:nvPr>
            <p:ph idx="1" type="body"/>
          </p:nvPr>
        </p:nvSpPr>
        <p:spPr>
          <a:xfrm>
            <a:off x="532829" y="2732079"/>
            <a:ext cx="34626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174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5" name="Google Shape;1305;p1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p174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07" name="Google Shape;1307;p174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08" name="Google Shape;1308;p174"/>
          <p:cNvSpPr/>
          <p:nvPr>
            <p:ph idx="2" type="pic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9" name="Google Shape;1309;p174"/>
          <p:cNvSpPr txBox="1"/>
          <p:nvPr>
            <p:ph idx="3" type="body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0" name="Google Shape;1310;p174"/>
          <p:cNvSpPr txBox="1"/>
          <p:nvPr>
            <p:ph idx="4" type="body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175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3" name="Google Shape;1313;p1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14" name="Google Shape;1314;p175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15" name="Google Shape;1315;p175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6" name="Google Shape;1316;p175"/>
          <p:cNvSpPr/>
          <p:nvPr>
            <p:ph idx="2" type="pic"/>
          </p:nvPr>
        </p:nvSpPr>
        <p:spPr>
          <a:xfrm>
            <a:off x="759008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7" name="Google Shape;1317;p175"/>
          <p:cNvSpPr txBox="1"/>
          <p:nvPr>
            <p:ph idx="3" type="body"/>
          </p:nvPr>
        </p:nvSpPr>
        <p:spPr>
          <a:xfrm>
            <a:off x="589892" y="415247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8" name="Google Shape;1318;p175"/>
          <p:cNvSpPr txBox="1"/>
          <p:nvPr>
            <p:ph idx="4" type="body"/>
          </p:nvPr>
        </p:nvSpPr>
        <p:spPr>
          <a:xfrm>
            <a:off x="589892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9" name="Google Shape;1319;p175"/>
          <p:cNvSpPr/>
          <p:nvPr>
            <p:ph idx="5" type="pic"/>
          </p:nvPr>
        </p:nvSpPr>
        <p:spPr>
          <a:xfrm>
            <a:off x="2916504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0" name="Google Shape;1320;p175"/>
          <p:cNvSpPr txBox="1"/>
          <p:nvPr>
            <p:ph idx="6" type="body"/>
          </p:nvPr>
        </p:nvSpPr>
        <p:spPr>
          <a:xfrm>
            <a:off x="2775927" y="415247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1" name="Google Shape;1321;p175"/>
          <p:cNvSpPr txBox="1"/>
          <p:nvPr>
            <p:ph idx="7" type="body"/>
          </p:nvPr>
        </p:nvSpPr>
        <p:spPr>
          <a:xfrm>
            <a:off x="2775927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76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4" name="Google Shape;1324;p1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5" name="Google Shape;1325;p176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26" name="Google Shape;1326;p176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7" name="Google Shape;1327;p176"/>
          <p:cNvSpPr/>
          <p:nvPr>
            <p:ph idx="2" type="pic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8" name="Google Shape;1328;p176"/>
          <p:cNvSpPr/>
          <p:nvPr>
            <p:ph idx="3" type="pic"/>
          </p:nvPr>
        </p:nvSpPr>
        <p:spPr>
          <a:xfrm>
            <a:off x="2916504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9" name="Google Shape;1329;p176"/>
          <p:cNvSpPr/>
          <p:nvPr>
            <p:ph idx="4" type="pic"/>
          </p:nvPr>
        </p:nvSpPr>
        <p:spPr>
          <a:xfrm>
            <a:off x="5123106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0" name="Google Shape;1330;p176"/>
          <p:cNvSpPr txBox="1"/>
          <p:nvPr>
            <p:ph idx="5" type="body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1" name="Google Shape;1331;p176"/>
          <p:cNvSpPr txBox="1"/>
          <p:nvPr>
            <p:ph idx="6" type="body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2" name="Google Shape;1332;p176"/>
          <p:cNvSpPr txBox="1"/>
          <p:nvPr>
            <p:ph idx="7" type="body"/>
          </p:nvPr>
        </p:nvSpPr>
        <p:spPr>
          <a:xfrm>
            <a:off x="2775927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3" name="Google Shape;1333;p176"/>
          <p:cNvSpPr txBox="1"/>
          <p:nvPr>
            <p:ph idx="8" type="body"/>
          </p:nvPr>
        </p:nvSpPr>
        <p:spPr>
          <a:xfrm>
            <a:off x="2775927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4" name="Google Shape;1334;p176"/>
          <p:cNvSpPr txBox="1"/>
          <p:nvPr>
            <p:ph idx="9" type="body"/>
          </p:nvPr>
        </p:nvSpPr>
        <p:spPr>
          <a:xfrm>
            <a:off x="4953988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5" name="Google Shape;1335;p176"/>
          <p:cNvSpPr txBox="1"/>
          <p:nvPr>
            <p:ph idx="13" type="body"/>
          </p:nvPr>
        </p:nvSpPr>
        <p:spPr>
          <a:xfrm>
            <a:off x="4953988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177"/>
          <p:cNvSpPr/>
          <p:nvPr/>
        </p:nvSpPr>
        <p:spPr>
          <a:xfrm>
            <a:off x="0" y="0"/>
            <a:ext cx="9144000" cy="2385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8" name="Google Shape;1338;p1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39" name="Google Shape;1339;p177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40" name="Google Shape;1340;p177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1" name="Google Shape;1341;p177"/>
          <p:cNvSpPr/>
          <p:nvPr>
            <p:ph idx="2" type="pic"/>
          </p:nvPr>
        </p:nvSpPr>
        <p:spPr>
          <a:xfrm>
            <a:off x="759008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2" name="Google Shape;1342;p177"/>
          <p:cNvSpPr/>
          <p:nvPr>
            <p:ph idx="3" type="pic"/>
          </p:nvPr>
        </p:nvSpPr>
        <p:spPr>
          <a:xfrm>
            <a:off x="2916504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3" name="Google Shape;1343;p177"/>
          <p:cNvSpPr/>
          <p:nvPr>
            <p:ph idx="4" type="pic"/>
          </p:nvPr>
        </p:nvSpPr>
        <p:spPr>
          <a:xfrm>
            <a:off x="5123106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4" name="Google Shape;1344;p177"/>
          <p:cNvSpPr/>
          <p:nvPr>
            <p:ph idx="5" type="pic"/>
          </p:nvPr>
        </p:nvSpPr>
        <p:spPr>
          <a:xfrm>
            <a:off x="7309141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5" name="Google Shape;1345;p177"/>
          <p:cNvSpPr txBox="1"/>
          <p:nvPr>
            <p:ph idx="6" type="body"/>
          </p:nvPr>
        </p:nvSpPr>
        <p:spPr>
          <a:xfrm>
            <a:off x="589892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6" name="Google Shape;1346;p177"/>
          <p:cNvSpPr txBox="1"/>
          <p:nvPr>
            <p:ph idx="7" type="body"/>
          </p:nvPr>
        </p:nvSpPr>
        <p:spPr>
          <a:xfrm>
            <a:off x="589892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7" name="Google Shape;1347;p177"/>
          <p:cNvSpPr txBox="1"/>
          <p:nvPr>
            <p:ph idx="8" type="body"/>
          </p:nvPr>
        </p:nvSpPr>
        <p:spPr>
          <a:xfrm>
            <a:off x="2775927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8" name="Google Shape;1348;p177"/>
          <p:cNvSpPr txBox="1"/>
          <p:nvPr>
            <p:ph idx="9" type="body"/>
          </p:nvPr>
        </p:nvSpPr>
        <p:spPr>
          <a:xfrm>
            <a:off x="2775927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9" name="Google Shape;1349;p177"/>
          <p:cNvSpPr txBox="1"/>
          <p:nvPr>
            <p:ph idx="13" type="body"/>
          </p:nvPr>
        </p:nvSpPr>
        <p:spPr>
          <a:xfrm>
            <a:off x="4953988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0" name="Google Shape;1350;p177"/>
          <p:cNvSpPr txBox="1"/>
          <p:nvPr>
            <p:ph idx="14" type="body"/>
          </p:nvPr>
        </p:nvSpPr>
        <p:spPr>
          <a:xfrm>
            <a:off x="4953988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1" name="Google Shape;1351;p177"/>
          <p:cNvSpPr txBox="1"/>
          <p:nvPr>
            <p:ph idx="15" type="body"/>
          </p:nvPr>
        </p:nvSpPr>
        <p:spPr>
          <a:xfrm>
            <a:off x="7140024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2" name="Google Shape;1352;p177"/>
          <p:cNvSpPr txBox="1"/>
          <p:nvPr>
            <p:ph idx="16" type="body"/>
          </p:nvPr>
        </p:nvSpPr>
        <p:spPr>
          <a:xfrm>
            <a:off x="7140024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178"/>
          <p:cNvSpPr txBox="1"/>
          <p:nvPr>
            <p:ph type="title"/>
          </p:nvPr>
        </p:nvSpPr>
        <p:spPr>
          <a:xfrm>
            <a:off x="2465889" y="1655309"/>
            <a:ext cx="4212300" cy="18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55" name="Google Shape;1355;p178"/>
          <p:cNvSpPr/>
          <p:nvPr>
            <p:ph idx="2" type="pic"/>
          </p:nvPr>
        </p:nvSpPr>
        <p:spPr>
          <a:xfrm>
            <a:off x="5661551" y="0"/>
            <a:ext cx="3481200" cy="5180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56" name="Google Shape;1356;p178"/>
          <p:cNvSpPr/>
          <p:nvPr>
            <p:ph idx="3" type="pic"/>
          </p:nvPr>
        </p:nvSpPr>
        <p:spPr>
          <a:xfrm>
            <a:off x="0" y="0"/>
            <a:ext cx="3482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79"/>
          <p:cNvSpPr/>
          <p:nvPr/>
        </p:nvSpPr>
        <p:spPr>
          <a:xfrm>
            <a:off x="9524" y="2382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9" name="Google Shape;1359;p179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pple laptop device" id="1360" name="Google Shape;1360;p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81477" y="498247"/>
            <a:ext cx="6012404" cy="3324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p179"/>
          <p:cNvSpPr/>
          <p:nvPr>
            <p:ph idx="2" type="pic"/>
          </p:nvPr>
        </p:nvSpPr>
        <p:spPr>
          <a:xfrm>
            <a:off x="6070597" y="725833"/>
            <a:ext cx="4442700" cy="26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62" name="Google Shape;1362;p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044720" y="2385567"/>
            <a:ext cx="1387747" cy="2904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63" name="Google Shape;1363;p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3929" y="1447229"/>
            <a:ext cx="1331277" cy="2789843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p179"/>
          <p:cNvSpPr/>
          <p:nvPr>
            <p:ph idx="3" type="pic"/>
          </p:nvPr>
        </p:nvSpPr>
        <p:spPr>
          <a:xfrm>
            <a:off x="4758086" y="1482349"/>
            <a:ext cx="1244100" cy="2711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65" name="Google Shape;1365;p179"/>
          <p:cNvSpPr/>
          <p:nvPr>
            <p:ph idx="4" type="pic"/>
          </p:nvPr>
        </p:nvSpPr>
        <p:spPr>
          <a:xfrm>
            <a:off x="6426742" y="3207992"/>
            <a:ext cx="2592300" cy="125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66" name="Google Shape;1366;p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8" name="Google Shape;1368;p1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55513" y="209169"/>
            <a:ext cx="2267313" cy="4745538"/>
          </a:xfrm>
          <a:prstGeom prst="rect">
            <a:avLst/>
          </a:prstGeom>
          <a:noFill/>
          <a:ln>
            <a:noFill/>
          </a:ln>
        </p:spPr>
      </p:pic>
      <p:sp>
        <p:nvSpPr>
          <p:cNvPr id="1369" name="Google Shape;1369;p180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180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71" name="Google Shape;1371;p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7226" y="326502"/>
            <a:ext cx="2219455" cy="4631041"/>
          </a:xfrm>
          <a:prstGeom prst="rect">
            <a:avLst/>
          </a:prstGeom>
          <a:noFill/>
          <a:ln>
            <a:noFill/>
          </a:ln>
        </p:spPr>
      </p:pic>
      <p:sp>
        <p:nvSpPr>
          <p:cNvPr id="1372" name="Google Shape;1372;p180"/>
          <p:cNvSpPr/>
          <p:nvPr>
            <p:ph idx="2" type="pic"/>
          </p:nvPr>
        </p:nvSpPr>
        <p:spPr>
          <a:xfrm>
            <a:off x="5112798" y="385515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73" name="Google Shape;1373;p180"/>
          <p:cNvSpPr/>
          <p:nvPr>
            <p:ph idx="3" type="pic"/>
          </p:nvPr>
        </p:nvSpPr>
        <p:spPr>
          <a:xfrm>
            <a:off x="7542530" y="457393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74" name="Google Shape;1374;p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181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7" name="Google Shape;1377;p181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78" name="Google Shape;1378;p1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3066" y="167878"/>
            <a:ext cx="8674236" cy="4795852"/>
          </a:xfrm>
          <a:prstGeom prst="rect">
            <a:avLst/>
          </a:prstGeom>
          <a:noFill/>
          <a:ln>
            <a:noFill/>
          </a:ln>
        </p:spPr>
      </p:pic>
      <p:sp>
        <p:nvSpPr>
          <p:cNvPr id="1379" name="Google Shape;1379;p181"/>
          <p:cNvSpPr/>
          <p:nvPr>
            <p:ph idx="2" type="pic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0" name="Google Shape;1380;p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0521" y="887234"/>
            <a:ext cx="1924087" cy="4014737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p181"/>
          <p:cNvSpPr/>
          <p:nvPr>
            <p:ph idx="3" type="pic"/>
          </p:nvPr>
        </p:nvSpPr>
        <p:spPr>
          <a:xfrm>
            <a:off x="4888035" y="935172"/>
            <a:ext cx="1791300" cy="3903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2" name="Google Shape;1382;p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2204155" y="2586025"/>
            <a:ext cx="33501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182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182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86" name="Google Shape;1386;p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3927" y="168354"/>
            <a:ext cx="8672513" cy="479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p182"/>
          <p:cNvSpPr/>
          <p:nvPr>
            <p:ph idx="2" type="pic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8" name="Google Shape;1388;p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6089" y="768426"/>
            <a:ext cx="1990664" cy="4166506"/>
          </a:xfrm>
          <a:prstGeom prst="rect">
            <a:avLst/>
          </a:prstGeom>
          <a:noFill/>
          <a:ln>
            <a:noFill/>
          </a:ln>
        </p:spPr>
      </p:pic>
      <p:sp>
        <p:nvSpPr>
          <p:cNvPr id="1389" name="Google Shape;1389;p182"/>
          <p:cNvSpPr/>
          <p:nvPr>
            <p:ph idx="3" type="pic"/>
          </p:nvPr>
        </p:nvSpPr>
        <p:spPr>
          <a:xfrm>
            <a:off x="4782544" y="983956"/>
            <a:ext cx="1835400" cy="377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0" name="Google Shape;1390;p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183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183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94" name="Google Shape;1394;p183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95" name="Google Shape;1395;p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396" name="Google Shape;1396;p183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184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184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0" name="Google Shape;1400;p184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85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3" name="Google Shape;1403;p185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4" name="Google Shape;1404;p185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05" name="Google Shape;1405;p1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06" name="Google Shape;1406;p185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186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186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0" name="Google Shape;1410;p186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11" name="Google Shape;1411;p1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186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87"/>
          <p:cNvSpPr txBox="1"/>
          <p:nvPr>
            <p:ph type="title"/>
          </p:nvPr>
        </p:nvSpPr>
        <p:spPr>
          <a:xfrm>
            <a:off x="540565" y="1628775"/>
            <a:ext cx="27534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5" name="Google Shape;1415;p187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16" name="Google Shape;1416;p187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1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187"/>
          <p:cNvSpPr/>
          <p:nvPr>
            <p:ph idx="2" type="pic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188"/>
          <p:cNvSpPr txBox="1"/>
          <p:nvPr>
            <p:ph type="title"/>
          </p:nvPr>
        </p:nvSpPr>
        <p:spPr>
          <a:xfrm>
            <a:off x="540565" y="1628775"/>
            <a:ext cx="26799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21" name="Google Shape;1421;p188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22" name="Google Shape;1422;p188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3" name="Google Shape;1423;p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4" name="Google Shape;1424;p188"/>
          <p:cNvSpPr/>
          <p:nvPr>
            <p:ph idx="2" type="pic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25" name="Google Shape;1425;p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8090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188"/>
          <p:cNvSpPr/>
          <p:nvPr>
            <p:ph idx="3" type="pic"/>
          </p:nvPr>
        </p:nvSpPr>
        <p:spPr>
          <a:xfrm>
            <a:off x="7182532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189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29" name="Google Shape;1429;p189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30" name="Google Shape;1430;p189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1" name="Google Shape;1431;p1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121146" y="268414"/>
            <a:ext cx="2207213" cy="4626237"/>
          </a:xfrm>
          <a:prstGeom prst="rect">
            <a:avLst/>
          </a:prstGeom>
          <a:noFill/>
          <a:ln>
            <a:noFill/>
          </a:ln>
        </p:spPr>
      </p:pic>
      <p:sp>
        <p:nvSpPr>
          <p:cNvPr id="1432" name="Google Shape;1432;p189"/>
          <p:cNvSpPr/>
          <p:nvPr>
            <p:ph idx="2" type="pic"/>
          </p:nvPr>
        </p:nvSpPr>
        <p:spPr>
          <a:xfrm rot="5400000">
            <a:off x="5187211" y="322872"/>
            <a:ext cx="2067300" cy="4503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33" name="Google Shape;1433;p189"/>
          <p:cNvSpPr txBox="1"/>
          <p:nvPr/>
        </p:nvSpPr>
        <p:spPr>
          <a:xfrm>
            <a:off x="3968962" y="1541165"/>
            <a:ext cx="4503900" cy="20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425" lIns="171425" spcFirstLastPara="1" rIns="171425" wrap="square" tIns="9600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190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36" name="Google Shape;1436;p190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37" name="Google Shape;1437;p190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8" name="Google Shape;1438;p1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0477" y="-573741"/>
            <a:ext cx="3015724" cy="6292513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p190"/>
          <p:cNvSpPr/>
          <p:nvPr>
            <p:ph idx="2" type="pic"/>
          </p:nvPr>
        </p:nvSpPr>
        <p:spPr>
          <a:xfrm>
            <a:off x="4812672" y="-483984"/>
            <a:ext cx="2813700" cy="6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40" name="Google Shape;1440;p190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191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43" name="Google Shape;1443;p191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44" name="Google Shape;1444;p191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5" name="Google Shape;1445;p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506588" y="-569032"/>
            <a:ext cx="3013565" cy="6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446" name="Google Shape;1446;p191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191"/>
          <p:cNvSpPr/>
          <p:nvPr>
            <p:ph idx="2" type="pic"/>
          </p:nvPr>
        </p:nvSpPr>
        <p:spPr>
          <a:xfrm>
            <a:off x="3963004" y="1170984"/>
            <a:ext cx="6120900" cy="280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1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1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192"/>
          <p:cNvSpPr txBox="1"/>
          <p:nvPr>
            <p:ph type="title"/>
          </p:nvPr>
        </p:nvSpPr>
        <p:spPr>
          <a:xfrm>
            <a:off x="540565" y="1628775"/>
            <a:ext cx="2704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0" name="Google Shape;1450;p192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51" name="Google Shape;1451;p192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2" name="Google Shape;1452;p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53" name="Google Shape;1453;p192"/>
          <p:cNvSpPr/>
          <p:nvPr>
            <p:ph idx="2" type="pic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93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6" name="Google Shape;1456;p193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57" name="Google Shape;1457;p193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8" name="Google Shape;1458;p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59" name="Google Shape;1459;p193"/>
          <p:cNvSpPr/>
          <p:nvPr>
            <p:ph idx="2" type="pic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0" name="Google Shape;1460;p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1834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61" name="Google Shape;1461;p193"/>
          <p:cNvSpPr/>
          <p:nvPr>
            <p:ph idx="3" type="pic"/>
          </p:nvPr>
        </p:nvSpPr>
        <p:spPr>
          <a:xfrm>
            <a:off x="7161764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194"/>
          <p:cNvSpPr txBox="1"/>
          <p:nvPr>
            <p:ph type="title"/>
          </p:nvPr>
        </p:nvSpPr>
        <p:spPr>
          <a:xfrm>
            <a:off x="540565" y="1628775"/>
            <a:ext cx="26877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64" name="Google Shape;1464;p194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65" name="Google Shape;1465;p194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6" name="Google Shape;1466;p1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058260" y="174803"/>
            <a:ext cx="2249474" cy="470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467" name="Google Shape;1467;p194"/>
          <p:cNvSpPr/>
          <p:nvPr>
            <p:ph idx="2" type="pic"/>
          </p:nvPr>
        </p:nvSpPr>
        <p:spPr>
          <a:xfrm rot="5400000">
            <a:off x="5070946" y="381955"/>
            <a:ext cx="2091900" cy="4297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68" name="Google Shape;1468;p194"/>
          <p:cNvSpPr txBox="1"/>
          <p:nvPr/>
        </p:nvSpPr>
        <p:spPr>
          <a:xfrm>
            <a:off x="3968370" y="1484597"/>
            <a:ext cx="4297200" cy="20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0000" lIns="274300" spcFirstLastPara="1" rIns="205725" wrap="square" tIns="822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195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1" name="Google Shape;1471;p1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4372" y="-920543"/>
            <a:ext cx="3307979" cy="6923678"/>
          </a:xfrm>
          <a:prstGeom prst="rect">
            <a:avLst/>
          </a:prstGeom>
          <a:noFill/>
          <a:ln>
            <a:noFill/>
          </a:ln>
        </p:spPr>
      </p:pic>
      <p:sp>
        <p:nvSpPr>
          <p:cNvPr id="1472" name="Google Shape;1472;p195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73" name="Google Shape;1473;p195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74" name="Google Shape;1474;p195"/>
          <p:cNvSpPr/>
          <p:nvPr>
            <p:ph idx="2" type="pic"/>
          </p:nvPr>
        </p:nvSpPr>
        <p:spPr>
          <a:xfrm>
            <a:off x="4835641" y="-590084"/>
            <a:ext cx="3057300" cy="629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96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657710" y="-920676"/>
            <a:ext cx="3308332" cy="6924416"/>
          </a:xfrm>
          <a:prstGeom prst="rect">
            <a:avLst/>
          </a:prstGeom>
          <a:noFill/>
          <a:ln>
            <a:noFill/>
          </a:ln>
        </p:spPr>
      </p:pic>
      <p:sp>
        <p:nvSpPr>
          <p:cNvPr id="1478" name="Google Shape;1478;p196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79" name="Google Shape;1479;p196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80" name="Google Shape;1480;p196"/>
          <p:cNvSpPr/>
          <p:nvPr>
            <p:ph idx="2" type="pic"/>
          </p:nvPr>
        </p:nvSpPr>
        <p:spPr>
          <a:xfrm>
            <a:off x="4162210" y="1028315"/>
            <a:ext cx="6293700" cy="3057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97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197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200"/>
              <a:buFont typeface="Arial"/>
              <a:buNone/>
              <a:defRPr sz="82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84" name="Google Shape;1484;p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p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86" name="Google Shape;1486;p197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98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198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90" name="Google Shape;1490;p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1" name="Google Shape;1491;p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2" name="Google Shape;1492;p198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199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199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rial"/>
              <a:buNone/>
              <a:defRPr sz="82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96" name="Google Shape;1496;p1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p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8" name="Google Shape;1498;p199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200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200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200"/>
              <a:buFont typeface="Arial"/>
              <a:buNone/>
              <a:defRPr sz="82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502" name="Google Shape;1502;p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3" name="Google Shape;1503;p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04" name="Google Shape;1504;p200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201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01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508" name="Google Shape;1508;p2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" name="Google Shape;1509;p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10" name="Google Shape;1510;p201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2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2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2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2204155" y="2586025"/>
            <a:ext cx="3304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202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202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202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7500"/>
              <a:buNone/>
              <a:defRPr b="0" sz="75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15" name="Google Shape;1515;p202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202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02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8" name="Google Shape;1518;p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203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03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03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b="0" sz="75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23" name="Google Shape;1523;p203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03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03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6" name="Google Shape;1526;p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204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04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04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7500"/>
              <a:buNone/>
              <a:defRPr b="0" sz="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1" name="Google Shape;1531;p204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04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04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4" name="Google Shape;1534;p2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205"/>
          <p:cNvSpPr/>
          <p:nvPr/>
        </p:nvSpPr>
        <p:spPr>
          <a:xfrm>
            <a:off x="0" y="3800475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05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05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7500"/>
              <a:buNone/>
              <a:defRPr b="0" sz="75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9" name="Google Shape;1539;p205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05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05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2" name="Google Shape;1542;p2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206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06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06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b="0" sz="75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47" name="Google Shape;1547;p206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06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06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0" name="Google Shape;1550;p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2" name="Google Shape;1552;p2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1486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4" name="Google Shape;1554;p2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" name="Google Shape;1556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6590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210"/>
          <p:cNvSpPr/>
          <p:nvPr/>
        </p:nvSpPr>
        <p:spPr>
          <a:xfrm>
            <a:off x="595" y="0"/>
            <a:ext cx="9142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211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None/>
              <a:defRPr b="0" i="0"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5pPr>
            <a:lvl6pPr indent="-3111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>
            <a:off x="839761" y="58840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3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3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2204155" y="2586025"/>
            <a:ext cx="33387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4" name="Google Shape;13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4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4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4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5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6" name="Google Shape;146;p25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5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8" name="Google Shape;14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6"/>
          <p:cNvSpPr txBox="1"/>
          <p:nvPr>
            <p:ph type="title"/>
          </p:nvPr>
        </p:nvSpPr>
        <p:spPr>
          <a:xfrm>
            <a:off x="556113" y="1600200"/>
            <a:ext cx="299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572021" y="2616235"/>
            <a:ext cx="297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" name="Google Shape;153;p26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7"/>
          <p:cNvSpPr txBox="1"/>
          <p:nvPr>
            <p:ph type="title"/>
          </p:nvPr>
        </p:nvSpPr>
        <p:spPr>
          <a:xfrm>
            <a:off x="556113" y="1600200"/>
            <a:ext cx="30513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9" name="Google Shape;159;p27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7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8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65" name="Google Shape;165;p28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8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9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71" name="Google Shape;171;p29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9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" name="Google Shape;17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0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78" name="Google Shape;178;p30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0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0" name="Google Shape;18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1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84" name="Google Shape;184;p31"/>
          <p:cNvSpPr txBox="1"/>
          <p:nvPr>
            <p:ph idx="1" type="body"/>
          </p:nvPr>
        </p:nvSpPr>
        <p:spPr>
          <a:xfrm>
            <a:off x="5122581" y="2535656"/>
            <a:ext cx="2466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85" name="Google Shape;185;p31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1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7" name="Google Shape;18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2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1" name="Google Shape;191;p32"/>
          <p:cNvSpPr txBox="1"/>
          <p:nvPr>
            <p:ph idx="1" type="body"/>
          </p:nvPr>
        </p:nvSpPr>
        <p:spPr>
          <a:xfrm>
            <a:off x="5122581" y="2535656"/>
            <a:ext cx="23973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92" name="Google Shape;192;p32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2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4" name="Google Shape;19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3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8" name="Google Shape;198;p33"/>
          <p:cNvSpPr txBox="1"/>
          <p:nvPr>
            <p:ph idx="1" type="body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99" name="Google Shape;199;p33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3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1" name="Google Shape;20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4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05" name="Google Shape;205;p34"/>
          <p:cNvSpPr txBox="1"/>
          <p:nvPr>
            <p:ph idx="1" type="body"/>
          </p:nvPr>
        </p:nvSpPr>
        <p:spPr>
          <a:xfrm>
            <a:off x="5122581" y="2535656"/>
            <a:ext cx="24351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06" name="Google Shape;206;p34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4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8" name="Google Shape;20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5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3864773" y="2717411"/>
            <a:ext cx="25923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13" name="Google Shape;213;p35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5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5" name="Google Shape;21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6"/>
          <p:cNvSpPr txBox="1"/>
          <p:nvPr>
            <p:ph type="title"/>
          </p:nvPr>
        </p:nvSpPr>
        <p:spPr>
          <a:xfrm>
            <a:off x="3842289" y="1564481"/>
            <a:ext cx="35583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9" name="Google Shape;219;p36"/>
          <p:cNvSpPr txBox="1"/>
          <p:nvPr>
            <p:ph idx="1" type="body"/>
          </p:nvPr>
        </p:nvSpPr>
        <p:spPr>
          <a:xfrm>
            <a:off x="3864773" y="2717411"/>
            <a:ext cx="25467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0" name="Google Shape;220;p36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6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2" name="Google Shape;22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7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26" name="Google Shape;226;p37"/>
          <p:cNvSpPr txBox="1"/>
          <p:nvPr>
            <p:ph idx="1" type="body"/>
          </p:nvPr>
        </p:nvSpPr>
        <p:spPr>
          <a:xfrm>
            <a:off x="3864773" y="2717411"/>
            <a:ext cx="25809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7" name="Google Shape;227;p37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7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9" name="Google Shape;22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8"/>
          <p:cNvSpPr txBox="1"/>
          <p:nvPr>
            <p:ph type="title"/>
          </p:nvPr>
        </p:nvSpPr>
        <p:spPr>
          <a:xfrm>
            <a:off x="3842289" y="1314450"/>
            <a:ext cx="35868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sz="3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3864773" y="2717411"/>
            <a:ext cx="2455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34" name="Google Shape;234;p38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8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6" name="Google Shape;236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9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40" name="Google Shape;240;p39"/>
          <p:cNvSpPr txBox="1"/>
          <p:nvPr>
            <p:ph idx="1" type="body"/>
          </p:nvPr>
        </p:nvSpPr>
        <p:spPr>
          <a:xfrm>
            <a:off x="3864773" y="2717411"/>
            <a:ext cx="25467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41" name="Google Shape;241;p39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9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3" name="Google Shape;243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0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" name="Google Shape;247;p40"/>
          <p:cNvSpPr/>
          <p:nvPr/>
        </p:nvSpPr>
        <p:spPr>
          <a:xfrm>
            <a:off x="847955" y="1178184"/>
            <a:ext cx="565812" cy="27906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0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49" name="Google Shape;249;p40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250" name="Google Shape;25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41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53" name="Google Shape;253;p41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1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" name="Google Shape;255;p41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56" name="Google Shape;256;p41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57" name="Google Shape;257;p41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8" name="Google Shape;25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42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61" name="Google Shape;261;p42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2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42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64" name="Google Shape;264;p42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65" name="Google Shape;265;p42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66" name="Google Shape;266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43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69" name="Google Shape;269;p4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" name="Google Shape;271;p43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72" name="Google Shape;272;p43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73" name="Google Shape;273;p43"/>
          <p:cNvSpPr txBox="1"/>
          <p:nvPr/>
        </p:nvSpPr>
        <p:spPr>
          <a:xfrm>
            <a:off x="12893166" y="-314024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3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5" name="Google Shape;27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44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78" name="Google Shape;278;p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44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81" name="Google Shape;281;p44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82" name="Google Shape;282;p44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" name="Google Shape;28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/>
          <p:cNvSpPr/>
          <p:nvPr/>
        </p:nvSpPr>
        <p:spPr>
          <a:xfrm flipH="1">
            <a:off x="140384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5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87" name="Google Shape;287;p45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88" name="Google Shape;288;p45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9" name="Google Shape;289;p45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6"/>
          <p:cNvSpPr/>
          <p:nvPr/>
        </p:nvSpPr>
        <p:spPr>
          <a:xfrm flipH="1">
            <a:off x="1402423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6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94" name="Google Shape;294;p46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6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96" name="Google Shape;296;p46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7" name="Google Shape;29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7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01" name="Google Shape;301;p47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02" name="Google Shape;302;p47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7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47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8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8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09" name="Google Shape;309;p48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10" name="Google Shape;310;p48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8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2" name="Google Shape;312;p48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9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9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b="0" i="0"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16" name="Google Shape;316;p49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17" name="Google Shape;317;p49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9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19" name="Google Shape;31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0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0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23" name="Google Shape;323;p50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24" name="Google Shape;324;p50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0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26" name="Google Shape;32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1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29" name="Google Shape;329;p51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30" name="Google Shape;330;p51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1" name="Google Shape;331;p51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1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36" name="Google Shape;336;p52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37" name="Google Shape;337;p52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8" name="Google Shape;338;p52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2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3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43" name="Google Shape;343;p53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44" name="Google Shape;344;p53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5" name="Google Shape;345;p53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3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4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50" name="Google Shape;350;p54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51" name="Google Shape;351;p54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2" name="Google Shape;352;p54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4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5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57" name="Google Shape;357;p55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58" name="Google Shape;358;p55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9" name="Google Shape;359;p55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5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6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64" name="Google Shape;364;p56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65" name="Google Shape;365;p56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66" name="Google Shape;366;p56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56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8" name="Google Shape;368;p56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7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71" name="Google Shape;371;p57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2" name="Google Shape;372;p57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3" name="Google Shape;373;p57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7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5" name="Google Shape;375;p57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8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78" name="Google Shape;378;p58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9" name="Google Shape;379;p58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0" name="Google Shape;380;p58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8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2" name="Google Shape;382;p58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85" name="Google Shape;385;p59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6" name="Google Shape;386;p59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7" name="Google Shape;387;p59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9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59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0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92" name="Google Shape;392;p60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93" name="Google Shape;393;p60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94" name="Google Shape;394;p60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60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6" name="Google Shape;396;p60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61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399" name="Google Shape;399;p61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6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61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02" name="Google Shape;402;p61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03" name="Google Shape;403;p61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04" name="Google Shape;404;p61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05" name="Google Shape;405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62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08" name="Google Shape;408;p6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" name="Google Shape;410;p62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11" name="Google Shape;411;p62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12" name="Google Shape;412;p62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13" name="Google Shape;413;p62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14" name="Google Shape;414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63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17" name="Google Shape;417;p6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6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9" name="Google Shape;419;p63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20" name="Google Shape;420;p63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21" name="Google Shape;421;p63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22" name="Google Shape;422;p63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23" name="Google Shape;423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4"/>
          <p:cNvSpPr/>
          <p:nvPr/>
        </p:nvSpPr>
        <p:spPr>
          <a:xfrm>
            <a:off x="0" y="0"/>
            <a:ext cx="2671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" name="Google Shape;426;p64"/>
          <p:cNvGrpSpPr/>
          <p:nvPr/>
        </p:nvGrpSpPr>
        <p:grpSpPr>
          <a:xfrm>
            <a:off x="2671392" y="0"/>
            <a:ext cx="6473812" cy="5143500"/>
            <a:chOff x="7123711" y="0"/>
            <a:chExt cx="17263500" cy="13716000"/>
          </a:xfrm>
        </p:grpSpPr>
        <p:sp>
          <p:nvSpPr>
            <p:cNvPr id="427" name="Google Shape;427;p64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6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9" name="Google Shape;429;p64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30" name="Google Shape;430;p64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31" name="Google Shape;431;p64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32" name="Google Shape;432;p64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33" name="Google Shape;433;p64"/>
          <p:cNvSpPr txBox="1"/>
          <p:nvPr/>
        </p:nvSpPr>
        <p:spPr>
          <a:xfrm>
            <a:off x="812026" y="4782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65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37" name="Google Shape;437;p65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65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9" name="Google Shape;439;p65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40" name="Google Shape;440;p65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41" name="Google Shape;441;p65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42" name="Google Shape;442;p65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43" name="Google Shape;44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66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46" name="Google Shape;446;p66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66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66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66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66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51" name="Google Shape;451;p66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67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54" name="Google Shape;454;p6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6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6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6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8" name="Google Shape;458;p67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59" name="Google Shape;459;p67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68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62" name="Google Shape;462;p68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68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68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68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6" name="Google Shape;466;p68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67" name="Google Shape;467;p68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69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70" name="Google Shape;470;p6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6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6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6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4" name="Google Shape;474;p69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75" name="Google Shape;475;p69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70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78" name="Google Shape;478;p70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70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70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70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70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83" name="Google Shape;483;p70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1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6" name="Google Shape;486;p71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87" name="Google Shape;487;p7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7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9" name="Google Shape;489;p71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2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2" name="Google Shape;492;p72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93" name="Google Shape;493;p72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72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Google Shape;495;p72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3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8" name="Google Shape;498;p73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99" name="Google Shape;499;p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1" name="Google Shape;501;p73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4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4" name="Google Shape;504;p74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05" name="Google Shape;505;p74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74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7" name="Google Shape;507;p74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5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0" name="Google Shape;510;p75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11" name="Google Shape;511;p7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7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3" name="Google Shape;513;p75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76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16" name="Google Shape;516;p76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76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76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9" name="Google Shape;519;p76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77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22" name="Google Shape;522;p7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7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5" name="Google Shape;525;p77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78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28" name="Google Shape;528;p78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78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78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1" name="Google Shape;531;p78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79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34" name="Google Shape;534;p7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7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7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79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p80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40" name="Google Shape;540;p80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80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80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3" name="Google Shape;543;p80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1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6" name="Google Shape;546;p81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47" name="Google Shape;547;p81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48" name="Google Shape;548;p81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49" name="Google Shape;549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2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2" name="Google Shape;552;p82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53" name="Google Shape;553;p82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54" name="Google Shape;554;p82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55" name="Google Shape;555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3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8" name="Google Shape;558;p83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59" name="Google Shape;559;p83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0" name="Google Shape;560;p83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61" name="Google Shape;561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4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64" name="Google Shape;564;p84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65" name="Google Shape;565;p84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6" name="Google Shape;566;p84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67" name="Google Shape;567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5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0" name="Google Shape;570;p85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71" name="Google Shape;571;p85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72" name="Google Shape;572;p85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73" name="Google Shape;573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6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86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7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87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8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88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9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89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90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90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91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91"/>
          <p:cNvSpPr txBox="1"/>
          <p:nvPr>
            <p:ph type="title"/>
          </p:nvPr>
        </p:nvSpPr>
        <p:spPr>
          <a:xfrm>
            <a:off x="827514" y="1789557"/>
            <a:ext cx="3372300" cy="15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92" name="Google Shape;592;p91"/>
          <p:cNvSpPr txBox="1"/>
          <p:nvPr>
            <p:ph idx="1" type="body"/>
          </p:nvPr>
        </p:nvSpPr>
        <p:spPr>
          <a:xfrm>
            <a:off x="5029141" y="1789557"/>
            <a:ext cx="3514200" cy="15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2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92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96" name="Google Shape;596;p92"/>
          <p:cNvSpPr/>
          <p:nvPr/>
        </p:nvSpPr>
        <p:spPr>
          <a:xfrm>
            <a:off x="4419154" y="1220722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92"/>
          <p:cNvSpPr/>
          <p:nvPr/>
        </p:nvSpPr>
        <p:spPr>
          <a:xfrm>
            <a:off x="4419154" y="230133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92"/>
          <p:cNvSpPr/>
          <p:nvPr/>
        </p:nvSpPr>
        <p:spPr>
          <a:xfrm>
            <a:off x="4419154" y="3391875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92"/>
          <p:cNvSpPr txBox="1"/>
          <p:nvPr>
            <p:ph idx="1" type="body"/>
          </p:nvPr>
        </p:nvSpPr>
        <p:spPr>
          <a:xfrm>
            <a:off x="4932901" y="127417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0" name="Google Shape;600;p92"/>
          <p:cNvSpPr txBox="1"/>
          <p:nvPr>
            <p:ph idx="2" type="body"/>
          </p:nvPr>
        </p:nvSpPr>
        <p:spPr>
          <a:xfrm>
            <a:off x="4932901" y="236746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1" name="Google Shape;601;p92"/>
          <p:cNvSpPr txBox="1"/>
          <p:nvPr>
            <p:ph idx="3" type="body"/>
          </p:nvPr>
        </p:nvSpPr>
        <p:spPr>
          <a:xfrm>
            <a:off x="4932901" y="344532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3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93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05" name="Google Shape;605;p93"/>
          <p:cNvSpPr txBox="1"/>
          <p:nvPr>
            <p:ph idx="1" type="body"/>
          </p:nvPr>
        </p:nvSpPr>
        <p:spPr>
          <a:xfrm>
            <a:off x="4932901" y="71346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6" name="Google Shape;606;p93"/>
          <p:cNvSpPr txBox="1"/>
          <p:nvPr>
            <p:ph idx="2" type="body"/>
          </p:nvPr>
        </p:nvSpPr>
        <p:spPr>
          <a:xfrm>
            <a:off x="4932901" y="1806761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7" name="Google Shape;607;p93"/>
          <p:cNvSpPr txBox="1"/>
          <p:nvPr>
            <p:ph idx="3" type="body"/>
          </p:nvPr>
        </p:nvSpPr>
        <p:spPr>
          <a:xfrm>
            <a:off x="4932901" y="2876047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8" name="Google Shape;608;p93"/>
          <p:cNvSpPr txBox="1"/>
          <p:nvPr>
            <p:ph idx="4" type="body"/>
          </p:nvPr>
        </p:nvSpPr>
        <p:spPr>
          <a:xfrm>
            <a:off x="4932901" y="386865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4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94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12" name="Google Shape;612;p94"/>
          <p:cNvSpPr/>
          <p:nvPr/>
        </p:nvSpPr>
        <p:spPr>
          <a:xfrm>
            <a:off x="4419154" y="540744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94"/>
          <p:cNvSpPr/>
          <p:nvPr/>
        </p:nvSpPr>
        <p:spPr>
          <a:xfrm>
            <a:off x="4419154" y="1382820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94"/>
          <p:cNvSpPr/>
          <p:nvPr/>
        </p:nvSpPr>
        <p:spPr>
          <a:xfrm>
            <a:off x="4419154" y="2256063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94"/>
          <p:cNvSpPr/>
          <p:nvPr/>
        </p:nvSpPr>
        <p:spPr>
          <a:xfrm>
            <a:off x="4419154" y="3129398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94"/>
          <p:cNvSpPr txBox="1"/>
          <p:nvPr>
            <p:ph idx="1" type="body"/>
          </p:nvPr>
        </p:nvSpPr>
        <p:spPr>
          <a:xfrm>
            <a:off x="4932901" y="594195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7" name="Google Shape;617;p94"/>
          <p:cNvSpPr txBox="1"/>
          <p:nvPr>
            <p:ph idx="2" type="body"/>
          </p:nvPr>
        </p:nvSpPr>
        <p:spPr>
          <a:xfrm>
            <a:off x="4932901" y="1448950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8" name="Google Shape;618;p94"/>
          <p:cNvSpPr txBox="1"/>
          <p:nvPr>
            <p:ph idx="3" type="body"/>
          </p:nvPr>
        </p:nvSpPr>
        <p:spPr>
          <a:xfrm>
            <a:off x="4932901" y="2309513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9" name="Google Shape;619;p94"/>
          <p:cNvSpPr txBox="1"/>
          <p:nvPr>
            <p:ph idx="4" type="body"/>
          </p:nvPr>
        </p:nvSpPr>
        <p:spPr>
          <a:xfrm>
            <a:off x="4932901" y="3182849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20" name="Google Shape;620;p94"/>
          <p:cNvSpPr/>
          <p:nvPr/>
        </p:nvSpPr>
        <p:spPr>
          <a:xfrm>
            <a:off x="4419154" y="394937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94"/>
          <p:cNvSpPr txBox="1"/>
          <p:nvPr>
            <p:ph idx="5" type="body"/>
          </p:nvPr>
        </p:nvSpPr>
        <p:spPr>
          <a:xfrm>
            <a:off x="4932901" y="400282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95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624" name="Google Shape;624;p95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95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95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7" name="Google Shape;627;p9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8" name="Google Shape;628;p95"/>
          <p:cNvSpPr txBox="1"/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29" name="Google Shape;629;p95"/>
          <p:cNvSpPr txBox="1"/>
          <p:nvPr>
            <p:ph idx="1" type="body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0" name="Google Shape;630;p95"/>
          <p:cNvSpPr/>
          <p:nvPr>
            <p:ph idx="2" type="pic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1" name="Google Shape;631;p95"/>
          <p:cNvSpPr txBox="1"/>
          <p:nvPr>
            <p:ph idx="3" type="body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2" name="Google Shape;632;p95"/>
          <p:cNvSpPr txBox="1"/>
          <p:nvPr>
            <p:ph idx="4" type="body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3" name="Google Shape;633;p95"/>
          <p:cNvSpPr/>
          <p:nvPr>
            <p:ph idx="5" type="pic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4" name="Google Shape;634;p95"/>
          <p:cNvSpPr txBox="1"/>
          <p:nvPr>
            <p:ph idx="6" type="body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5" name="Google Shape;635;p95"/>
          <p:cNvSpPr txBox="1"/>
          <p:nvPr>
            <p:ph idx="7" type="body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6" name="Google Shape;636;p95"/>
          <p:cNvSpPr/>
          <p:nvPr>
            <p:ph idx="8" type="pic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95"/>
          <p:cNvSpPr txBox="1"/>
          <p:nvPr>
            <p:ph idx="9" type="body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8" name="Google Shape;638;p95"/>
          <p:cNvSpPr txBox="1"/>
          <p:nvPr>
            <p:ph idx="13" type="body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96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641" name="Google Shape;641;p9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9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9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4" name="Google Shape;644;p9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5" name="Google Shape;645;p96"/>
          <p:cNvSpPr txBox="1"/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46" name="Google Shape;646;p96"/>
          <p:cNvSpPr txBox="1"/>
          <p:nvPr>
            <p:ph idx="1" type="body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7" name="Google Shape;647;p96"/>
          <p:cNvSpPr/>
          <p:nvPr>
            <p:ph idx="2" type="pic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8" name="Google Shape;648;p96"/>
          <p:cNvSpPr txBox="1"/>
          <p:nvPr>
            <p:ph idx="3" type="body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9" name="Google Shape;649;p96"/>
          <p:cNvSpPr txBox="1"/>
          <p:nvPr>
            <p:ph idx="4" type="body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0" name="Google Shape;650;p96"/>
          <p:cNvSpPr/>
          <p:nvPr>
            <p:ph idx="5" type="pic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1" name="Google Shape;651;p96"/>
          <p:cNvSpPr txBox="1"/>
          <p:nvPr>
            <p:ph idx="6" type="body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2" name="Google Shape;652;p96"/>
          <p:cNvSpPr txBox="1"/>
          <p:nvPr>
            <p:ph idx="7" type="body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3" name="Google Shape;653;p96"/>
          <p:cNvSpPr/>
          <p:nvPr>
            <p:ph idx="8" type="pic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4" name="Google Shape;654;p96"/>
          <p:cNvSpPr txBox="1"/>
          <p:nvPr>
            <p:ph idx="9" type="body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5" name="Google Shape;655;p96"/>
          <p:cNvSpPr txBox="1"/>
          <p:nvPr>
            <p:ph idx="13" type="body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97"/>
          <p:cNvSpPr/>
          <p:nvPr/>
        </p:nvSpPr>
        <p:spPr>
          <a:xfrm>
            <a:off x="3073932" y="0"/>
            <a:ext cx="60720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97"/>
          <p:cNvSpPr txBox="1"/>
          <p:nvPr>
            <p:ph type="title"/>
          </p:nvPr>
        </p:nvSpPr>
        <p:spPr>
          <a:xfrm>
            <a:off x="526711" y="2800350"/>
            <a:ext cx="18738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sz="2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59" name="Google Shape;659;p97"/>
          <p:cNvSpPr txBox="1"/>
          <p:nvPr>
            <p:ph idx="1" type="body"/>
          </p:nvPr>
        </p:nvSpPr>
        <p:spPr>
          <a:xfrm>
            <a:off x="524342" y="3670652"/>
            <a:ext cx="18738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0" name="Google Shape;660;p97"/>
          <p:cNvSpPr/>
          <p:nvPr>
            <p:ph idx="2" type="pic"/>
          </p:nvPr>
        </p:nvSpPr>
        <p:spPr>
          <a:xfrm>
            <a:off x="603603" y="599275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1" name="Google Shape;661;p97"/>
          <p:cNvSpPr txBox="1"/>
          <p:nvPr>
            <p:ph idx="3" type="body"/>
          </p:nvPr>
        </p:nvSpPr>
        <p:spPr>
          <a:xfrm>
            <a:off x="572021" y="197433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2" name="Google Shape;662;p97"/>
          <p:cNvSpPr txBox="1"/>
          <p:nvPr>
            <p:ph idx="4" type="body"/>
          </p:nvPr>
        </p:nvSpPr>
        <p:spPr>
          <a:xfrm>
            <a:off x="572021" y="221124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3" name="Google Shape;663;p97"/>
          <p:cNvSpPr txBox="1"/>
          <p:nvPr>
            <p:ph idx="5" type="body"/>
          </p:nvPr>
        </p:nvSpPr>
        <p:spPr>
          <a:xfrm>
            <a:off x="3343435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4" name="Google Shape;664;p97"/>
          <p:cNvSpPr txBox="1"/>
          <p:nvPr>
            <p:ph idx="6" type="body"/>
          </p:nvPr>
        </p:nvSpPr>
        <p:spPr>
          <a:xfrm>
            <a:off x="3343435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5" name="Google Shape;665;p97"/>
          <p:cNvSpPr txBox="1"/>
          <p:nvPr>
            <p:ph idx="7" type="body"/>
          </p:nvPr>
        </p:nvSpPr>
        <p:spPr>
          <a:xfrm>
            <a:off x="4744516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6" name="Google Shape;666;p97"/>
          <p:cNvSpPr txBox="1"/>
          <p:nvPr>
            <p:ph idx="8" type="body"/>
          </p:nvPr>
        </p:nvSpPr>
        <p:spPr>
          <a:xfrm>
            <a:off x="4744516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7" name="Google Shape;667;p97"/>
          <p:cNvSpPr txBox="1"/>
          <p:nvPr>
            <p:ph idx="9" type="body"/>
          </p:nvPr>
        </p:nvSpPr>
        <p:spPr>
          <a:xfrm>
            <a:off x="6146592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8" name="Google Shape;668;p97"/>
          <p:cNvSpPr txBox="1"/>
          <p:nvPr>
            <p:ph idx="13" type="body"/>
          </p:nvPr>
        </p:nvSpPr>
        <p:spPr>
          <a:xfrm>
            <a:off x="6146592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9" name="Google Shape;669;p97"/>
          <p:cNvSpPr txBox="1"/>
          <p:nvPr>
            <p:ph idx="14" type="body"/>
          </p:nvPr>
        </p:nvSpPr>
        <p:spPr>
          <a:xfrm>
            <a:off x="7546678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0" name="Google Shape;670;p97"/>
          <p:cNvSpPr txBox="1"/>
          <p:nvPr>
            <p:ph idx="15" type="body"/>
          </p:nvPr>
        </p:nvSpPr>
        <p:spPr>
          <a:xfrm>
            <a:off x="7546678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1" name="Google Shape;671;p97"/>
          <p:cNvSpPr txBox="1"/>
          <p:nvPr>
            <p:ph idx="16" type="body"/>
          </p:nvPr>
        </p:nvSpPr>
        <p:spPr>
          <a:xfrm>
            <a:off x="3343435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2" name="Google Shape;672;p97"/>
          <p:cNvSpPr txBox="1"/>
          <p:nvPr>
            <p:ph idx="17" type="body"/>
          </p:nvPr>
        </p:nvSpPr>
        <p:spPr>
          <a:xfrm>
            <a:off x="3343435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3" name="Google Shape;673;p97"/>
          <p:cNvSpPr txBox="1"/>
          <p:nvPr>
            <p:ph idx="18" type="body"/>
          </p:nvPr>
        </p:nvSpPr>
        <p:spPr>
          <a:xfrm>
            <a:off x="4742380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4" name="Google Shape;674;p97"/>
          <p:cNvSpPr txBox="1"/>
          <p:nvPr>
            <p:ph idx="19" type="body"/>
          </p:nvPr>
        </p:nvSpPr>
        <p:spPr>
          <a:xfrm>
            <a:off x="4742380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5" name="Google Shape;675;p97"/>
          <p:cNvSpPr txBox="1"/>
          <p:nvPr>
            <p:ph idx="20" type="body"/>
          </p:nvPr>
        </p:nvSpPr>
        <p:spPr>
          <a:xfrm>
            <a:off x="6146592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6" name="Google Shape;676;p97"/>
          <p:cNvSpPr txBox="1"/>
          <p:nvPr>
            <p:ph idx="21" type="body"/>
          </p:nvPr>
        </p:nvSpPr>
        <p:spPr>
          <a:xfrm>
            <a:off x="6146592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7" name="Google Shape;677;p97"/>
          <p:cNvSpPr/>
          <p:nvPr>
            <p:ph idx="22" type="pic"/>
          </p:nvPr>
        </p:nvSpPr>
        <p:spPr>
          <a:xfrm>
            <a:off x="3512551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8" name="Google Shape;678;p97"/>
          <p:cNvSpPr/>
          <p:nvPr>
            <p:ph idx="23" type="pic"/>
          </p:nvPr>
        </p:nvSpPr>
        <p:spPr>
          <a:xfrm>
            <a:off x="4913632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9" name="Google Shape;679;p97"/>
          <p:cNvSpPr/>
          <p:nvPr>
            <p:ph idx="24" type="pic"/>
          </p:nvPr>
        </p:nvSpPr>
        <p:spPr>
          <a:xfrm>
            <a:off x="4882957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0" name="Google Shape;680;p97"/>
          <p:cNvSpPr/>
          <p:nvPr>
            <p:ph idx="25" type="pic"/>
          </p:nvPr>
        </p:nvSpPr>
        <p:spPr>
          <a:xfrm>
            <a:off x="3512551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1" name="Google Shape;681;p97"/>
          <p:cNvSpPr/>
          <p:nvPr>
            <p:ph idx="26" type="pic"/>
          </p:nvPr>
        </p:nvSpPr>
        <p:spPr>
          <a:xfrm>
            <a:off x="6286100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2" name="Google Shape;682;p97"/>
          <p:cNvSpPr/>
          <p:nvPr>
            <p:ph idx="27" type="pic"/>
          </p:nvPr>
        </p:nvSpPr>
        <p:spPr>
          <a:xfrm>
            <a:off x="7715794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3" name="Google Shape;683;p97"/>
          <p:cNvSpPr/>
          <p:nvPr>
            <p:ph idx="28" type="pic"/>
          </p:nvPr>
        </p:nvSpPr>
        <p:spPr>
          <a:xfrm>
            <a:off x="6286100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8"/>
          <p:cNvSpPr txBox="1"/>
          <p:nvPr>
            <p:ph type="title"/>
          </p:nvPr>
        </p:nvSpPr>
        <p:spPr>
          <a:xfrm>
            <a:off x="3767309" y="914400"/>
            <a:ext cx="47937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86" name="Google Shape;686;p98"/>
          <p:cNvSpPr txBox="1"/>
          <p:nvPr>
            <p:ph idx="1" type="body"/>
          </p:nvPr>
        </p:nvSpPr>
        <p:spPr>
          <a:xfrm>
            <a:off x="3764940" y="1673945"/>
            <a:ext cx="47937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87" name="Google Shape;687;p98"/>
          <p:cNvSpPr/>
          <p:nvPr/>
        </p:nvSpPr>
        <p:spPr>
          <a:xfrm>
            <a:off x="3076008" y="800100"/>
            <a:ext cx="10200" cy="154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98"/>
          <p:cNvSpPr txBox="1"/>
          <p:nvPr>
            <p:ph idx="2" type="body"/>
          </p:nvPr>
        </p:nvSpPr>
        <p:spPr>
          <a:xfrm>
            <a:off x="926709" y="210105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89" name="Google Shape;689;p98"/>
          <p:cNvSpPr txBox="1"/>
          <p:nvPr>
            <p:ph idx="3" type="body"/>
          </p:nvPr>
        </p:nvSpPr>
        <p:spPr>
          <a:xfrm>
            <a:off x="926709" y="233796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0" name="Google Shape;690;p98"/>
          <p:cNvSpPr txBox="1"/>
          <p:nvPr>
            <p:ph idx="4" type="body"/>
          </p:nvPr>
        </p:nvSpPr>
        <p:spPr>
          <a:xfrm>
            <a:off x="394333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1" name="Google Shape;691;p98"/>
          <p:cNvSpPr txBox="1"/>
          <p:nvPr>
            <p:ph idx="5" type="body"/>
          </p:nvPr>
        </p:nvSpPr>
        <p:spPr>
          <a:xfrm>
            <a:off x="394333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2" name="Google Shape;692;p98"/>
          <p:cNvSpPr txBox="1"/>
          <p:nvPr>
            <p:ph idx="6" type="body"/>
          </p:nvPr>
        </p:nvSpPr>
        <p:spPr>
          <a:xfrm>
            <a:off x="1790384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3" name="Google Shape;693;p98"/>
          <p:cNvSpPr txBox="1"/>
          <p:nvPr>
            <p:ph idx="7" type="body"/>
          </p:nvPr>
        </p:nvSpPr>
        <p:spPr>
          <a:xfrm>
            <a:off x="1790384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4" name="Google Shape;694;p98"/>
          <p:cNvSpPr txBox="1"/>
          <p:nvPr>
            <p:ph idx="8" type="body"/>
          </p:nvPr>
        </p:nvSpPr>
        <p:spPr>
          <a:xfrm>
            <a:off x="3191465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5" name="Google Shape;695;p98"/>
          <p:cNvSpPr txBox="1"/>
          <p:nvPr>
            <p:ph idx="9" type="body"/>
          </p:nvPr>
        </p:nvSpPr>
        <p:spPr>
          <a:xfrm>
            <a:off x="3191465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6" name="Google Shape;696;p98"/>
          <p:cNvSpPr txBox="1"/>
          <p:nvPr>
            <p:ph idx="13" type="body"/>
          </p:nvPr>
        </p:nvSpPr>
        <p:spPr>
          <a:xfrm>
            <a:off x="4592546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7" name="Google Shape;697;p98"/>
          <p:cNvSpPr txBox="1"/>
          <p:nvPr>
            <p:ph idx="14" type="body"/>
          </p:nvPr>
        </p:nvSpPr>
        <p:spPr>
          <a:xfrm>
            <a:off x="4592546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8" name="Google Shape;698;p98"/>
          <p:cNvSpPr txBox="1"/>
          <p:nvPr>
            <p:ph idx="15" type="body"/>
          </p:nvPr>
        </p:nvSpPr>
        <p:spPr>
          <a:xfrm>
            <a:off x="5993628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9" name="Google Shape;699;p98"/>
          <p:cNvSpPr txBox="1"/>
          <p:nvPr>
            <p:ph idx="16" type="body"/>
          </p:nvPr>
        </p:nvSpPr>
        <p:spPr>
          <a:xfrm>
            <a:off x="5993628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0" name="Google Shape;700;p98"/>
          <p:cNvSpPr txBox="1"/>
          <p:nvPr>
            <p:ph idx="17" type="body"/>
          </p:nvPr>
        </p:nvSpPr>
        <p:spPr>
          <a:xfrm>
            <a:off x="7394709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1" name="Google Shape;701;p98"/>
          <p:cNvSpPr txBox="1"/>
          <p:nvPr>
            <p:ph idx="18" type="body"/>
          </p:nvPr>
        </p:nvSpPr>
        <p:spPr>
          <a:xfrm>
            <a:off x="7394709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2" name="Google Shape;702;p98"/>
          <p:cNvSpPr/>
          <p:nvPr>
            <p:ph idx="19" type="pic"/>
          </p:nvPr>
        </p:nvSpPr>
        <p:spPr>
          <a:xfrm>
            <a:off x="1095826" y="711866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3" name="Google Shape;703;p98"/>
          <p:cNvSpPr/>
          <p:nvPr>
            <p:ph idx="20" type="pic"/>
          </p:nvPr>
        </p:nvSpPr>
        <p:spPr>
          <a:xfrm>
            <a:off x="56345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4" name="Google Shape;704;p98"/>
          <p:cNvSpPr/>
          <p:nvPr>
            <p:ph idx="21" type="pic"/>
          </p:nvPr>
        </p:nvSpPr>
        <p:spPr>
          <a:xfrm>
            <a:off x="193096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5" name="Google Shape;705;p98"/>
          <p:cNvSpPr/>
          <p:nvPr>
            <p:ph idx="22" type="pic"/>
          </p:nvPr>
        </p:nvSpPr>
        <p:spPr>
          <a:xfrm>
            <a:off x="3360581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6" name="Google Shape;706;p98"/>
          <p:cNvSpPr/>
          <p:nvPr>
            <p:ph idx="23" type="pic"/>
          </p:nvPr>
        </p:nvSpPr>
        <p:spPr>
          <a:xfrm>
            <a:off x="4761662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7" name="Google Shape;707;p98"/>
          <p:cNvSpPr/>
          <p:nvPr>
            <p:ph idx="24" type="pic"/>
          </p:nvPr>
        </p:nvSpPr>
        <p:spPr>
          <a:xfrm>
            <a:off x="6162744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8" name="Google Shape;708;p98"/>
          <p:cNvSpPr/>
          <p:nvPr>
            <p:ph idx="25" type="pic"/>
          </p:nvPr>
        </p:nvSpPr>
        <p:spPr>
          <a:xfrm>
            <a:off x="7563825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9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11" name="Google Shape;711;p99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2" name="Google Shape;712;p99"/>
          <p:cNvSpPr txBox="1"/>
          <p:nvPr>
            <p:ph idx="2" type="body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3" name="Google Shape;713;p99"/>
          <p:cNvSpPr txBox="1"/>
          <p:nvPr>
            <p:ph idx="3" type="body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4" name="Google Shape;714;p99"/>
          <p:cNvSpPr txBox="1"/>
          <p:nvPr>
            <p:ph idx="4" type="body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5" name="Google Shape;715;p99"/>
          <p:cNvSpPr txBox="1"/>
          <p:nvPr>
            <p:ph idx="5" type="body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6" name="Google Shape;716;p99"/>
          <p:cNvSpPr txBox="1"/>
          <p:nvPr>
            <p:ph idx="6" type="body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7" name="Google Shape;717;p99"/>
          <p:cNvSpPr txBox="1"/>
          <p:nvPr>
            <p:ph idx="7" type="body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8" name="Google Shape;718;p99"/>
          <p:cNvSpPr txBox="1"/>
          <p:nvPr>
            <p:ph idx="8" type="body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9" name="Google Shape;719;p99"/>
          <p:cNvSpPr txBox="1"/>
          <p:nvPr>
            <p:ph idx="9" type="body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0" name="Google Shape;720;p99"/>
          <p:cNvSpPr txBox="1"/>
          <p:nvPr>
            <p:ph idx="13" type="body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1" name="Google Shape;721;p99"/>
          <p:cNvSpPr txBox="1"/>
          <p:nvPr>
            <p:ph idx="14" type="body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22" name="Google Shape;722;p99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3" name="Google Shape;723;p99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99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99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99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99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8" name="Google Shape;728;p99"/>
          <p:cNvSpPr/>
          <p:nvPr>
            <p:ph idx="15" type="pic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9" name="Google Shape;729;p99"/>
          <p:cNvSpPr/>
          <p:nvPr>
            <p:ph idx="16" type="pic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0" name="Google Shape;730;p99"/>
          <p:cNvSpPr/>
          <p:nvPr>
            <p:ph idx="17" type="pic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1" name="Google Shape;731;p99"/>
          <p:cNvSpPr/>
          <p:nvPr>
            <p:ph idx="18" type="pic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2" name="Google Shape;732;p99"/>
          <p:cNvSpPr/>
          <p:nvPr>
            <p:ph idx="19" type="pic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0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35" name="Google Shape;735;p10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6" name="Google Shape;736;p100"/>
          <p:cNvSpPr txBox="1"/>
          <p:nvPr>
            <p:ph idx="2" type="body"/>
          </p:nvPr>
        </p:nvSpPr>
        <p:spPr>
          <a:xfrm>
            <a:off x="3138363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7" name="Google Shape;737;p100"/>
          <p:cNvSpPr txBox="1"/>
          <p:nvPr>
            <p:ph idx="3" type="body"/>
          </p:nvPr>
        </p:nvSpPr>
        <p:spPr>
          <a:xfrm>
            <a:off x="3138363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8" name="Google Shape;738;p100"/>
          <p:cNvSpPr txBox="1"/>
          <p:nvPr>
            <p:ph idx="4" type="body"/>
          </p:nvPr>
        </p:nvSpPr>
        <p:spPr>
          <a:xfrm>
            <a:off x="4697301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9" name="Google Shape;739;p100"/>
          <p:cNvSpPr txBox="1"/>
          <p:nvPr>
            <p:ph idx="5" type="body"/>
          </p:nvPr>
        </p:nvSpPr>
        <p:spPr>
          <a:xfrm>
            <a:off x="4697301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0" name="Google Shape;740;p100"/>
          <p:cNvSpPr txBox="1"/>
          <p:nvPr>
            <p:ph idx="6" type="body"/>
          </p:nvPr>
        </p:nvSpPr>
        <p:spPr>
          <a:xfrm>
            <a:off x="110294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1" name="Google Shape;741;p100"/>
          <p:cNvSpPr txBox="1"/>
          <p:nvPr>
            <p:ph idx="7" type="body"/>
          </p:nvPr>
        </p:nvSpPr>
        <p:spPr>
          <a:xfrm>
            <a:off x="110294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2" name="Google Shape;742;p100"/>
          <p:cNvSpPr txBox="1"/>
          <p:nvPr>
            <p:ph idx="8" type="body"/>
          </p:nvPr>
        </p:nvSpPr>
        <p:spPr>
          <a:xfrm>
            <a:off x="249899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3" name="Google Shape;743;p100"/>
          <p:cNvSpPr txBox="1"/>
          <p:nvPr>
            <p:ph idx="9" type="body"/>
          </p:nvPr>
        </p:nvSpPr>
        <p:spPr>
          <a:xfrm>
            <a:off x="249899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4" name="Google Shape;744;p100"/>
          <p:cNvSpPr txBox="1"/>
          <p:nvPr>
            <p:ph idx="13" type="body"/>
          </p:nvPr>
        </p:nvSpPr>
        <p:spPr>
          <a:xfrm>
            <a:off x="3900080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5" name="Google Shape;745;p100"/>
          <p:cNvSpPr txBox="1"/>
          <p:nvPr>
            <p:ph idx="14" type="body"/>
          </p:nvPr>
        </p:nvSpPr>
        <p:spPr>
          <a:xfrm>
            <a:off x="3900080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6" name="Google Shape;746;p100"/>
          <p:cNvSpPr txBox="1"/>
          <p:nvPr>
            <p:ph idx="15" type="body"/>
          </p:nvPr>
        </p:nvSpPr>
        <p:spPr>
          <a:xfrm>
            <a:off x="5301161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7" name="Google Shape;747;p100"/>
          <p:cNvSpPr txBox="1"/>
          <p:nvPr>
            <p:ph idx="16" type="body"/>
          </p:nvPr>
        </p:nvSpPr>
        <p:spPr>
          <a:xfrm>
            <a:off x="5301161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8" name="Google Shape;748;p100"/>
          <p:cNvSpPr txBox="1"/>
          <p:nvPr>
            <p:ph idx="17" type="body"/>
          </p:nvPr>
        </p:nvSpPr>
        <p:spPr>
          <a:xfrm>
            <a:off x="6702242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9" name="Google Shape;749;p100"/>
          <p:cNvSpPr txBox="1"/>
          <p:nvPr>
            <p:ph idx="18" type="body"/>
          </p:nvPr>
        </p:nvSpPr>
        <p:spPr>
          <a:xfrm>
            <a:off x="6702242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50" name="Google Shape;750;p100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100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100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100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100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100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6" name="Google Shape;756;p100"/>
          <p:cNvSpPr/>
          <p:nvPr>
            <p:ph idx="19" type="pic"/>
          </p:nvPr>
        </p:nvSpPr>
        <p:spPr>
          <a:xfrm>
            <a:off x="127206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00"/>
          <p:cNvSpPr/>
          <p:nvPr>
            <p:ph idx="20" type="pic"/>
          </p:nvPr>
        </p:nvSpPr>
        <p:spPr>
          <a:xfrm>
            <a:off x="263957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8" name="Google Shape;758;p100"/>
          <p:cNvSpPr/>
          <p:nvPr>
            <p:ph idx="21" type="pic"/>
          </p:nvPr>
        </p:nvSpPr>
        <p:spPr>
          <a:xfrm>
            <a:off x="4069196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9" name="Google Shape;759;p100"/>
          <p:cNvSpPr/>
          <p:nvPr>
            <p:ph idx="22" type="pic"/>
          </p:nvPr>
        </p:nvSpPr>
        <p:spPr>
          <a:xfrm>
            <a:off x="5470277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0" name="Google Shape;760;p100"/>
          <p:cNvSpPr/>
          <p:nvPr>
            <p:ph idx="23" type="pic"/>
          </p:nvPr>
        </p:nvSpPr>
        <p:spPr>
          <a:xfrm>
            <a:off x="6871359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1" name="Google Shape;761;p100"/>
          <p:cNvSpPr/>
          <p:nvPr>
            <p:ph idx="24" type="pic"/>
          </p:nvPr>
        </p:nvSpPr>
        <p:spPr>
          <a:xfrm>
            <a:off x="3278939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2" name="Google Shape;762;p100"/>
          <p:cNvSpPr/>
          <p:nvPr>
            <p:ph idx="25" type="pic"/>
          </p:nvPr>
        </p:nvSpPr>
        <p:spPr>
          <a:xfrm>
            <a:off x="486641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0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65" name="Google Shape;765;p10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6" name="Google Shape;766;p101"/>
          <p:cNvSpPr txBox="1"/>
          <p:nvPr>
            <p:ph idx="2" type="body"/>
          </p:nvPr>
        </p:nvSpPr>
        <p:spPr>
          <a:xfrm>
            <a:off x="234028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7" name="Google Shape;767;p101"/>
          <p:cNvSpPr txBox="1"/>
          <p:nvPr>
            <p:ph idx="3" type="body"/>
          </p:nvPr>
        </p:nvSpPr>
        <p:spPr>
          <a:xfrm>
            <a:off x="234028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8" name="Google Shape;768;p101"/>
          <p:cNvSpPr txBox="1"/>
          <p:nvPr>
            <p:ph idx="4" type="body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9" name="Google Shape;769;p101"/>
          <p:cNvSpPr txBox="1"/>
          <p:nvPr>
            <p:ph idx="5" type="body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0" name="Google Shape;770;p101"/>
          <p:cNvSpPr txBox="1"/>
          <p:nvPr>
            <p:ph idx="6" type="body"/>
          </p:nvPr>
        </p:nvSpPr>
        <p:spPr>
          <a:xfrm>
            <a:off x="541105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1" name="Google Shape;771;p101"/>
          <p:cNvSpPr txBox="1"/>
          <p:nvPr>
            <p:ph idx="7" type="body"/>
          </p:nvPr>
        </p:nvSpPr>
        <p:spPr>
          <a:xfrm>
            <a:off x="541105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2" name="Google Shape;772;p101"/>
          <p:cNvSpPr txBox="1"/>
          <p:nvPr>
            <p:ph idx="8" type="body"/>
          </p:nvPr>
        </p:nvSpPr>
        <p:spPr>
          <a:xfrm>
            <a:off x="394333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3" name="Google Shape;773;p101"/>
          <p:cNvSpPr txBox="1"/>
          <p:nvPr>
            <p:ph idx="9" type="body"/>
          </p:nvPr>
        </p:nvSpPr>
        <p:spPr>
          <a:xfrm>
            <a:off x="394333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4" name="Google Shape;774;p101"/>
          <p:cNvSpPr txBox="1"/>
          <p:nvPr>
            <p:ph idx="13" type="body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5" name="Google Shape;775;p101"/>
          <p:cNvSpPr txBox="1"/>
          <p:nvPr>
            <p:ph idx="14" type="body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6" name="Google Shape;776;p101"/>
          <p:cNvSpPr txBox="1"/>
          <p:nvPr>
            <p:ph idx="15" type="body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7" name="Google Shape;777;p101"/>
          <p:cNvSpPr txBox="1"/>
          <p:nvPr>
            <p:ph idx="16" type="body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8" name="Google Shape;778;p101"/>
          <p:cNvSpPr txBox="1"/>
          <p:nvPr>
            <p:ph idx="17" type="body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9" name="Google Shape;779;p101"/>
          <p:cNvSpPr txBox="1"/>
          <p:nvPr>
            <p:ph idx="18" type="body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0" name="Google Shape;780;p101"/>
          <p:cNvSpPr txBox="1"/>
          <p:nvPr>
            <p:ph idx="19" type="body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1" name="Google Shape;781;p101"/>
          <p:cNvSpPr txBox="1"/>
          <p:nvPr>
            <p:ph idx="20" type="body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2" name="Google Shape;782;p101"/>
          <p:cNvSpPr txBox="1"/>
          <p:nvPr>
            <p:ph idx="21" type="body"/>
          </p:nvPr>
        </p:nvSpPr>
        <p:spPr>
          <a:xfrm>
            <a:off x="739470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3" name="Google Shape;783;p101"/>
          <p:cNvSpPr txBox="1"/>
          <p:nvPr>
            <p:ph idx="22" type="body"/>
          </p:nvPr>
        </p:nvSpPr>
        <p:spPr>
          <a:xfrm>
            <a:off x="739470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84" name="Google Shape;784;p101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5" name="Google Shape;785;p101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6" name="Google Shape;786;p101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101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101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101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0" name="Google Shape;790;p101"/>
          <p:cNvSpPr/>
          <p:nvPr>
            <p:ph idx="23" type="pic"/>
          </p:nvPr>
        </p:nvSpPr>
        <p:spPr>
          <a:xfrm>
            <a:off x="56345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1" name="Google Shape;791;p101"/>
          <p:cNvSpPr/>
          <p:nvPr>
            <p:ph idx="24" type="pic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2" name="Google Shape;792;p101"/>
          <p:cNvSpPr/>
          <p:nvPr>
            <p:ph idx="25" type="pic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3" name="Google Shape;793;p101"/>
          <p:cNvSpPr/>
          <p:nvPr>
            <p:ph idx="26" type="pic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4" name="Google Shape;794;p101"/>
          <p:cNvSpPr/>
          <p:nvPr>
            <p:ph idx="27" type="pic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5" name="Google Shape;795;p101"/>
          <p:cNvSpPr/>
          <p:nvPr>
            <p:ph idx="28" type="pic"/>
          </p:nvPr>
        </p:nvSpPr>
        <p:spPr>
          <a:xfrm>
            <a:off x="756382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6" name="Google Shape;796;p101"/>
          <p:cNvSpPr/>
          <p:nvPr>
            <p:ph idx="29" type="pic"/>
          </p:nvPr>
        </p:nvSpPr>
        <p:spPr>
          <a:xfrm>
            <a:off x="248085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7" name="Google Shape;797;p101"/>
          <p:cNvSpPr/>
          <p:nvPr>
            <p:ph idx="30" type="pic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8" name="Google Shape;798;p101"/>
          <p:cNvSpPr/>
          <p:nvPr>
            <p:ph idx="31" type="pic"/>
          </p:nvPr>
        </p:nvSpPr>
        <p:spPr>
          <a:xfrm>
            <a:off x="558016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190" Type="http://schemas.openxmlformats.org/officeDocument/2006/relationships/slideLayout" Target="../slideLayouts/slideLayout20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55.xml"/><Relationship Id="rId194" Type="http://schemas.openxmlformats.org/officeDocument/2006/relationships/slideLayout" Target="../slideLayouts/slideLayout205.xml"/><Relationship Id="rId43" Type="http://schemas.openxmlformats.org/officeDocument/2006/relationships/slideLayout" Target="../slideLayouts/slideLayout54.xml"/><Relationship Id="rId193" Type="http://schemas.openxmlformats.org/officeDocument/2006/relationships/slideLayout" Target="../slideLayouts/slideLayout204.xml"/><Relationship Id="rId46" Type="http://schemas.openxmlformats.org/officeDocument/2006/relationships/slideLayout" Target="../slideLayouts/slideLayout57.xml"/><Relationship Id="rId192" Type="http://schemas.openxmlformats.org/officeDocument/2006/relationships/slideLayout" Target="../slideLayouts/slideLayout203.xml"/><Relationship Id="rId45" Type="http://schemas.openxmlformats.org/officeDocument/2006/relationships/slideLayout" Target="../slideLayouts/slideLayout56.xml"/><Relationship Id="rId191" Type="http://schemas.openxmlformats.org/officeDocument/2006/relationships/slideLayout" Target="../slideLayouts/slideLayout202.xml"/><Relationship Id="rId48" Type="http://schemas.openxmlformats.org/officeDocument/2006/relationships/slideLayout" Target="../slideLayouts/slideLayout59.xml"/><Relationship Id="rId187" Type="http://schemas.openxmlformats.org/officeDocument/2006/relationships/slideLayout" Target="../slideLayouts/slideLayout198.xml"/><Relationship Id="rId47" Type="http://schemas.openxmlformats.org/officeDocument/2006/relationships/slideLayout" Target="../slideLayouts/slideLayout58.xml"/><Relationship Id="rId186" Type="http://schemas.openxmlformats.org/officeDocument/2006/relationships/slideLayout" Target="../slideLayouts/slideLayout197.xml"/><Relationship Id="rId185" Type="http://schemas.openxmlformats.org/officeDocument/2006/relationships/slideLayout" Target="../slideLayouts/slideLayout196.xml"/><Relationship Id="rId49" Type="http://schemas.openxmlformats.org/officeDocument/2006/relationships/slideLayout" Target="../slideLayouts/slideLayout60.xml"/><Relationship Id="rId184" Type="http://schemas.openxmlformats.org/officeDocument/2006/relationships/slideLayout" Target="../slideLayouts/slideLayout195.xml"/><Relationship Id="rId189" Type="http://schemas.openxmlformats.org/officeDocument/2006/relationships/slideLayout" Target="../slideLayouts/slideLayout200.xml"/><Relationship Id="rId188" Type="http://schemas.openxmlformats.org/officeDocument/2006/relationships/slideLayout" Target="../slideLayouts/slideLayout19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4.xml"/><Relationship Id="rId183" Type="http://schemas.openxmlformats.org/officeDocument/2006/relationships/slideLayout" Target="../slideLayouts/slideLayout194.xml"/><Relationship Id="rId32" Type="http://schemas.openxmlformats.org/officeDocument/2006/relationships/slideLayout" Target="../slideLayouts/slideLayout43.xml"/><Relationship Id="rId182" Type="http://schemas.openxmlformats.org/officeDocument/2006/relationships/slideLayout" Target="../slideLayouts/slideLayout193.xml"/><Relationship Id="rId35" Type="http://schemas.openxmlformats.org/officeDocument/2006/relationships/slideLayout" Target="../slideLayouts/slideLayout46.xml"/><Relationship Id="rId181" Type="http://schemas.openxmlformats.org/officeDocument/2006/relationships/slideLayout" Target="../slideLayouts/slideLayout192.xml"/><Relationship Id="rId34" Type="http://schemas.openxmlformats.org/officeDocument/2006/relationships/slideLayout" Target="../slideLayouts/slideLayout45.xml"/><Relationship Id="rId180" Type="http://schemas.openxmlformats.org/officeDocument/2006/relationships/slideLayout" Target="../slideLayouts/slideLayout191.xml"/><Relationship Id="rId37" Type="http://schemas.openxmlformats.org/officeDocument/2006/relationships/slideLayout" Target="../slideLayouts/slideLayout48.xml"/><Relationship Id="rId176" Type="http://schemas.openxmlformats.org/officeDocument/2006/relationships/slideLayout" Target="../slideLayouts/slideLayout187.xml"/><Relationship Id="rId36" Type="http://schemas.openxmlformats.org/officeDocument/2006/relationships/slideLayout" Target="../slideLayouts/slideLayout47.xml"/><Relationship Id="rId175" Type="http://schemas.openxmlformats.org/officeDocument/2006/relationships/slideLayout" Target="../slideLayouts/slideLayout186.xml"/><Relationship Id="rId39" Type="http://schemas.openxmlformats.org/officeDocument/2006/relationships/slideLayout" Target="../slideLayouts/slideLayout50.xml"/><Relationship Id="rId174" Type="http://schemas.openxmlformats.org/officeDocument/2006/relationships/slideLayout" Target="../slideLayouts/slideLayout185.xml"/><Relationship Id="rId38" Type="http://schemas.openxmlformats.org/officeDocument/2006/relationships/slideLayout" Target="../slideLayouts/slideLayout49.xml"/><Relationship Id="rId173" Type="http://schemas.openxmlformats.org/officeDocument/2006/relationships/slideLayout" Target="../slideLayouts/slideLayout184.xml"/><Relationship Id="rId179" Type="http://schemas.openxmlformats.org/officeDocument/2006/relationships/slideLayout" Target="../slideLayouts/slideLayout190.xml"/><Relationship Id="rId178" Type="http://schemas.openxmlformats.org/officeDocument/2006/relationships/slideLayout" Target="../slideLayouts/slideLayout189.xml"/><Relationship Id="rId177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98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5.xml"/><Relationship Id="rId197" Type="http://schemas.openxmlformats.org/officeDocument/2006/relationships/slideLayout" Target="../slideLayouts/slideLayout208.xml"/><Relationship Id="rId17" Type="http://schemas.openxmlformats.org/officeDocument/2006/relationships/slideLayout" Target="../slideLayouts/slideLayout28.xml"/><Relationship Id="rId196" Type="http://schemas.openxmlformats.org/officeDocument/2006/relationships/slideLayout" Target="../slideLayouts/slideLayout207.xml"/><Relationship Id="rId16" Type="http://schemas.openxmlformats.org/officeDocument/2006/relationships/slideLayout" Target="../slideLayouts/slideLayout27.xml"/><Relationship Id="rId195" Type="http://schemas.openxmlformats.org/officeDocument/2006/relationships/slideLayout" Target="../slideLayouts/slideLayout206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99" Type="http://schemas.openxmlformats.org/officeDocument/2006/relationships/theme" Target="../theme/theme3.xml"/><Relationship Id="rId84" Type="http://schemas.openxmlformats.org/officeDocument/2006/relationships/slideLayout" Target="../slideLayouts/slideLayout95.xml"/><Relationship Id="rId83" Type="http://schemas.openxmlformats.org/officeDocument/2006/relationships/slideLayout" Target="../slideLayouts/slideLayout94.xml"/><Relationship Id="rId86" Type="http://schemas.openxmlformats.org/officeDocument/2006/relationships/slideLayout" Target="../slideLayouts/slideLayout97.xml"/><Relationship Id="rId85" Type="http://schemas.openxmlformats.org/officeDocument/2006/relationships/slideLayout" Target="../slideLayouts/slideLayout96.xml"/><Relationship Id="rId88" Type="http://schemas.openxmlformats.org/officeDocument/2006/relationships/slideLayout" Target="../slideLayouts/slideLayout99.xml"/><Relationship Id="rId150" Type="http://schemas.openxmlformats.org/officeDocument/2006/relationships/slideLayout" Target="../slideLayouts/slideLayout161.xml"/><Relationship Id="rId87" Type="http://schemas.openxmlformats.org/officeDocument/2006/relationships/slideLayout" Target="../slideLayouts/slideLayout98.xml"/><Relationship Id="rId89" Type="http://schemas.openxmlformats.org/officeDocument/2006/relationships/slideLayout" Target="../slideLayouts/slideLayout100.xml"/><Relationship Id="rId80" Type="http://schemas.openxmlformats.org/officeDocument/2006/relationships/slideLayout" Target="../slideLayouts/slideLayout91.xml"/><Relationship Id="rId82" Type="http://schemas.openxmlformats.org/officeDocument/2006/relationships/slideLayout" Target="../slideLayouts/slideLayout93.xml"/><Relationship Id="rId81" Type="http://schemas.openxmlformats.org/officeDocument/2006/relationships/slideLayout" Target="../slideLayouts/slideLayout9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14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.xml"/><Relationship Id="rId148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20.xml"/><Relationship Id="rId143" Type="http://schemas.openxmlformats.org/officeDocument/2006/relationships/slideLayout" Target="../slideLayouts/slideLayout154.xml"/><Relationship Id="rId142" Type="http://schemas.openxmlformats.org/officeDocument/2006/relationships/slideLayout" Target="../slideLayouts/slideLayout153.xml"/><Relationship Id="rId141" Type="http://schemas.openxmlformats.org/officeDocument/2006/relationships/slideLayout" Target="../slideLayouts/slideLayout152.xml"/><Relationship Id="rId140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6.xml"/><Relationship Id="rId147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7.xml"/><Relationship Id="rId146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8.xml"/><Relationship Id="rId145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9.xml"/><Relationship Id="rId144" Type="http://schemas.openxmlformats.org/officeDocument/2006/relationships/slideLayout" Target="../slideLayouts/slideLayout155.xml"/><Relationship Id="rId73" Type="http://schemas.openxmlformats.org/officeDocument/2006/relationships/slideLayout" Target="../slideLayouts/slideLayout84.xml"/><Relationship Id="rId72" Type="http://schemas.openxmlformats.org/officeDocument/2006/relationships/slideLayout" Target="../slideLayouts/slideLayout83.xml"/><Relationship Id="rId75" Type="http://schemas.openxmlformats.org/officeDocument/2006/relationships/slideLayout" Target="../slideLayouts/slideLayout86.xml"/><Relationship Id="rId74" Type="http://schemas.openxmlformats.org/officeDocument/2006/relationships/slideLayout" Target="../slideLayouts/slideLayout85.xml"/><Relationship Id="rId77" Type="http://schemas.openxmlformats.org/officeDocument/2006/relationships/slideLayout" Target="../slideLayouts/slideLayout88.xml"/><Relationship Id="rId76" Type="http://schemas.openxmlformats.org/officeDocument/2006/relationships/slideLayout" Target="../slideLayouts/slideLayout87.xml"/><Relationship Id="rId79" Type="http://schemas.openxmlformats.org/officeDocument/2006/relationships/slideLayout" Target="../slideLayouts/slideLayout90.xml"/><Relationship Id="rId78" Type="http://schemas.openxmlformats.org/officeDocument/2006/relationships/slideLayout" Target="../slideLayouts/slideLayout89.xml"/><Relationship Id="rId71" Type="http://schemas.openxmlformats.org/officeDocument/2006/relationships/slideLayout" Target="../slideLayouts/slideLayout82.xml"/><Relationship Id="rId70" Type="http://schemas.openxmlformats.org/officeDocument/2006/relationships/slideLayout" Target="../slideLayouts/slideLayout81.xml"/><Relationship Id="rId139" Type="http://schemas.openxmlformats.org/officeDocument/2006/relationships/slideLayout" Target="../slideLayouts/slideLayout150.xml"/><Relationship Id="rId138" Type="http://schemas.openxmlformats.org/officeDocument/2006/relationships/slideLayout" Target="../slideLayouts/slideLayout149.xml"/><Relationship Id="rId137" Type="http://schemas.openxmlformats.org/officeDocument/2006/relationships/slideLayout" Target="../slideLayouts/slideLayout148.xml"/><Relationship Id="rId132" Type="http://schemas.openxmlformats.org/officeDocument/2006/relationships/slideLayout" Target="../slideLayouts/slideLayout143.xml"/><Relationship Id="rId131" Type="http://schemas.openxmlformats.org/officeDocument/2006/relationships/slideLayout" Target="../slideLayouts/slideLayout142.xml"/><Relationship Id="rId130" Type="http://schemas.openxmlformats.org/officeDocument/2006/relationships/slideLayout" Target="../slideLayouts/slideLayout141.xml"/><Relationship Id="rId136" Type="http://schemas.openxmlformats.org/officeDocument/2006/relationships/slideLayout" Target="../slideLayouts/slideLayout147.xml"/><Relationship Id="rId135" Type="http://schemas.openxmlformats.org/officeDocument/2006/relationships/slideLayout" Target="../slideLayouts/slideLayout146.xml"/><Relationship Id="rId134" Type="http://schemas.openxmlformats.org/officeDocument/2006/relationships/slideLayout" Target="../slideLayouts/slideLayout145.xml"/><Relationship Id="rId133" Type="http://schemas.openxmlformats.org/officeDocument/2006/relationships/slideLayout" Target="../slideLayouts/slideLayout144.xml"/><Relationship Id="rId62" Type="http://schemas.openxmlformats.org/officeDocument/2006/relationships/slideLayout" Target="../slideLayouts/slideLayout73.xml"/><Relationship Id="rId61" Type="http://schemas.openxmlformats.org/officeDocument/2006/relationships/slideLayout" Target="../slideLayouts/slideLayout72.xml"/><Relationship Id="rId64" Type="http://schemas.openxmlformats.org/officeDocument/2006/relationships/slideLayout" Target="../slideLayouts/slideLayout75.xml"/><Relationship Id="rId63" Type="http://schemas.openxmlformats.org/officeDocument/2006/relationships/slideLayout" Target="../slideLayouts/slideLayout74.xml"/><Relationship Id="rId66" Type="http://schemas.openxmlformats.org/officeDocument/2006/relationships/slideLayout" Target="../slideLayouts/slideLayout77.xml"/><Relationship Id="rId172" Type="http://schemas.openxmlformats.org/officeDocument/2006/relationships/slideLayout" Target="../slideLayouts/slideLayout183.xml"/><Relationship Id="rId65" Type="http://schemas.openxmlformats.org/officeDocument/2006/relationships/slideLayout" Target="../slideLayouts/slideLayout76.xml"/><Relationship Id="rId171" Type="http://schemas.openxmlformats.org/officeDocument/2006/relationships/slideLayout" Target="../slideLayouts/slideLayout182.xml"/><Relationship Id="rId68" Type="http://schemas.openxmlformats.org/officeDocument/2006/relationships/slideLayout" Target="../slideLayouts/slideLayout79.xml"/><Relationship Id="rId170" Type="http://schemas.openxmlformats.org/officeDocument/2006/relationships/slideLayout" Target="../slideLayouts/slideLayout181.xml"/><Relationship Id="rId67" Type="http://schemas.openxmlformats.org/officeDocument/2006/relationships/slideLayout" Target="../slideLayouts/slideLayout78.xml"/><Relationship Id="rId60" Type="http://schemas.openxmlformats.org/officeDocument/2006/relationships/slideLayout" Target="../slideLayouts/slideLayout71.xml"/><Relationship Id="rId165" Type="http://schemas.openxmlformats.org/officeDocument/2006/relationships/slideLayout" Target="../slideLayouts/slideLayout176.xml"/><Relationship Id="rId69" Type="http://schemas.openxmlformats.org/officeDocument/2006/relationships/slideLayout" Target="../slideLayouts/slideLayout80.xml"/><Relationship Id="rId164" Type="http://schemas.openxmlformats.org/officeDocument/2006/relationships/slideLayout" Target="../slideLayouts/slideLayout175.xml"/><Relationship Id="rId163" Type="http://schemas.openxmlformats.org/officeDocument/2006/relationships/slideLayout" Target="../slideLayouts/slideLayout174.xml"/><Relationship Id="rId162" Type="http://schemas.openxmlformats.org/officeDocument/2006/relationships/slideLayout" Target="../slideLayouts/slideLayout173.xml"/><Relationship Id="rId169" Type="http://schemas.openxmlformats.org/officeDocument/2006/relationships/slideLayout" Target="../slideLayouts/slideLayout180.xml"/><Relationship Id="rId168" Type="http://schemas.openxmlformats.org/officeDocument/2006/relationships/slideLayout" Target="../slideLayouts/slideLayout179.xml"/><Relationship Id="rId167" Type="http://schemas.openxmlformats.org/officeDocument/2006/relationships/slideLayout" Target="../slideLayouts/slideLayout178.xml"/><Relationship Id="rId166" Type="http://schemas.openxmlformats.org/officeDocument/2006/relationships/slideLayout" Target="../slideLayouts/slideLayout177.xml"/><Relationship Id="rId51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63.xml"/><Relationship Id="rId55" Type="http://schemas.openxmlformats.org/officeDocument/2006/relationships/slideLayout" Target="../slideLayouts/slideLayout66.xml"/><Relationship Id="rId161" Type="http://schemas.openxmlformats.org/officeDocument/2006/relationships/slideLayout" Target="../slideLayouts/slideLayout172.xml"/><Relationship Id="rId54" Type="http://schemas.openxmlformats.org/officeDocument/2006/relationships/slideLayout" Target="../slideLayouts/slideLayout65.xml"/><Relationship Id="rId160" Type="http://schemas.openxmlformats.org/officeDocument/2006/relationships/slideLayout" Target="../slideLayouts/slideLayout171.xml"/><Relationship Id="rId57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67.xml"/><Relationship Id="rId159" Type="http://schemas.openxmlformats.org/officeDocument/2006/relationships/slideLayout" Target="../slideLayouts/slideLayout170.xml"/><Relationship Id="rId59" Type="http://schemas.openxmlformats.org/officeDocument/2006/relationships/slideLayout" Target="../slideLayouts/slideLayout70.xml"/><Relationship Id="rId154" Type="http://schemas.openxmlformats.org/officeDocument/2006/relationships/slideLayout" Target="../slideLayouts/slideLayout165.xml"/><Relationship Id="rId58" Type="http://schemas.openxmlformats.org/officeDocument/2006/relationships/slideLayout" Target="../slideLayouts/slideLayout69.xml"/><Relationship Id="rId153" Type="http://schemas.openxmlformats.org/officeDocument/2006/relationships/slideLayout" Target="../slideLayouts/slideLayout164.xml"/><Relationship Id="rId152" Type="http://schemas.openxmlformats.org/officeDocument/2006/relationships/slideLayout" Target="../slideLayouts/slideLayout163.xml"/><Relationship Id="rId151" Type="http://schemas.openxmlformats.org/officeDocument/2006/relationships/slideLayout" Target="../slideLayouts/slideLayout162.xml"/><Relationship Id="rId158" Type="http://schemas.openxmlformats.org/officeDocument/2006/relationships/slideLayout" Target="../slideLayouts/slideLayout169.xml"/><Relationship Id="rId157" Type="http://schemas.openxmlformats.org/officeDocument/2006/relationships/slideLayout" Target="../slideLayouts/slideLayout168.xml"/><Relationship Id="rId156" Type="http://schemas.openxmlformats.org/officeDocument/2006/relationships/slideLayout" Target="../slideLayouts/slideLayout167.xml"/><Relationship Id="rId155" Type="http://schemas.openxmlformats.org/officeDocument/2006/relationships/slideLayout" Target="../slideLayouts/slideLayout166.xml"/><Relationship Id="rId107" Type="http://schemas.openxmlformats.org/officeDocument/2006/relationships/slideLayout" Target="../slideLayouts/slideLayout118.xml"/><Relationship Id="rId106" Type="http://schemas.openxmlformats.org/officeDocument/2006/relationships/slideLayout" Target="../slideLayouts/slideLayout117.xml"/><Relationship Id="rId105" Type="http://schemas.openxmlformats.org/officeDocument/2006/relationships/slideLayout" Target="../slideLayouts/slideLayout116.xml"/><Relationship Id="rId104" Type="http://schemas.openxmlformats.org/officeDocument/2006/relationships/slideLayout" Target="../slideLayouts/slideLayout115.xml"/><Relationship Id="rId109" Type="http://schemas.openxmlformats.org/officeDocument/2006/relationships/slideLayout" Target="../slideLayouts/slideLayout120.xml"/><Relationship Id="rId108" Type="http://schemas.openxmlformats.org/officeDocument/2006/relationships/slideLayout" Target="../slideLayouts/slideLayout119.xml"/><Relationship Id="rId103" Type="http://schemas.openxmlformats.org/officeDocument/2006/relationships/slideLayout" Target="../slideLayouts/slideLayout114.xml"/><Relationship Id="rId102" Type="http://schemas.openxmlformats.org/officeDocument/2006/relationships/slideLayout" Target="../slideLayouts/slideLayout113.xml"/><Relationship Id="rId101" Type="http://schemas.openxmlformats.org/officeDocument/2006/relationships/slideLayout" Target="../slideLayouts/slideLayout112.xml"/><Relationship Id="rId100" Type="http://schemas.openxmlformats.org/officeDocument/2006/relationships/slideLayout" Target="../slideLayouts/slideLayout111.xml"/><Relationship Id="rId129" Type="http://schemas.openxmlformats.org/officeDocument/2006/relationships/slideLayout" Target="../slideLayouts/slideLayout140.xml"/><Relationship Id="rId128" Type="http://schemas.openxmlformats.org/officeDocument/2006/relationships/slideLayout" Target="../slideLayouts/slideLayout139.xml"/><Relationship Id="rId127" Type="http://schemas.openxmlformats.org/officeDocument/2006/relationships/slideLayout" Target="../slideLayouts/slideLayout138.xml"/><Relationship Id="rId126" Type="http://schemas.openxmlformats.org/officeDocument/2006/relationships/slideLayout" Target="../slideLayouts/slideLayout137.xml"/><Relationship Id="rId121" Type="http://schemas.openxmlformats.org/officeDocument/2006/relationships/slideLayout" Target="../slideLayouts/slideLayout132.xml"/><Relationship Id="rId120" Type="http://schemas.openxmlformats.org/officeDocument/2006/relationships/slideLayout" Target="../slideLayouts/slideLayout131.xml"/><Relationship Id="rId125" Type="http://schemas.openxmlformats.org/officeDocument/2006/relationships/slideLayout" Target="../slideLayouts/slideLayout136.xml"/><Relationship Id="rId124" Type="http://schemas.openxmlformats.org/officeDocument/2006/relationships/slideLayout" Target="../slideLayouts/slideLayout135.xml"/><Relationship Id="rId123" Type="http://schemas.openxmlformats.org/officeDocument/2006/relationships/slideLayout" Target="../slideLayouts/slideLayout134.xml"/><Relationship Id="rId122" Type="http://schemas.openxmlformats.org/officeDocument/2006/relationships/slideLayout" Target="../slideLayouts/slideLayout133.xml"/><Relationship Id="rId95" Type="http://schemas.openxmlformats.org/officeDocument/2006/relationships/slideLayout" Target="../slideLayouts/slideLayout106.xml"/><Relationship Id="rId94" Type="http://schemas.openxmlformats.org/officeDocument/2006/relationships/slideLayout" Target="../slideLayouts/slideLayout105.xml"/><Relationship Id="rId97" Type="http://schemas.openxmlformats.org/officeDocument/2006/relationships/slideLayout" Target="../slideLayouts/slideLayout108.xml"/><Relationship Id="rId96" Type="http://schemas.openxmlformats.org/officeDocument/2006/relationships/slideLayout" Target="../slideLayouts/slideLayout107.xml"/><Relationship Id="rId99" Type="http://schemas.openxmlformats.org/officeDocument/2006/relationships/slideLayout" Target="../slideLayouts/slideLayout110.xml"/><Relationship Id="rId98" Type="http://schemas.openxmlformats.org/officeDocument/2006/relationships/slideLayout" Target="../slideLayouts/slideLayout109.xml"/><Relationship Id="rId91" Type="http://schemas.openxmlformats.org/officeDocument/2006/relationships/slideLayout" Target="../slideLayouts/slideLayout102.xml"/><Relationship Id="rId90" Type="http://schemas.openxmlformats.org/officeDocument/2006/relationships/slideLayout" Target="../slideLayouts/slideLayout101.xml"/><Relationship Id="rId93" Type="http://schemas.openxmlformats.org/officeDocument/2006/relationships/slideLayout" Target="../slideLayouts/slideLayout104.xml"/><Relationship Id="rId92" Type="http://schemas.openxmlformats.org/officeDocument/2006/relationships/slideLayout" Target="../slideLayouts/slideLayout103.xml"/><Relationship Id="rId118" Type="http://schemas.openxmlformats.org/officeDocument/2006/relationships/slideLayout" Target="../slideLayouts/slideLayout129.xml"/><Relationship Id="rId117" Type="http://schemas.openxmlformats.org/officeDocument/2006/relationships/slideLayout" Target="../slideLayouts/slideLayout128.xml"/><Relationship Id="rId116" Type="http://schemas.openxmlformats.org/officeDocument/2006/relationships/slideLayout" Target="../slideLayouts/slideLayout127.xml"/><Relationship Id="rId115" Type="http://schemas.openxmlformats.org/officeDocument/2006/relationships/slideLayout" Target="../slideLayouts/slideLayout126.xml"/><Relationship Id="rId119" Type="http://schemas.openxmlformats.org/officeDocument/2006/relationships/slideLayout" Target="../slideLayouts/slideLayout130.xml"/><Relationship Id="rId110" Type="http://schemas.openxmlformats.org/officeDocument/2006/relationships/slideLayout" Target="../slideLayouts/slideLayout121.xml"/><Relationship Id="rId114" Type="http://schemas.openxmlformats.org/officeDocument/2006/relationships/slideLayout" Target="../slideLayouts/slideLayout125.xml"/><Relationship Id="rId113" Type="http://schemas.openxmlformats.org/officeDocument/2006/relationships/slideLayout" Target="../slideLayouts/slideLayout124.xml"/><Relationship Id="rId112" Type="http://schemas.openxmlformats.org/officeDocument/2006/relationships/slideLayout" Target="../slideLayouts/slideLayout123.xml"/><Relationship Id="rId111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55354" y="1117832"/>
            <a:ext cx="7963200" cy="3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582936" y="472678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314864" y="4726781"/>
            <a:ext cx="2499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780365" y="4726781"/>
            <a:ext cx="17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  <p:sldLayoutId id="2147483712" r:id="rId54"/>
    <p:sldLayoutId id="2147483713" r:id="rId55"/>
    <p:sldLayoutId id="2147483714" r:id="rId56"/>
    <p:sldLayoutId id="2147483715" r:id="rId57"/>
    <p:sldLayoutId id="2147483716" r:id="rId58"/>
    <p:sldLayoutId id="2147483717" r:id="rId59"/>
    <p:sldLayoutId id="2147483718" r:id="rId60"/>
    <p:sldLayoutId id="2147483719" r:id="rId61"/>
    <p:sldLayoutId id="2147483720" r:id="rId62"/>
    <p:sldLayoutId id="2147483721" r:id="rId63"/>
    <p:sldLayoutId id="2147483722" r:id="rId64"/>
    <p:sldLayoutId id="2147483723" r:id="rId65"/>
    <p:sldLayoutId id="2147483724" r:id="rId66"/>
    <p:sldLayoutId id="2147483725" r:id="rId67"/>
    <p:sldLayoutId id="2147483726" r:id="rId68"/>
    <p:sldLayoutId id="2147483727" r:id="rId69"/>
    <p:sldLayoutId id="2147483728" r:id="rId70"/>
    <p:sldLayoutId id="2147483729" r:id="rId71"/>
    <p:sldLayoutId id="2147483730" r:id="rId72"/>
    <p:sldLayoutId id="2147483731" r:id="rId73"/>
    <p:sldLayoutId id="2147483732" r:id="rId74"/>
    <p:sldLayoutId id="2147483733" r:id="rId75"/>
    <p:sldLayoutId id="2147483734" r:id="rId76"/>
    <p:sldLayoutId id="2147483735" r:id="rId77"/>
    <p:sldLayoutId id="2147483736" r:id="rId78"/>
    <p:sldLayoutId id="2147483737" r:id="rId79"/>
    <p:sldLayoutId id="2147483738" r:id="rId80"/>
    <p:sldLayoutId id="2147483739" r:id="rId81"/>
    <p:sldLayoutId id="2147483740" r:id="rId82"/>
    <p:sldLayoutId id="2147483741" r:id="rId83"/>
    <p:sldLayoutId id="2147483742" r:id="rId84"/>
    <p:sldLayoutId id="2147483743" r:id="rId85"/>
    <p:sldLayoutId id="2147483744" r:id="rId86"/>
    <p:sldLayoutId id="2147483745" r:id="rId87"/>
    <p:sldLayoutId id="2147483746" r:id="rId88"/>
    <p:sldLayoutId id="2147483747" r:id="rId89"/>
    <p:sldLayoutId id="2147483748" r:id="rId90"/>
    <p:sldLayoutId id="2147483749" r:id="rId91"/>
    <p:sldLayoutId id="2147483750" r:id="rId92"/>
    <p:sldLayoutId id="2147483751" r:id="rId93"/>
    <p:sldLayoutId id="2147483752" r:id="rId94"/>
    <p:sldLayoutId id="2147483753" r:id="rId95"/>
    <p:sldLayoutId id="2147483754" r:id="rId96"/>
    <p:sldLayoutId id="2147483755" r:id="rId97"/>
    <p:sldLayoutId id="2147483756" r:id="rId98"/>
    <p:sldLayoutId id="2147483757" r:id="rId99"/>
    <p:sldLayoutId id="2147483758" r:id="rId100"/>
    <p:sldLayoutId id="2147483759" r:id="rId101"/>
    <p:sldLayoutId id="2147483760" r:id="rId102"/>
    <p:sldLayoutId id="2147483761" r:id="rId103"/>
    <p:sldLayoutId id="2147483762" r:id="rId104"/>
    <p:sldLayoutId id="2147483763" r:id="rId105"/>
    <p:sldLayoutId id="2147483764" r:id="rId106"/>
    <p:sldLayoutId id="2147483765" r:id="rId107"/>
    <p:sldLayoutId id="2147483766" r:id="rId108"/>
    <p:sldLayoutId id="2147483767" r:id="rId109"/>
    <p:sldLayoutId id="2147483768" r:id="rId110"/>
    <p:sldLayoutId id="2147483769" r:id="rId111"/>
    <p:sldLayoutId id="2147483770" r:id="rId112"/>
    <p:sldLayoutId id="2147483771" r:id="rId113"/>
    <p:sldLayoutId id="2147483772" r:id="rId114"/>
    <p:sldLayoutId id="2147483773" r:id="rId115"/>
    <p:sldLayoutId id="2147483774" r:id="rId116"/>
    <p:sldLayoutId id="2147483775" r:id="rId117"/>
    <p:sldLayoutId id="2147483776" r:id="rId118"/>
    <p:sldLayoutId id="2147483777" r:id="rId119"/>
    <p:sldLayoutId id="2147483778" r:id="rId120"/>
    <p:sldLayoutId id="2147483779" r:id="rId121"/>
    <p:sldLayoutId id="2147483780" r:id="rId122"/>
    <p:sldLayoutId id="2147483781" r:id="rId123"/>
    <p:sldLayoutId id="2147483782" r:id="rId124"/>
    <p:sldLayoutId id="2147483783" r:id="rId125"/>
    <p:sldLayoutId id="2147483784" r:id="rId126"/>
    <p:sldLayoutId id="2147483785" r:id="rId127"/>
    <p:sldLayoutId id="2147483786" r:id="rId128"/>
    <p:sldLayoutId id="2147483787" r:id="rId129"/>
    <p:sldLayoutId id="2147483788" r:id="rId130"/>
    <p:sldLayoutId id="2147483789" r:id="rId131"/>
    <p:sldLayoutId id="2147483790" r:id="rId132"/>
    <p:sldLayoutId id="2147483791" r:id="rId133"/>
    <p:sldLayoutId id="2147483792" r:id="rId134"/>
    <p:sldLayoutId id="2147483793" r:id="rId135"/>
    <p:sldLayoutId id="2147483794" r:id="rId136"/>
    <p:sldLayoutId id="2147483795" r:id="rId137"/>
    <p:sldLayoutId id="2147483796" r:id="rId138"/>
    <p:sldLayoutId id="2147483797" r:id="rId139"/>
    <p:sldLayoutId id="2147483798" r:id="rId140"/>
    <p:sldLayoutId id="2147483799" r:id="rId141"/>
    <p:sldLayoutId id="2147483800" r:id="rId142"/>
    <p:sldLayoutId id="2147483801" r:id="rId143"/>
    <p:sldLayoutId id="2147483802" r:id="rId144"/>
    <p:sldLayoutId id="2147483803" r:id="rId145"/>
    <p:sldLayoutId id="2147483804" r:id="rId146"/>
    <p:sldLayoutId id="2147483805" r:id="rId147"/>
    <p:sldLayoutId id="2147483806" r:id="rId148"/>
    <p:sldLayoutId id="2147483807" r:id="rId149"/>
    <p:sldLayoutId id="2147483808" r:id="rId150"/>
    <p:sldLayoutId id="2147483809" r:id="rId151"/>
    <p:sldLayoutId id="2147483810" r:id="rId152"/>
    <p:sldLayoutId id="2147483811" r:id="rId153"/>
    <p:sldLayoutId id="2147483812" r:id="rId154"/>
    <p:sldLayoutId id="2147483813" r:id="rId155"/>
    <p:sldLayoutId id="2147483814" r:id="rId156"/>
    <p:sldLayoutId id="2147483815" r:id="rId157"/>
    <p:sldLayoutId id="2147483816" r:id="rId158"/>
    <p:sldLayoutId id="2147483817" r:id="rId159"/>
    <p:sldLayoutId id="2147483818" r:id="rId160"/>
    <p:sldLayoutId id="2147483819" r:id="rId161"/>
    <p:sldLayoutId id="2147483820" r:id="rId162"/>
    <p:sldLayoutId id="2147483821" r:id="rId163"/>
    <p:sldLayoutId id="2147483822" r:id="rId164"/>
    <p:sldLayoutId id="2147483823" r:id="rId165"/>
    <p:sldLayoutId id="2147483824" r:id="rId166"/>
    <p:sldLayoutId id="2147483825" r:id="rId167"/>
    <p:sldLayoutId id="2147483826" r:id="rId168"/>
    <p:sldLayoutId id="2147483827" r:id="rId169"/>
    <p:sldLayoutId id="2147483828" r:id="rId170"/>
    <p:sldLayoutId id="2147483829" r:id="rId171"/>
    <p:sldLayoutId id="2147483830" r:id="rId172"/>
    <p:sldLayoutId id="2147483831" r:id="rId173"/>
    <p:sldLayoutId id="2147483832" r:id="rId174"/>
    <p:sldLayoutId id="2147483833" r:id="rId175"/>
    <p:sldLayoutId id="2147483834" r:id="rId176"/>
    <p:sldLayoutId id="2147483835" r:id="rId177"/>
    <p:sldLayoutId id="2147483836" r:id="rId178"/>
    <p:sldLayoutId id="2147483837" r:id="rId179"/>
    <p:sldLayoutId id="2147483838" r:id="rId180"/>
    <p:sldLayoutId id="2147483839" r:id="rId181"/>
    <p:sldLayoutId id="2147483840" r:id="rId182"/>
    <p:sldLayoutId id="2147483841" r:id="rId183"/>
    <p:sldLayoutId id="2147483842" r:id="rId184"/>
    <p:sldLayoutId id="2147483843" r:id="rId185"/>
    <p:sldLayoutId id="2147483844" r:id="rId186"/>
    <p:sldLayoutId id="2147483845" r:id="rId187"/>
    <p:sldLayoutId id="2147483846" r:id="rId188"/>
    <p:sldLayoutId id="2147483847" r:id="rId189"/>
    <p:sldLayoutId id="2147483848" r:id="rId190"/>
    <p:sldLayoutId id="2147483849" r:id="rId191"/>
    <p:sldLayoutId id="2147483850" r:id="rId192"/>
    <p:sldLayoutId id="2147483851" r:id="rId193"/>
    <p:sldLayoutId id="2147483852" r:id="rId194"/>
    <p:sldLayoutId id="2147483853" r:id="rId195"/>
    <p:sldLayoutId id="2147483854" r:id="rId196"/>
    <p:sldLayoutId id="2147483855" r:id="rId197"/>
    <p:sldLayoutId id="2147483856" r:id="rId19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60">
          <p15:clr>
            <a:srgbClr val="F26B43"/>
          </p15:clr>
        </p15:guide>
        <p15:guide id="4" pos="5382">
          <p15:clr>
            <a:srgbClr val="F26B43"/>
          </p15:clr>
        </p15:guide>
        <p15:guide id="5" orient="horz" pos="2880">
          <p15:clr>
            <a:srgbClr val="F26B43"/>
          </p15:clr>
        </p15:guide>
        <p15:guide id="6" orient="horz" pos="360">
          <p15:clr>
            <a:srgbClr val="F26B43"/>
          </p15:clr>
        </p15:guide>
        <p15:guide id="7" pos="3735">
          <p15:clr>
            <a:srgbClr val="A4A3A4"/>
          </p15:clr>
        </p15:guide>
        <p15:guide id="8" pos="3816">
          <p15:clr>
            <a:srgbClr val="A4A3A4"/>
          </p15:clr>
        </p15:guide>
        <p15:guide id="9" pos="3663">
          <p15:clr>
            <a:srgbClr val="A4A3A4"/>
          </p15:clr>
        </p15:guide>
        <p15:guide id="10" pos="1935">
          <p15:clr>
            <a:srgbClr val="A4A3A4"/>
          </p15:clr>
        </p15:guide>
        <p15:guide id="11" pos="2007">
          <p15:clr>
            <a:srgbClr val="A4A3A4"/>
          </p15:clr>
        </p15:guide>
        <p15:guide id="12" pos="2088">
          <p15:clr>
            <a:srgbClr val="A4A3A4"/>
          </p15:clr>
        </p15:guide>
        <p15:guide id="13" pos="2952">
          <p15:clr>
            <a:srgbClr val="A4A3A4"/>
          </p15:clr>
        </p15:guide>
        <p15:guide id="14" pos="280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nkedin.com/learning/dicas-e-estrategias-para-exercer-uma-lideranca-de-alto-impacto/como-dar-feedback-negativo?u=104?trk=learnermappingfile" TargetMode="External"/><Relationship Id="rId10" Type="http://schemas.openxmlformats.org/officeDocument/2006/relationships/hyperlink" Target="https://www.linkedin.com/learning/dicas-e-estrategias-para-exercer-uma-lideranca-de-alto-impacto/como-dar-feedback-positivo?u=104?trk=learnermappingfile" TargetMode="External"/><Relationship Id="rId13" Type="http://schemas.openxmlformats.org/officeDocument/2006/relationships/hyperlink" Target="https://www.linkedin.com/learning/como-identificar-seus-pontos-fortes/peca-feedback-sobre-seus-talentos?trk=learnermappingfile" TargetMode="External"/><Relationship Id="rId12" Type="http://schemas.openxmlformats.org/officeDocument/2006/relationships/hyperlink" Target="https://www.linkedin.com/learning/como-pedir-feedback-no-trabalho-para-evoluir-na-carreira/o-feedback-e-responsabilidade-sua-10910099?trk=learnermappingfile" TargetMode="External"/><Relationship Id="rId15" Type="http://schemas.openxmlformats.org/officeDocument/2006/relationships/image" Target="../media/image8.png"/><Relationship Id="rId14" Type="http://schemas.openxmlformats.org/officeDocument/2006/relationships/image" Target="../media/image12.png"/><Relationship Id="rId17" Type="http://schemas.openxmlformats.org/officeDocument/2006/relationships/image" Target="../media/image14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hyperlink" Target="https://www.linkedin.com/learning/presenca-executiva-para-mulheres-em-cargos-de-lideranca/como-pedir-o-feedback-certo?trk=learnermappingfile" TargetMode="External"/><Relationship Id="rId9" Type="http://schemas.openxmlformats.org/officeDocument/2006/relationships/hyperlink" Target="https://www.linkedin.com/learning/competencias-de-coaching-para-lideres-e-gerentes/de-feedback?trk=learnermappingfile" TargetMode="External"/><Relationship Id="rId5" Type="http://schemas.openxmlformats.org/officeDocument/2006/relationships/hyperlink" Target="https://www.linkedin.com/learning/como-pedir-feedback-no-trabalho-para-evoluir-na-carreira/por-que-devemos-pedir-feedback-10905898?trk=learnermappingfile" TargetMode="External"/><Relationship Id="rId6" Type="http://schemas.openxmlformats.org/officeDocument/2006/relationships/hyperlink" Target="https://www.linkedin.com/learning/como-dar-e-receber-feedback/crie-uma-mentalidade-de-crescimento-atraves-do-feedback?trk=learnermappingfile" TargetMode="External"/><Relationship Id="rId7" Type="http://schemas.openxmlformats.org/officeDocument/2006/relationships/hyperlink" Target="https://www.linkedin.com/learning/como-criar-organizacoes-criativas/como-dar-feedback-que-gera-crescimento?trk=learnermappingfile" TargetMode="External"/><Relationship Id="rId8" Type="http://schemas.openxmlformats.org/officeDocument/2006/relationships/hyperlink" Target="https://www.linkedin.com/learning/tecnicas-de-comunicacao-interpessoal/como-responder-a-feedbacks-criticos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66" name="Google Shape;1566;p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9978" y="263533"/>
            <a:ext cx="1410866" cy="276189"/>
          </a:xfrm>
          <a:prstGeom prst="rect">
            <a:avLst/>
          </a:prstGeom>
          <a:noFill/>
          <a:ln>
            <a:noFill/>
          </a:ln>
        </p:spPr>
      </p:pic>
      <p:sp>
        <p:nvSpPr>
          <p:cNvPr id="1567" name="Google Shape;1567;p212"/>
          <p:cNvSpPr txBox="1"/>
          <p:nvPr/>
        </p:nvSpPr>
        <p:spPr>
          <a:xfrm>
            <a:off x="-376305" y="3621359"/>
            <a:ext cx="69300" cy="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212"/>
          <p:cNvSpPr txBox="1"/>
          <p:nvPr/>
        </p:nvSpPr>
        <p:spPr>
          <a:xfrm>
            <a:off x="283150" y="205000"/>
            <a:ext cx="5181600" cy="8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A dádiva do feedback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000">
                <a:solidFill>
                  <a:schemeClr val="accent6"/>
                </a:solidFill>
              </a:rPr>
              <a:t>Descubra novas lições todos os dias que podem ser completadas em cerca de 5-10 minutos. Não se preocupe se perder um dia - pode sempre recuperar amanhã.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69" name="Google Shape;1569;p212"/>
          <p:cNvGraphicFramePr/>
          <p:nvPr/>
        </p:nvGraphicFramePr>
        <p:xfrm>
          <a:off x="283156" y="10657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{15F5022B-1D5F-43ED-BDD3-5C953764B2D6}</a:tableStyleId>
              </a:tblPr>
              <a:tblGrid>
                <a:gridCol w="1703875"/>
                <a:gridCol w="1727225"/>
                <a:gridCol w="1715550"/>
                <a:gridCol w="1715550"/>
                <a:gridCol w="1715550"/>
              </a:tblGrid>
              <a:tr h="339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Segunda-feira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Terça-feira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Quarta-feira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Quinta-feira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Sexta-feira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84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rgbClr val="3C4345"/>
                          </a:solidFill>
                        </a:rPr>
                        <a:t>O desafio começa amanhã!</a:t>
                      </a:r>
                      <a:endParaRPr sz="10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2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Como pedir o feedback certo</a:t>
                      </a:r>
                      <a:endParaRPr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23s)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3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Por que devemos pedir feedback</a:t>
                      </a:r>
                      <a:endParaRPr sz="800" u="sng">
                        <a:solidFill>
                          <a:schemeClr val="accent3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(42s)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4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6"/>
                        </a:rPr>
                        <a:t>Crie uma mentalidade de crescimento através do feedback</a:t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20s)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5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Reflexão:</a:t>
                      </a:r>
                      <a:r>
                        <a:rPr lang="en" sz="800"/>
                        <a:t> </a:t>
                      </a:r>
                      <a:endParaRPr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Quais são as suas conclusões favoritas dos vídeos que explorou?</a:t>
                      </a:r>
                      <a:endParaRPr sz="800"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836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6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Como dar feedback que gera crescimento</a:t>
                      </a:r>
                      <a:endParaRPr sz="800" u="sng">
                        <a:solidFill>
                          <a:schemeClr val="accent3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29s)</a:t>
                      </a:r>
                      <a:endParaRPr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7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Como responder a feedbacks críticos</a:t>
                      </a:r>
                      <a:br>
                        <a:rPr lang="en" sz="800"/>
                      </a:br>
                      <a:r>
                        <a:rPr lang="en" sz="800"/>
                        <a:t>(3m 24s)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8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Atividade:</a:t>
                      </a:r>
                      <a:r>
                        <a:rPr lang="en" sz="800">
                          <a:solidFill>
                            <a:srgbClr val="3C4345"/>
                          </a:solidFill>
                        </a:rPr>
                        <a:t> 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Defina uma intenção para esta semana que o mantenha concentrado.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9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Dê feedback</a:t>
                      </a:r>
                      <a:endParaRPr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33s)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10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br>
                        <a:rPr lang="en" sz="800">
                          <a:solidFill>
                            <a:srgbClr val="3C4345"/>
                          </a:solidFill>
                        </a:rPr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836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11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Desafio:</a:t>
                      </a:r>
                      <a:r>
                        <a:rPr lang="en" sz="800"/>
                        <a:t> </a:t>
                      </a:r>
                      <a:endParaRPr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Pense numa forma de investir em si próprio este mês.</a:t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12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Como dar feedback positivo</a:t>
                      </a:r>
                      <a:endParaRPr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29s)</a:t>
                      </a:r>
                      <a:endParaRPr sz="800"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13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14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Como dar feedback negativo</a:t>
                      </a:r>
                      <a:endParaRPr b="1"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09s)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15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O feedback é responsabilidade sua</a:t>
                      </a:r>
                      <a:endParaRPr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(1m 35s)</a:t>
                      </a:r>
                      <a:endParaRPr sz="800"/>
                    </a:p>
                  </a:txBody>
                  <a:tcPr marT="17150" marB="17150" marR="34300" marL="3430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95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16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3"/>
                        </a:rPr>
                        <a:t>Peça feedback sobre seus talentos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51s)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17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18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19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20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1570" name="Google Shape;1570;p21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583027" y="4387800"/>
            <a:ext cx="834950" cy="62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1" name="Google Shape;1571;p21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554608" y="2571749"/>
            <a:ext cx="834949" cy="6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2" name="Google Shape;1572;p21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221487" y="3510475"/>
            <a:ext cx="701074" cy="525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3" name="Google Shape;1573;p212"/>
          <p:cNvCxnSpPr/>
          <p:nvPr/>
        </p:nvCxnSpPr>
        <p:spPr>
          <a:xfrm flipH="1" rot="10800000">
            <a:off x="2622625" y="4883863"/>
            <a:ext cx="3670200" cy="25500"/>
          </a:xfrm>
          <a:prstGeom prst="straightConnector1">
            <a:avLst/>
          </a:prstGeom>
          <a:noFill/>
          <a:ln cap="flat" cmpd="sng" w="9525">
            <a:solidFill>
              <a:srgbClr val="44712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4" name="Google Shape;1574;p212"/>
          <p:cNvCxnSpPr/>
          <p:nvPr/>
        </p:nvCxnSpPr>
        <p:spPr>
          <a:xfrm flipH="1" rot="10800000">
            <a:off x="2622625" y="4744150"/>
            <a:ext cx="3670200" cy="25500"/>
          </a:xfrm>
          <a:prstGeom prst="straightConnector1">
            <a:avLst/>
          </a:prstGeom>
          <a:noFill/>
          <a:ln cap="flat" cmpd="sng" w="9525">
            <a:solidFill>
              <a:srgbClr val="44712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5" name="Google Shape;1575;p212"/>
          <p:cNvCxnSpPr/>
          <p:nvPr/>
        </p:nvCxnSpPr>
        <p:spPr>
          <a:xfrm flipH="1" rot="10800000">
            <a:off x="2622625" y="4604425"/>
            <a:ext cx="3670200" cy="25500"/>
          </a:xfrm>
          <a:prstGeom prst="straightConnector1">
            <a:avLst/>
          </a:prstGeom>
          <a:noFill/>
          <a:ln cap="flat" cmpd="sng" w="9525">
            <a:solidFill>
              <a:srgbClr val="44712E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A picture containing text, vector graphics&#10;&#10;Description automatically generated" id="1576" name="Google Shape;1576;p212"/>
          <p:cNvPicPr preferRelativeResize="0"/>
          <p:nvPr/>
        </p:nvPicPr>
        <p:blipFill rotWithShape="1">
          <a:blip r:embed="rId17">
            <a:alphaModFix/>
          </a:blip>
          <a:srcRect b="0" l="0" r="19948" t="0"/>
          <a:stretch/>
        </p:blipFill>
        <p:spPr>
          <a:xfrm>
            <a:off x="5464762" y="227001"/>
            <a:ext cx="1582249" cy="8387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7" name="Google Shape;1577;p212"/>
          <p:cNvSpPr txBox="1"/>
          <p:nvPr/>
        </p:nvSpPr>
        <p:spPr>
          <a:xfrm>
            <a:off x="2207550" y="4253088"/>
            <a:ext cx="47289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Desafio:</a:t>
            </a:r>
            <a:r>
              <a:rPr lang="en" sz="800">
                <a:solidFill>
                  <a:schemeClr val="dk1"/>
                </a:solidFill>
              </a:rPr>
              <a:t> Reserve algum tempo para escrever como vai implementar a sua aprendizagem.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