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585DF8-AAA5-488A-988D-F246E082A858}">
  <a:tblStyle styleId="{CB585DF8-AAA5-488A-988D-F246E082A85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83665db1c5_0_1521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83665db1c5_0_15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83665db1c5_0_15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como-melhorar-o-desempenho-dos-colaboradores/gerenciamento-do-tempo?trk=learnermappingfile" TargetMode="External"/><Relationship Id="rId10" Type="http://schemas.openxmlformats.org/officeDocument/2006/relationships/hyperlink" Target="https://www.linkedin.com/learning/o-futuro-da-gestao-de-desempenho/como-otimizar-o-desempenho?trk=learnermappingfile" TargetMode="External"/><Relationship Id="rId13" Type="http://schemas.openxmlformats.org/officeDocument/2006/relationships/hyperlink" Target="https://www.linkedin.com/learning/como-desenvolver-a-autolideranca/faca-uma-autoavaliacao-de-desempenho-sincera?trk=learnermappingfile" TargetMode="External"/><Relationship Id="rId12" Type="http://schemas.openxmlformats.org/officeDocument/2006/relationships/hyperlink" Target="https://www.linkedin.com/learning/tecnicas-para-lidar-com-o-trabalho-sob-pressao/como-gerenciar-expectativas?trk=learnermappingfile" TargetMode="External"/><Relationship Id="rId15" Type="http://schemas.openxmlformats.org/officeDocument/2006/relationships/hyperlink" Target="https://www.linkedin.com/learning/como-manter-o-foco-e-evitar-distracoes/como-reservar-tempo-para-a-tracao?trk=learnermappingfile" TargetMode="External"/><Relationship Id="rId14" Type="http://schemas.openxmlformats.org/officeDocument/2006/relationships/hyperlink" Target="https://www.linkedin.com/learning/fundamentos-de-gestao-de-operacoes/a-importancia-da-produtividade?trk=learnermappingfile" TargetMode="External"/><Relationship Id="rId17" Type="http://schemas.openxmlformats.org/officeDocument/2006/relationships/image" Target="../media/image13.png"/><Relationship Id="rId16" Type="http://schemas.openxmlformats.org/officeDocument/2006/relationships/image" Target="../media/image11.png"/><Relationship Id="rId18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ww.linkedin.com/learning/gestao-agil-no-trabalho-como-tornar-as-reunioes-ageis-mais-produtivas/como-manter-o-ritmo-da-reuniao?trk=learnermappingfile" TargetMode="External"/><Relationship Id="rId9" Type="http://schemas.openxmlformats.org/officeDocument/2006/relationships/hyperlink" Target="https://www.linkedin.com/learning/como-colaborar-de-forma-eficaz-com-sua-equipe/seja-uma-pessoa-proativa-em-relacao-aos-projetos-da-equipe?trk=learnermappingfile" TargetMode="External"/><Relationship Id="rId5" Type="http://schemas.openxmlformats.org/officeDocument/2006/relationships/hyperlink" Target="https://www.linkedin.com/learning/como-conduzir-reunioes-produtivas/como-determinar-se-a-reuniao-e-necessaria?trk=learnermappingfile" TargetMode="External"/><Relationship Id="rId6" Type="http://schemas.openxmlformats.org/officeDocument/2006/relationships/hyperlink" Target="https://www.linkedin.com/learning/tecnicas-de-gestao-de-tempo-para-gerentes/por-que-e-como-delegar-tarefas-2?trk=learnermappingfile" TargetMode="External"/><Relationship Id="rId7" Type="http://schemas.openxmlformats.org/officeDocument/2006/relationships/hyperlink" Target="https://www.linkedin.com/learning/produtividade-no-trabalho-remoto-como-fazer-uma-boa-gestao-do-tempo/crie-um-espaco-de-trabalho-produtivo?trk=learnermappingfile" TargetMode="External"/><Relationship Id="rId8" Type="http://schemas.openxmlformats.org/officeDocument/2006/relationships/hyperlink" Target="https://www.linkedin.com/learning/como-conciliar-o-trabalho-remoto-com-a-vida-familiar-em-tempos-de-crise/como-minimizar-distracoes-e-interrupcoes-agregando-flexibilidad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4" y="204994"/>
            <a:ext cx="47556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Indicadores de produtividade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Descubra novas lições todos os dias que podem ser completadas em cerca de 5-10 minutos. Não se preocupe se perder um dia - pode sempre recuperar amanhã.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{CB585DF8-AAA5-488A-988D-F246E082A858}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Segunda-feira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Terça-feira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Quarta-feira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Quinta-feira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Sexta-feira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1000"/>
                        <a:t>O desafio começa amanhã!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manter o ritmo da reunião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11s)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determinar se a reunião é necessária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Por que e como delegar tarefas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31s)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Reflexão: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Quais são as suas conclusões favoritas dos vídeos que explorou?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70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Atividade: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Defina uma intenção para esta semana que o mantenha concentrado.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Crie um espaço de trabalho produtivo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42s)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minimizar distrações e interrupções agregando flexibilidade</a:t>
                      </a:r>
                      <a:br>
                        <a:rPr lang="en" sz="800"/>
                      </a:br>
                      <a:r>
                        <a:rPr lang="en" sz="800"/>
                        <a:t>(4m 22s)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Seja uma pessoa proativa em relação aos projetos da equipe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46s)</a:t>
                      </a:r>
                      <a:br>
                        <a:rPr lang="en" sz="800">
                          <a:solidFill>
                            <a:srgbClr val="3C4345"/>
                          </a:solidFill>
                        </a:rPr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76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otimizar o desempenho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28s)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Gerenciamento do tempo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14s)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gerenciar expectativas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12s)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</a:t>
                      </a:r>
                      <a:r>
                        <a:rPr lang="en" sz="800">
                          <a:solidFill>
                            <a:srgbClr val="3C4345"/>
                          </a:solidFill>
                        </a:rPr>
                        <a:t> 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Pense numa forma de investir em si próprio este mês.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Faça uma autoavaliação de desempenho sincera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49s)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4"/>
                        </a:rPr>
                        <a:t>A importância da produtividade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21s)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reservar tempo para a tração</a:t>
                      </a:r>
                      <a:endParaRPr b="1"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21s)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</a:t>
                      </a:r>
                      <a:r>
                        <a:rPr lang="en" sz="800">
                          <a:solidFill>
                            <a:srgbClr val="3C4345"/>
                          </a:solidFill>
                        </a:rPr>
                        <a:t> 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Reserve algum tempo para escrever como vai implementar a sua aprendizagem.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29800" y="4013675"/>
            <a:ext cx="3431050" cy="9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1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78975" y="2604075"/>
            <a:ext cx="685784" cy="5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212"/>
          <p:cNvPicPr preferRelativeResize="0"/>
          <p:nvPr/>
        </p:nvPicPr>
        <p:blipFill rotWithShape="1">
          <a:blip r:embed="rId18">
            <a:alphaModFix/>
          </a:blip>
          <a:srcRect b="0" l="2410" r="-2410" t="0"/>
          <a:stretch/>
        </p:blipFill>
        <p:spPr>
          <a:xfrm>
            <a:off x="5405522" y="1"/>
            <a:ext cx="2135100" cy="10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