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gkoFyi7ez/PP+LjnHOy84Lq3am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4AF640-FF40-4635-A703-780D52E27694}">
  <a:tblStyle styleId="{DD4AF640-FF40-4635-A703-780D52E2769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8360d25e41_0_1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8360d25e41_0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8360d25e41_0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235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8360d25e41_0_153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8360d25e41_0_153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8360d25e41_0_153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8360d25e41_0_153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8360d25e41_0_153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8360d25e41_0_15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8360d25e41_0_153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8360d25e41_0_153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8360d25e41_0_153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8360d25e41_0_154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8360d25e41_0_154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8360d25e41_0_154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8360d25e41_0_154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8360d25e41_0_154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8360d25e41_0_1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8360d25e41_0_154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8360d25e41_0_154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8360d25e41_0_154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8360d25e41_0_155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8360d25e41_0_155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8360d25e41_0_155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8360d25e41_0_155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8360d25e41_0_155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8360d25e41_0_15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8360d25e41_0_155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8360d25e41_0_155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8360d25e41_0_155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8360d25e41_0_156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8360d25e41_0_156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8360d25e41_0_156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8360d25e41_0_156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8360d25e41_0_156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8360d25e41_0_15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8360d25e41_0_156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8360d25e41_0_156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8360d25e41_0_156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8360d25e41_0_157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8360d25e41_0_157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8360d25e41_0_157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8360d25e41_0_157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8360d25e41_0_157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8360d25e41_0_15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8360d25e41_0_157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8360d25e41_0_157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8360d25e41_0_157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360d25e41_0_1586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8360d25e41_0_1586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8360d25e41_0_1586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8360d25e41_0_1586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8360d25e41_0_1586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8360d25e41_0_15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8360d25e41_0_1593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8360d25e41_0_1593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8360d25e41_0_1593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8360d25e41_0_1593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8360d25e41_0_1593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8360d25e41_0_15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8360d25e41_0_1600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8360d25e41_0_1600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8360d25e41_0_1600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8360d25e41_0_1600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8360d25e41_0_1600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8360d25e41_0_16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8360d25e41_0_1607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8360d25e41_0_1607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8360d25e41_0_1607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8360d25e41_0_1607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8360d25e41_0_1607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8360d25e41_0_16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8360d25e41_0_161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8360d25e41_0_161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8360d25e41_0_161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8360d25e41_0_161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8360d25e41_0_1614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8360d25e41_0_16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8360d25e41_0_1621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8360d25e41_0_1621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8360d25e41_0_1621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8360d25e41_0_162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8360d25e41_0_1621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8360d25e41_0_16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8360d25e41_0_162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8360d25e41_0_1628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8360d25e41_0_1628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8360d25e41_0_162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8360d25e41_0_162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8360d25e41_0_163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8360d25e41_0_1634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8360d25e41_0_1634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8360d25e41_0_163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8360d25e41_0_163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8360d25e41_0_1640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8360d25e41_0_1640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8360d25e41_0_1640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8360d25e41_0_164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8360d25e41_0_1640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8360d25e41_0_164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8360d25e41_0_1646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8360d25e41_0_1646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8360d25e41_0_164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8360d25e41_0_164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8360d25e41_0_16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360d25e41_0_1653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8360d25e41_0_1653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8360d25e41_0_1653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8360d25e41_0_1653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8360d25e41_0_1653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8360d25e41_0_16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8360d25e41_0_1660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8360d25e41_0_1660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8360d25e41_0_1660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8360d25e41_0_1660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8360d25e41_0_1660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8360d25e41_0_16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8360d25e41_0_1667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8360d25e41_0_1667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8360d25e41_0_1667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8360d25e41_0_16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8360d25e41_0_1667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8360d25e41_0_16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8360d25e41_0_1674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8360d25e41_0_1674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8360d25e41_0_1674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8360d25e41_0_1674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8360d25e41_0_1674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8360d25e41_0_16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8360d25e41_0_168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8360d25e41_0_168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8360d25e41_0_1681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8360d25e41_0_168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8360d25e41_0_168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8360d25e41_0_16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8360d25e41_0_1688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8360d25e41_0_1688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8360d25e41_0_1688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8360d25e41_0_1688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8360d25e41_0_1688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8360d25e41_0_16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8360d25e41_0_1695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8360d25e41_0_1695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8360d25e41_0_1695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8360d25e41_0_1695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8360d25e41_0_1695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8360d25e41_0_16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8360d25e41_0_1702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8360d25e41_0_1702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8360d25e41_0_1702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8360d25e41_0_170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8360d25e41_0_1702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8360d25e41_0_17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8360d25e41_0_1709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8360d25e41_0_1709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8360d25e41_0_1709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8360d25e41_0_1709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8360d25e41_0_1709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8360d25e41_0_17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8360d25e41_0_171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8360d25e41_0_171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8360d25e41_0_1716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8360d25e41_0_171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8360d25e41_0_171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8360d25e41_0_17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360d25e41_0_1723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8360d25e41_0_172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8360d25e41_0_1723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8360d25e41_0_172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8360d25e41_0_172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8360d25e41_0_17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8360d25e41_0_1730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8360d25e41_0_1730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8360d25e41_0_1730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8360d25e41_0_1730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8360d25e41_0_1730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8360d25e41_0_1730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8360d25e41_0_17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8360d25e41_0_173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8360d25e41_0_173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8360d25e41_0_173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8360d25e41_0_173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8360d25e41_0_173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8360d25e41_0_173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8360d25e41_0_17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8360d25e41_0_174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8360d25e41_0_174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8360d25e41_0_174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8360d25e41_0_174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8360d25e41_0_174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8360d25e41_0_1746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8360d25e41_0_174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8360d25e41_0_17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8360d25e41_0_1755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8360d25e41_0_1755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8360d25e41_0_1755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8360d25e41_0_1755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8360d25e41_0_1755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8360d25e41_0_1755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8360d25e41_0_17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8360d25e41_0_1763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8360d25e41_0_176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8360d25e41_0_176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8360d25e41_0_176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8360d25e41_0_176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8360d25e41_0_17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8360d25e41_0_1770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8360d25e41_0_177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8360d25e41_0_177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8360d25e41_0_177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8360d25e41_0_177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8360d25e41_0_17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8360d25e41_0_177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8360d25e41_0_177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8360d25e41_0_177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8360d25e41_0_1777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8360d25e41_0_177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8360d25e41_0_177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8360d25e41_0_17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8360d25e41_0_178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8360d25e41_0_178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8360d25e41_0_178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8360d25e41_0_178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8360d25e41_0_178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8360d25e41_0_17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8360d25e41_0_1792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8360d25e41_0_1792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8360d25e41_0_1792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8360d25e41_0_179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8360d25e41_0_1792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8360d25e41_0_17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8360d25e41_0_1799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8360d25e41_0_1799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8360d25e41_0_1799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8360d25e41_0_1799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8360d25e41_0_1799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8360d25e41_0_1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8360d25e41_0_1806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8360d25e41_0_1806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8360d25e41_0_1806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8360d25e41_0_1806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8360d25e41_0_1806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8360d25e41_0_18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8360d25e41_0_1813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8360d25e41_0_1813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8360d25e41_0_1813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8360d25e41_0_1813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8360d25e41_0_1813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8360d25e41_0_1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8360d25e41_0_1820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8360d25e41_0_1820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8360d25e41_0_1820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8360d25e41_0_1820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8360d25e41_0_1820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8360d25e41_0_18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8360d25e41_0_1827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8360d25e41_0_1827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8360d25e41_0_1827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8360d25e41_0_1827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8360d25e41_0_1827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8360d25e41_0_18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8360d25e41_0_183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8360d25e41_0_183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8360d25e41_0_183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8360d25e41_0_183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8360d25e41_0_183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8360d25e41_0_1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8360d25e41_0_1841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8360d25e41_0_1841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8360d25e41_0_1841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8360d25e41_0_1841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8360d25e41_0_1841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8360d25e41_0_1841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8360d25e41_0_1848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8360d25e41_0_1848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8360d25e41_0_1848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8360d25e41_0_1848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8360d25e41_0_1848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8360d25e41_0_1848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8360d25e41_0_1855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8360d25e41_0_1855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8360d25e41_0_1855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8360d25e41_0_1855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8360d25e41_0_1855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8360d25e41_0_1855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8360d25e41_0_1862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8360d25e41_0_1862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8360d25e41_0_1862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8360d25e41_0_1862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8360d25e41_0_1862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8360d25e41_0_1862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8360d25e41_0_186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8360d25e41_0_186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8360d25e41_0_186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8360d25e41_0_186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8360d25e41_0_186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8360d25e41_0_186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8360d25e41_0_187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8360d25e41_0_187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8360d25e41_0_187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8360d25e41_0_1876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8360d25e41_0_1876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8360d25e41_0_1876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8360d25e41_0_1876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8360d25e41_0_18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8360d25e41_0_188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8360d25e41_0_188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8360d25e41_0_188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8360d25e41_0_188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8360d25e41_0_188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8360d25e41_0_188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8360d25e41_0_188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8360d25e41_0_18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8360d25e41_0_189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8360d25e41_0_189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8360d25e41_0_189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8360d25e41_0_189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8360d25e41_0_189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8360d25e41_0_189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8360d25e41_0_189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8360d25e41_0_18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8360d25e41_0_1903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8360d25e41_0_1903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8360d25e41_0_1903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8360d25e41_0_190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8360d25e41_0_190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8360d25e41_0_190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8360d25e41_0_190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8360d25e41_0_190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8360d25e41_0_1903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8360d25e41_0_19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8360d25e41_0_191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8360d25e41_0_191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8360d25e41_0_191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8360d25e41_0_191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8360d25e41_0_191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8360d25e41_0_191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8360d25e41_0_191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8360d25e41_0_19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8360d25e41_0_192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8360d25e41_0_192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8360d25e41_0_192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8360d25e41_0_192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8360d25e41_0_192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8360d25e41_0_192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8360d25e41_0_192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8360d25e41_0_193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8360d25e41_0_193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8360d25e41_0_193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8360d25e41_0_193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8360d25e41_0_193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8360d25e41_0_193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8360d25e41_0_193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8360d25e41_0_193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8360d25e41_0_193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8360d25e41_0_193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8360d25e41_0_193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8360d25e41_0_193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8360d25e41_0_193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8360d25e41_0_193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8360d25e41_0_194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8360d25e41_0_194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8360d25e41_0_194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8360d25e41_0_194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8360d25e41_0_194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8360d25e41_0_194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8360d25e41_0_194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8360d25e41_0_195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8360d25e41_0_195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8360d25e41_0_195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8360d25e41_0_195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8360d25e41_0_195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8360d25e41_0_195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8360d25e41_0_195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8360d25e41_0_196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8360d25e41_0_196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8360d25e41_0_196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8360d25e41_0_196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8360d25e41_0_196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8360d25e41_0_196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8360d25e41_0_196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8360d25e41_0_196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8360d25e41_0_196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8360d25e41_0_196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8360d25e41_0_197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8360d25e41_0_197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8360d25e41_0_19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8360d25e41_0_19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8360d25e41_0_197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8360d25e41_0_198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8360d25e41_0_198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8360d25e41_0_198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8360d25e41_0_198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8360d25e41_0_198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8360d25e41_0_198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8360d25e41_0_198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8360d25e41_0_198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8360d25e41_0_198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8360d25e41_0_198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8360d25e41_0_199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8360d25e41_0_199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8360d25e41_0_199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8360d25e41_0_199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8360d25e41_0_199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8360d25e41_0_199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8360d25e41_0_199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8360d25e41_0_199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8360d25e41_0_199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8360d25e41_0_199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8360d25e41_0_200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8360d25e41_0_200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8360d25e41_0_200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8360d25e41_0_200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8360d25e41_0_200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8360d25e41_0_201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8360d25e41_0_201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8360d25e41_0_201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8360d25e41_0_201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8360d25e41_0_201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8360d25e41_0_201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8360d25e41_0_201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8360d25e41_0_201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8360d25e41_0_201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8360d25e41_0_201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8360d25e41_0_202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8360d25e41_0_202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8360d25e41_0_202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8360d25e41_0_202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8360d25e41_0_20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8360d25e41_0_202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8360d25e41_0_202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8360d25e41_0_202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8360d25e41_0_202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8360d25e41_0_20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8360d25e41_0_203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8360d25e41_0_203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8360d25e41_0_203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8360d25e41_0_203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8360d25e41_0_20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8360d25e41_0_204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8360d25e41_0_204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8360d25e41_0_204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8360d25e41_0_204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8360d25e41_0_20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8360d25e41_0_204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8360d25e41_0_204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8360d25e41_0_204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8360d25e41_0_204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8360d25e41_0_20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360d25e41_0_205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8360d25e41_0_205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8360d25e41_0_2056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8360d25e41_0_2056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8360d25e41_0_2059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8360d25e41_0_2059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8360d25e41_0_2062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8360d25e41_0_2062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8360d25e41_0_2065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8360d25e41_0_2065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8360d25e41_0_206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8360d25e41_0_2068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8360d25e41_0_2068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8360d25e41_0_2072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8360d25e41_0_2072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8360d25e41_0_2072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8360d25e41_0_2072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8360d25e41_0_2072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8360d25e41_0_2072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8360d25e41_0_2072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8360d25e41_0_2072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8360d25e41_0_2081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8360d25e41_0_2081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8360d25e41_0_2081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8360d25e41_0_2081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8360d25e41_0_2081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8360d25e41_0_2081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8360d25e41_0_2088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8360d25e41_0_208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8360d25e41_0_2088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8360d25e41_0_2088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8360d25e41_0_2088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8360d25e41_0_2088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8360d25e41_0_2088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8360d25e41_0_2088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8360d25e41_0_2088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8360d25e41_0_2088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8360d25e41_0_2088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8360d25e41_0_2088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8360d25e41_0_2101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8360d25e41_0_2101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8360d25e41_0_2101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8360d25e41_0_2101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8360d25e41_0_210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8360d25e41_0_2101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8360d25e41_0_2101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8360d25e41_0_2101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8360d25e41_0_2101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8360d25e41_0_2101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8360d25e41_0_2101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8360d25e41_0_2101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8360d25e41_0_2101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8360d25e41_0_2101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8360d25e41_0_2101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8360d25e41_0_2101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8360d25e41_0_2118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8360d25e41_0_2118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8360d25e41_0_2118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8360d25e41_0_2118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8360d25e41_0_21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8360d25e41_0_2118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8360d25e41_0_2118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8360d25e41_0_2118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8360d25e41_0_2118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8360d25e41_0_2118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8360d25e41_0_2118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8360d25e41_0_2118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8360d25e41_0_2118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8360d25e41_0_2118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8360d25e41_0_2118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8360d25e41_0_2118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8360d25e41_0_2135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8360d25e41_0_2135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8360d25e41_0_2135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8360d25e41_0_2135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8360d25e41_0_2135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8360d25e41_0_2135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8360d25e41_0_2135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8360d25e41_0_2135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8360d25e41_0_2135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8360d25e41_0_2135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8360d25e41_0_2135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8360d25e41_0_2135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8360d25e41_0_2135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8360d25e41_0_2135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8360d25e41_0_2135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8360d25e41_0_2135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8360d25e41_0_2135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8360d25e41_0_2135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8360d25e41_0_2135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8360d25e41_0_2135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8360d25e41_0_2135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8360d25e41_0_2135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8360d25e41_0_2135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8360d25e41_0_2135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8360d25e41_0_2135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8360d25e41_0_2135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8360d25e41_0_2135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8360d25e41_0_2163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8360d25e41_0_2163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8360d25e41_0_2163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8360d25e41_0_2163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8360d25e41_0_2163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8360d25e41_0_2163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8360d25e41_0_2163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8360d25e41_0_2163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8360d25e41_0_2163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8360d25e41_0_2163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8360d25e41_0_2163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8360d25e41_0_2163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8360d25e41_0_2163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8360d25e41_0_2163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8360d25e41_0_2163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8360d25e41_0_2163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8360d25e41_0_2163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8360d25e41_0_2163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8360d25e41_0_2163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8360d25e41_0_2163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8360d25e41_0_2163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8360d25e41_0_2163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8360d25e41_0_2163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8360d25e41_0_2163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8360d25e41_0_218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8360d25e41_0_218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8360d25e41_0_2188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8360d25e41_0_2188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8360d25e41_0_2188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8360d25e41_0_2188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8360d25e41_0_2188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8360d25e41_0_2188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8360d25e41_0_2188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8360d25e41_0_2188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8360d25e41_0_2188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8360d25e41_0_2188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8360d25e41_0_2188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8360d25e41_0_2188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8360d25e41_0_2188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8360d25e41_0_2188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8360d25e41_0_2188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8360d25e41_0_2188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8360d25e41_0_2188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8360d25e41_0_2188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8360d25e41_0_2188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8360d25e41_0_2188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8360d25e41_0_2188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8360d25e41_0_221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8360d25e41_0_221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8360d25e41_0_2212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8360d25e41_0_2212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8360d25e41_0_2212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8360d25e41_0_2212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8360d25e41_0_2212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8360d25e41_0_2212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8360d25e41_0_2212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8360d25e41_0_2212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8360d25e41_0_2212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8360d25e41_0_2212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8360d25e41_0_2212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8360d25e41_0_2212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8360d25e41_0_2212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8360d25e41_0_2212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8360d25e41_0_2212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8360d25e41_0_2212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8360d25e41_0_2212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8360d25e41_0_2212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8360d25e41_0_2212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8360d25e41_0_2212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8360d25e41_0_2212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8360d25e41_0_2212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8360d25e41_0_2212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8360d25e41_0_2212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8360d25e41_0_2212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8360d25e41_0_2212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8360d25e41_0_2212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8360d25e41_0_22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8360d25e41_0_22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8360d25e41_0_2242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8360d25e41_0_2242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8360d25e41_0_2242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8360d25e41_0_2242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8360d25e41_0_2242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8360d25e41_0_2242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8360d25e41_0_2242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8360d25e41_0_2242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8360d25e41_0_2242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8360d25e41_0_2242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8360d25e41_0_2242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8360d25e41_0_2242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8360d25e41_0_2242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8360d25e41_0_2242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8360d25e41_0_2242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8360d25e41_0_2242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8360d25e41_0_2242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8360d25e41_0_2242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8360d25e41_0_2242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8360d25e41_0_2242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8360d25e41_0_2242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8360d25e41_0_2242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8360d25e41_0_2242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8360d25e41_0_2242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8360d25e41_0_2242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8360d25e41_0_2242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8360d25e41_0_2242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8360d25e41_0_2242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8360d25e41_0_2242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8360d25e41_0_2242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8360d25e41_0_2242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8360d25e41_0_2242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8360d25e41_0_2242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8360d25e41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8360d25e41_0_2280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8360d25e41_0_2280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8360d25e41_0_2280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8360d25e41_0_2280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8360d25e41_0_22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8360d25e41_0_22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8360d25e41_0_2280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8360d25e41_0_2280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8360d25e41_0_2280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8360d25e41_0_2280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8360d25e41_0_2291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8360d25e41_0_2291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8360d25e41_0_229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8360d25e41_0_229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8360d25e41_0_229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8360d25e41_0_229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8360d25e41_0_229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8360d25e41_0_2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8360d25e41_0_2291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360d25e41_0_2301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8360d25e41_0_230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8360d25e41_0_230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8360d25e41_0_230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8360d25e41_0_230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8360d25e41_0_230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8360d25e41_0_23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8360d25e41_0_2301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8360d25e41_0_2310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8360d25e41_0_2310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8360d25e41_0_2310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8360d25e41_0_23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8360d25e41_0_23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8360d25e41_0_2310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8360d25e41_0_2310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8360d25e41_0_2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8360d25e41_0_2310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8360d25e41_0_2320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8360d25e41_0_23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8360d25e41_0_2320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8360d25e41_0_2320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8360d25e41_0_232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8360d25e41_0_232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8360d25e41_0_2320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8360d25e41_0_2320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8360d25e41_0_2329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8360d25e41_0_2329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8360d25e41_0_2329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8360d25e41_0_2329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8360d25e41_0_2329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8360d25e41_0_2329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8360d25e41_0_232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8360d25e41_0_232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8360d25e41_0_2329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8360d25e41_0_2329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8360d25e41_0_2329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8360d25e41_0_2329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8360d25e41_0_2329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8360d25e41_0_2329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8360d25e41_0_2344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8360d25e41_0_2344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8360d25e41_0_2344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8360d25e41_0_2344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8360d25e41_0_2344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8360d25e41_0_2344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8360d25e41_0_2344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8360d25e41_0_2344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8360d25e41_0_2344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8360d25e41_0_2344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8360d25e41_0_2344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8360d25e41_0_2344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8360d25e41_0_2344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8360d25e41_0_2344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8360d25e41_0_2344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8360d25e41_0_2360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8360d25e41_0_236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8360d25e41_0_236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8360d25e41_0_2360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8360d25e41_0_2360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8360d25e41_0_2360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8360d25e41_0_2360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8360d25e41_0_2360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8360d25e41_0_2360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8360d25e41_0_2360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8360d25e41_0_2360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8360d25e41_0_2360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8360d25e41_0_2360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8360d25e41_0_2360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8360d25e41_0_2360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8360d25e41_0_2360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8360d25e41_0_2360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8360d25e41_0_2360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8360d25e41_0_2379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8360d25e41_0_2379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8360d25e41_0_2379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8360d25e41_0_2379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8360d25e41_0_2379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8360d25e41_0_237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8360d25e41_0_237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8360d25e41_0_2379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8360d25e41_0_2379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8360d25e41_0_2379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8360d25e41_0_2379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8360d25e41_0_2379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8360d25e41_0_2379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8360d25e41_0_2393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8360d25e41_0_2393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8360d25e41_0_2393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8360d25e41_0_2393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8360d25e41_0_2393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8360d25e41_0_2393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8360d25e41_0_2393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8360d25e41_0_2393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8360d25e41_0_2393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8360d25e41_0_2393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8360d25e41_0_2393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8360d25e41_0_2405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8360d25e41_0_2405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8360d25e41_0_2405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8360d25e41_0_2405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8360d25e41_0_24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8360d25e41_0_2411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8360d25e41_0_2411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8360d25e41_0_2411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8360d25e41_0_2415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8360d25e41_0_2415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8360d25e41_0_2415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8360d25e41_0_2419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8360d25e41_0_2419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8360d25e41_0_2419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8360d25e41_0_2423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8360d25e41_0_2423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8360d25e41_0_2423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8360d25e41_0_2427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8360d25e41_0_2427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8360d25e41_0_2427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8360d25e41_0_2431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8360d25e41_0_2431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8360d25e41_0_2431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8360d25e41_0_2435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8360d25e41_0_2435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8360d25e41_0_2435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8360d25e41_0_2439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8360d25e41_0_2439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8360d25e41_0_2439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8360d25e41_0_244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8360d25e41_0_2443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8360d25e41_0_2443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8360d25e41_0_2443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8360d25e41_0_2443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8360d25e41_0_2449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8360d25e41_0_2449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8360d25e41_0_2449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8360d25e41_0_2449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8360d25e41_0_2449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8360d25e41_0_2449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8360d25e41_0_2449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8360d25e41_0_2449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8360d25e41_0_2449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8360d25e41_0_2449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8360d25e41_0_2449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8360d25e41_0_2449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8360d25e41_0_246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8360d25e41_0_246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8360d25e41_0_2462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8360d25e41_0_2462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8360d25e41_0_2462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8360d25e41_0_2462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8360d25e41_0_2469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8360d25e41_0_2469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8360d25e41_0_2469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8360d25e41_0_2469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8360d25e41_0_2474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8360d25e41_0_2474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8360d25e41_0_2474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8360d25e41_0_2478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8360d25e41_0_2478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8360d25e41_0_2481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8360d25e41_0_2481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8360d25e41_0_2484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8360d25e41_0_2484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8360d25e41_0_2487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8360d25e41_0_2487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8360d25e41_0_2490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8360d25e41_0_2492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8360d25e41_0_2492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8360d25e41_0_2492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8360d25e41_0_2496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8360d25e41_0_2496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8360d25e41_0_2496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8360d25e41_0_2500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8360d25e41_0_2500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8360d25e41_0_2500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8360d25e41_0_2504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8360d25e41_0_2504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8360d25e41_0_2504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8360d25e41_0_2504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8360d25e41_0_2509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8360d25e41_0_2509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8360d25e41_0_2509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8360d25e41_0_2509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8360d25e41_0_2509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8360d25e41_0_2509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8360d25e41_0_2509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8360d25e41_0_2509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8360d25e41_0_2509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8360d25e41_0_2509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8360d25e41_0_2509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8360d25e41_0_2509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8360d25e41_0_2509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8360d25e41_0_2509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8360d25e41_0_2509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8360d25e41_0_2525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8360d25e41_0_2525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8360d25e41_0_2525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8360d25e41_0_2525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8360d25e41_0_2525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8360d25e41_0_2525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8360d25e41_0_2525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8360d25e41_0_2525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8360d25e41_0_2525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8360d25e41_0_2525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8360d25e41_0_2525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8360d25e41_0_2525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8360d25e41_0_2525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8360d25e41_0_2525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8360d25e41_0_2525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8360d25e41_0_2541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8360d25e41_0_2541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8360d25e41_0_2541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8360d25e41_0_254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8360d25e41_0_2545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8360d25e41_0_2545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8360d25e41_0_2545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8360d25e41_0_2545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8360d25e41_0_2545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8360d25e41_0_2545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8360d25e41_0_2545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8360d25e41_0_2545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360d25e41_0_2555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8360d25e41_0_2555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8360d25e41_0_2555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8360d25e41_0_2555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8360d25e41_0_2555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8360d25e41_0_2561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8360d25e41_0_2561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8360d25e41_0_2561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8360d25e41_0_2561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8360d25e41_0_2561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8360d25e41_0_2561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8360d25e41_0_2568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8360d25e41_0_2568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8360d25e41_0_2568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8360d25e41_0_2568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8360d25e41_0_2568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8360d25e41_0_2574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8360d25e41_0_2574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8360d25e41_0_2574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8360d25e41_0_2574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8360d25e41_0_2574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8360d25e41_0_25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8360d25e41_0_25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8360d25e41_0_2580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8360d25e41_0_2580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8360d25e41_0_2580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8360d25e41_0_2580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8360d25e41_0_2580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8360d25e41_0_2580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8360d25e41_0_25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8360d25e41_0_25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8360d25e41_0_2589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8360d25e41_0_2589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8360d25e41_0_2589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8360d25e41_0_2589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8360d25e41_0_2589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8360d25e41_0_2589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8360d25e41_0_259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8360d25e41_0_259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8360d25e41_0_259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8360d25e41_0_259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8360d25e41_0_259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8360d25e41_0_2598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8360d25e41_0_2598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8360d25e41_0_2598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8360d25e41_0_259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8360d25e41_0_259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8360d25e41_0_259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8360d25e41_0_26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8360d25e41_0_26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8360d25e41_0_2610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8360d25e41_0_2610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8360d25e41_0_2610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8360d25e41_0_2610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8360d25e41_0_2610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8360d25e41_0_2610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8360d25e41_0_2610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8360d25e41_0_262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8360d25e41_0_2620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8360d25e41_0_2620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8360d25e41_0_2620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8360d25e41_0_2620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8360d25e41_0_2620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8360d25e41_0_2620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8360d25e41_0_2620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8360d25e41_0_2620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8360d25e41_0_2620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8360d25e41_0_2620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8360d25e41_0_2632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8360d25e41_0_2632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8360d25e41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8360d25e41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8360d25e41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8360d25e41_0_2632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8360d25e41_0_2632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8360d25e41_0_2632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8360d25e41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8360d25e41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8360d25e41_0_2632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8360d25e41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8360d25e41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8360d25e41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8360d25e41_0_2632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8360d25e41_0_2632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8360d25e41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8360d25e41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8360d25e41_0_2632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8360d25e41_0_2632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8360d25e41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8360d25e41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8360d25e41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8360d25e41_0_2632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8360d25e41_0_2632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8360d25e41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8360d25e41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8360d25e41_0_266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8360d25e41_0_26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8360d25e41_0_2660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8360d25e41_0_2660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8360d25e41_0_266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8360d25e41_0_266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8360d25e41_0_266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8360d25e41_0_266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8360d25e41_0_266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8360d25e41_0_266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8360d25e41_0_267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8360d25e41_0_267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8360d25e41_0_267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8360d25e41_0_267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8360d25e41_0_267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8360d25e41_0_267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8360d25e41_0_268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8360d25e41_0_268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8360d25e41_0_268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8360d25e41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8360d25e41_0_2687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8360d25e41_0_2689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8360d25e41_0_2691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8360d25e41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8360d25e41_0_2695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8360d25e41_0_2697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8360d25e41_0_269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8360d25e41_0_2700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8360d25e41_0_270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8360d25e41_0_2703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8360d25e41_0_2703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8360d25e41_0_2703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8360d25e41_0_270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8360d25e41_0_2707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8360d25e41_0_2707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8360d25e41_0_2707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8360d25e41_0_2707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8360d25e41_0_2707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8360d25e41_0_2707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8360d25e41_0_2707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8360d25e41_0_2707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8360d25e41_0_271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8360d25e41_0_2717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8360d25e41_0_271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8360d25e41_0_2717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8360d25e41_0_2717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8360d25e41_0_2717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8360d25e41_0_2717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8360d25e41_0_2717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8360d25e41_0_2717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8360d25e41_0_2717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8360d25e41_0_2717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8360d25e41_0_2717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8360d25e41_0_2717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8360d25e41_0_2717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8360d25e41_0_2717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8360d25e41_0_2717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8360d25e41_0_2717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8360d25e41_0_2717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8360d25e41_0_2717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8360d25e41_0_2737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8360d25e41_0_2737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8360d25e41_0_2737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8360d25e41_0_2737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8360d25e41_0_2742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8360d25e41_0_2742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8360d25e41_0_2742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8360d25e41_0_2742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8360d25e41_0_2747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8360d25e41_0_2747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8360d25e41_0_2747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8360d25e41_0_2747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8360d25e41_0_2752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8360d25e41_0_2752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8360d25e41_0_2752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8360d25e41_0_2752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8360d25e41_0_2757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8360d25e41_0_2757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8360d25e41_0_2757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8360d25e41_0_275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8360d25e41_0_275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8360d25e41_0_2757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8360d25e41_0_2757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8360d25e41_0_2757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8360d25e41_0_2757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8360d25e41_0_2757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8360d25e41_0_2757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8360d25e41_0_2769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8360d25e41_0_2769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8360d25e41_0_2769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8360d25e41_0_2769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8360d25e41_0_2769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8360d25e41_0_2769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8360d25e41_0_2769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8360d25e41_0_2777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8360d25e41_0_2777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8360d25e41_0_2777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8360d25e41_0_2777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8360d25e41_0_2782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8360d25e41_0_27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8360d25e41_0_2782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8360d25e41_0_2782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8360d25e41_0_2782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8360d25e41_0_2782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8360d25e41_0_2782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8360d25e41_0_279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8360d25e41_0_2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8360d25e41_0_279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8360d25e41_0_279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8360d25e41_0_2790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8360d25e41_0_2790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8360d25e41_0_2790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8360d25e41_0_2790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8360d25e41_0_2790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8360d25e41_0_2790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8360d25e41_0_2801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8360d25e41_0_28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8360d25e41_0_2801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8360d25e41_0_2801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8360d25e41_0_2801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8360d25e41_0_2801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8360d25e41_0_2801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8360d25e41_0_2801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8360d25e41_0_2801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8360d25e41_0_2801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8360d25e41_0_2801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8360d25e41_0_2801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8360d25e41_0_2801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8360d25e41_0_2815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8360d25e41_0_28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8360d25e41_0_2815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8360d25e41_0_2815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8360d25e41_0_2815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8360d25e41_0_2815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8360d25e41_0_2815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8360d25e41_0_2815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8360d25e41_0_2815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8360d25e41_0_2815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8360d25e41_0_2815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8360d25e41_0_2815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8360d25e41_0_2815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8360d25e41_0_2815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8360d25e41_0_2815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8360d25e41_0_2815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8360d25e41_0_2832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8360d25e41_0_2832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8360d25e41_0_2832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8360d25e41_0_2836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8360d25e41_0_2836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8360d25e41_0_28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8360d25e41_0_2836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8360d25e41_0_28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8360d25e41_0_28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8360d25e41_0_2836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8360d25e41_0_2836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8360d25e41_0_28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8360d25e41_0_28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8360d25e41_0_284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8360d25e41_0_2846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8360d25e41_0_28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8360d25e41_0_2846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8360d25e41_0_2846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8360d25e41_0_28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8360d25e41_0_285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8360d25e41_0_285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8360d25e41_0_28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8360d25e41_0_2854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8360d25e41_0_28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8360d25e41_0_2854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8360d25e41_0_28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8360d25e41_0_286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8360d25e41_0_286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8360d25e41_0_28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8360d25e41_0_286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8360d25e41_0_28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8360d25e41_0_2862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8360d25e41_0_28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8360d25e41_0_287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8360d25e41_0_2870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8360d25e41_0_287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8360d25e41_0_28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8360d25e41_0_2870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8360d25e41_0_287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8360d25e41_0_2876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8360d25e41_0_287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8360d25e41_0_288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8360d25e41_0_2880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8360d25e41_0_288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8360d25e41_0_28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8360d25e41_0_2880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8360d25e41_0_288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8360d25e41_0_2886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8360d25e41_0_288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8360d25e41_0_28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8360d25e41_0_2886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8360d25e41_0_2892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8360d25e41_0_289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8360d25e41_0_289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8360d25e41_0_2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8360d25e41_0_2892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8360d25e41_0_2898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8360d25e41_0_289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8360d25e41_0_289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8360d25e41_0_28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8360d25e41_0_2898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8360d25e41_0_28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8360d25e41_0_2898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8360d25e41_0_2906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8360d25e41_0_290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8360d25e41_0_2906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8360d25e41_0_29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8360d25e41_0_2906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8360d25e41_0_2906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8360d25e41_0_2913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8360d25e41_0_291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8360d25e41_0_291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8360d25e41_0_29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8360d25e41_0_2913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8360d25e41_0_2913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8360d25e41_0_2920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8360d25e41_0_292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8360d25e41_0_292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8360d25e41_0_29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8360d25e41_0_2920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8360d25e41_0_2920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8360d25e41_0_2927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8360d25e41_0_292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8360d25e41_0_29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8360d25e41_0_29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8360d25e41_0_2927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8360d25e41_0_2933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8360d25e41_0_293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8360d25e41_0_293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8360d25e41_0_29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8360d25e41_0_2933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8360d25e41_0_29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8360d25e41_0_2933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8360d25e41_0_2941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8360d25e41_0_294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8360d25e41_0_294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8360d25e41_0_29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8360d25e41_0_2941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8360d25e41_0_2941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8360d25e41_0_294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8360d25e41_0_29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8360d25e41_0_2948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8360d25e41_0_294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8360d25e41_0_2948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8360d25e41_0_295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8360d25e41_0_29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8360d25e41_0_2954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8360d25e41_0_295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8360d25e41_0_2954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360d25e41_0_296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8360d25e41_0_296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8360d25e41_0_29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8360d25e41_0_29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8360d25e41_0_296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8360d25e41_0_296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8360d25e41_0_296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8360d25e41_0_29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8360d25e41_0_29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8360d25e41_0_296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8360d25e41_0_297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8360d25e41_0_297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8360d25e41_0_29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8360d25e41_0_29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8360d25e41_0_297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8360d25e41_0_297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8360d25e41_0_297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8360d25e41_0_29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8360d25e41_0_29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8360d25e41_0_297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8360d25e41_0_298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8360d25e41_0_298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8360d25e41_0_29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8360d25e41_0_29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8360d25e41_0_298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8360d25e41_0_299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8360d25e41_0_299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8360d25e41_0_299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8360d25e41_0_299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8360d25e41_0_299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8360d25e41_0_299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8360d25e41_0_29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8360d25e41_0_299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8360d25e41_0_299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8360d25e41_0_299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8360d25e41_0_299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8360d25e41_0_299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8360d25e41_0_299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8360d25e41_0_29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8360d25e41_0_300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8360d25e41_0_300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8360d25e41_0_300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8360d25e41_0_300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8360d25e41_0_300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8360d25e41_0_300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8360d25e41_0_30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8360d25e41_0_3014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8360d25e41_0_301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8360d25e41_0_301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8360d25e41_0_301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8360d25e41_0_301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8360d25e41_0_301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8360d25e41_0_30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8360d25e41_0_3022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8360d25e41_0_302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8360d25e41_0_302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8360d25e41_0_302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8360d25e41_0_302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8360d25e41_0_302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8360d25e41_0_30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8360d25e41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8360d25e41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8360d25e41_0_30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8360d25e41_0_3036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360d25e41_0_3038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360d25e41_0_1529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8360d25e41_0_1529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8360d25e41_0_1529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8360d25e41_0_1529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8360d25e41_0_1529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otimize-seu-trabalho-com-o-microsoft-copilot/recursos-do-site-do-copilot-e-as-diferentes-formas-de-acesso?trk=learnermappingfile" TargetMode="External"/><Relationship Id="rId22" Type="http://schemas.openxmlformats.org/officeDocument/2006/relationships/hyperlink" Target="https://www.linkedin.com/learning/microsoft-powerpoint-com-copilot-do-prompt-a-apresentacao/visao-geral-das-funcionalidades-do-microsoft-copilot-com-powerpoint?trk=learnermappingfile" TargetMode="External"/><Relationship Id="rId21" Type="http://schemas.openxmlformats.org/officeDocument/2006/relationships/hyperlink" Target="https://www.linkedin.com/learning/ia-generativa-a-evolucao-da-busca-online-inteligente/o-futuro-da-busca-online?trk=learnermappingfile" TargetMode="External"/><Relationship Id="rId23" Type="http://schemas.openxmlformats.org/officeDocument/2006/relationships/hyperlink" Target="https://www.linkedin.com/learning/fundamentos-da-inteligencia-artificial-generativa/introducao-a-geracao-de-conteudo-multimidia-com-inteligencia-artificial?trk=learnermappingfile" TargetMode="External"/><Relationship Id="rId11" Type="http://schemas.openxmlformats.org/officeDocument/2006/relationships/hyperlink" Target="https://www.linkedin.com/learning/ia-generativa-para-profissionais-criativos-oportunidades-desafios-e-etica/uso-da-inteligencia-artificial-para-gerar-textos?trk=learnermappingfile" TargetMode="External"/><Relationship Id="rId10" Type="http://schemas.openxmlformats.org/officeDocument/2006/relationships/hyperlink" Target="https://www.linkedin.com/learning/etica-na-era-da-inteligencia-artificial-generativa/organizacao-dos-dados-com-a-etica-em-mente?trk=learnermappingfile" TargetMode="External"/><Relationship Id="rId13" Type="http://schemas.openxmlformats.org/officeDocument/2006/relationships/hyperlink" Target="https://www.linkedin.com/learning/inteligencia-artificial-para-ciberseguranca/ia-em-conjunto-com-a-seguranca-cibernetica?trk=learnermappingfile" TargetMode="External"/><Relationship Id="rId12" Type="http://schemas.openxmlformats.org/officeDocument/2006/relationships/hyperlink" Target="https://www.linkedin.com/learning/prompt-engineering-aprenda-a-conversar-com-uma-ia-generativa/a-ferramenta-nunca-tem-culpa?trk=learnermappingfile" TargetMode="External"/><Relationship Id="rId15" Type="http://schemas.openxmlformats.org/officeDocument/2006/relationships/hyperlink" Target="https://www.linkedin.com/learning/introducao-a-inteligencia-artificial-e-sustentabilidade/os-desafios-locais-e-globais-para-o-uso-dos-recursos-da-ia?trk=learnermappingfile" TargetMode="External"/><Relationship Id="rId14" Type="http://schemas.openxmlformats.org/officeDocument/2006/relationships/hyperlink" Target="https://www.linkedin.com/learning/inteligencia-artificial-desafios-e-oportunidades-para-lideres/exemplos-de-dilemas-eticos-e-como-resolve-los?trk=learnermappingfile" TargetMode="External"/><Relationship Id="rId17" Type="http://schemas.openxmlformats.org/officeDocument/2006/relationships/hyperlink" Target="https://www.linkedin.com/learning/descubra-a-inteligencia-artificial-generativa/as-ferramentas-mais-famosas-da-ia-generativa?trk=learnermappingfile" TargetMode="External"/><Relationship Id="rId16" Type="http://schemas.openxmlformats.org/officeDocument/2006/relationships/hyperlink" Target="https://www.linkedin.com/learning/habitos-de-1-minuto-para-obter-sucesso-no-trabalho-hibrido-e-remoto/habito-de-um-minuto-para-produzir-melhor-utilizando-inteligencia-artificial?trk=learnermappingfile" TargetMode="External"/><Relationship Id="rId19" Type="http://schemas.openxmlformats.org/officeDocument/2006/relationships/hyperlink" Target="https://www.linkedin.com/learning/descubra-a-ia-conversacional/uso-em-potencial-da-ia-conversacional?trk=learnermappingfile" TargetMode="External"/><Relationship Id="rId18" Type="http://schemas.openxmlformats.org/officeDocument/2006/relationships/hyperlink" Target="https://www.linkedin.com/learning/fundamentos-da-inteligencia-artificial-generativa/o-que-e-preciso-ter-em-mente-antes-de-usar-os-geradores-de-texto-um-exemplo-com-o-chatgpt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inteligencia-artificial-nocoes-e-curiosidades-alem-da-engenharia/entenda-e-descubra-o-poder-da-inteligencia-artificial?trk=learnermappingfile" TargetMode="External"/><Relationship Id="rId9" Type="http://schemas.openxmlformats.org/officeDocument/2006/relationships/hyperlink" Target="https://www.linkedin.com/learning/ia-generativa-impacto-e-remodelacao-do-futuro-do-trabalho/como-a-ia-generativa-esta-modificando-as-funcoes-e-a-colaboracao?trk=learnermappingfile" TargetMode="External"/><Relationship Id="rId5" Type="http://schemas.openxmlformats.org/officeDocument/2006/relationships/hyperlink" Target="https://www.linkedin.com/learning/inteligencia-artificial-para-negocios-em-dez-minutos/desmistificacao-da-inteligencia-artificial?trk=learnermappingfile" TargetMode="External"/><Relationship Id="rId6" Type="http://schemas.openxmlformats.org/officeDocument/2006/relationships/hyperlink" Target="https://www.linkedin.com/learning/industria-4-0-inteligencia-artificial-e-aprendizado-de-maquina/historia-da-inteligencia-artificial?trk=learnermappingfile" TargetMode="External"/><Relationship Id="rId7" Type="http://schemas.openxmlformats.org/officeDocument/2006/relationships/hyperlink" Target="https://www.linkedin.com/learning/ia-generativa-oportunidades-e-consideracoes-para-lideres-empresariais/o-impacto-da-ia-generativa-em-diferentes-industrias?trk=learnermappingfile" TargetMode="External"/><Relationship Id="rId8" Type="http://schemas.openxmlformats.org/officeDocument/2006/relationships/hyperlink" Target="https://www.linkedin.com/learning/inteligencia-artificial-desafios-e-oportunidades-para-lideres/como-a-ia-esta-transformando-o-mercado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8360d25e41_0_15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8360d25e41_0_152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8360d25e41_0_1520"/>
          <p:cNvSpPr txBox="1"/>
          <p:nvPr/>
        </p:nvSpPr>
        <p:spPr>
          <a:xfrm>
            <a:off x="755175" y="546650"/>
            <a:ext cx="17207400" cy="21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Competências humanas duradouras na era da IA </a:t>
            </a:r>
            <a:r>
              <a:rPr lang="en-US" sz="6000">
                <a:solidFill>
                  <a:schemeClr val="dk1"/>
                </a:solidFill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500">
                <a:solidFill>
                  <a:schemeClr val="accent6"/>
                </a:solidFill>
              </a:rPr>
              <a:t>As competências humanas e duradouras - tradicionalmente conhecidas como competências transversais - são ainda mais importantes com a evolução da IA. Estas competências resistem às mudanças tecnológicas e à automatização. Desafie-se a acelerar o seu crescimento e a manter-se na vanguarda da sua carreira!</a:t>
            </a:r>
            <a:endParaRPr b="0" i="0" sz="3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8360d25e41_0_152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{DD4AF640-FF40-4635-A703-780D52E27694}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Segunda-feira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Terça-feira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Quarta-feira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Quinta-feira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Sexta-feira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24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O que é Inteligência Artificial?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20s)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Desmistificação da inteligência artificial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17s)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História da inteligência artificial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(5m 18s)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O impacto da IA generativa em diferentes indústrias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56s)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Como a IA está transformando o mercado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58s)</a:t>
                      </a:r>
                      <a:br>
                        <a:rPr lang="en-US" sz="2000">
                          <a:solidFill>
                            <a:srgbClr val="3C4345"/>
                          </a:solidFill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Como a IA generativa está modificando as funções e a colaboração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41s)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Organização dos dados com a ética em mente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20s)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Uso da inteligência artificial para gerar textos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2s)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A ferramenta nunca tem culpa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(1m 14s)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10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IA em conjunto com a segurança cibernética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50s)</a:t>
                      </a:r>
                      <a:br>
                        <a:rPr lang="en-US" sz="2000">
                          <a:solidFill>
                            <a:srgbClr val="3C4345"/>
                          </a:solidFill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Exemplos de dilemas éticos e como resolvê-los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(6m 29s)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Os desafios locais e globais para o uso dos recursos da IA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53s)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Hábito de um minuto para produzir melhor utilizando Inteligência Artificial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57s)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As ferramentas mais famosas da IA generativa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(1m 10s)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8"/>
                        </a:rPr>
                        <a:t>O que é preciso ter em mente antes de usar os geradores de texto: um exemplo com o ChatGPT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51s)</a:t>
                      </a: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9"/>
                        </a:rPr>
                        <a:t>Uso em potencial da IA Conversacional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(59s)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0"/>
                        </a:rPr>
                        <a:t>Recursos do site do Copilot e as diferentes formas de acesso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3C4345"/>
                          </a:solidFill>
                        </a:rPr>
                        <a:t>              </a:t>
                      </a: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        	(4m 27s)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1"/>
                        </a:rPr>
                        <a:t>O futuro da busca online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42s)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2"/>
                        </a:rPr>
                        <a:t>Visão Geral das Funcionalidades do Microsoft Copilot com PowerPoint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27s)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20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3"/>
                        </a:rPr>
                        <a:t>Introdução à geração de conteúdo multimídia com inteligência artificial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51s)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