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AC4E09-C84F-485E-BFA7-EE28E609D644}">
  <a:tblStyle styleId="{90AC4E09-C84F-485E-BFA7-EE28E609D64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8365afb603_0_4565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8365afb603_0_45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8365afb603_0_45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como-enfrentar-a-ansiedade-no-trabalho/como-a-ansiedade-pode-prejudicar-sua-vida-profissional?u=104?trk=learnermappingfile" TargetMode="External"/><Relationship Id="rId10" Type="http://schemas.openxmlformats.org/officeDocument/2006/relationships/hyperlink" Target="https://www.linkedin.com/learning/burnout-como-evitar-o-esgotamento-no-trabalho/como-identificar-os-sinais-do-burnout?trk=learnermappingfile" TargetMode="External"/><Relationship Id="rId13" Type="http://schemas.openxmlformats.org/officeDocument/2006/relationships/hyperlink" Target="https://www.linkedin.com/learning/saude-mental-no-trabalho-remoto-como-manter-uma-rotina-saudavel/como-aceitar-suas-emocoes?trk=learnermappingfile" TargetMode="External"/><Relationship Id="rId12" Type="http://schemas.openxmlformats.org/officeDocument/2006/relationships/hyperlink" Target="https://www.linkedin.com/learning/como-apoiar-sua-equipe-na-gestao-da-ansiedade/mudancas-rapidas-seguranca-psicologica-e-ansiedade?u=104?trk=learnermappingfile" TargetMode="External"/><Relationship Id="rId15" Type="http://schemas.openxmlformats.org/officeDocument/2006/relationships/hyperlink" Target="https://www.linkedin.com/learning/big-data-no-rh-o-impacto-dos-dados-no-bem-estar-dos-colaboradores/seu-bem-estar-emocional?trk=learnermappingfile" TargetMode="External"/><Relationship Id="rId14" Type="http://schemas.openxmlformats.org/officeDocument/2006/relationships/hyperlink" Target="https://www.linkedin.com/learning/big-data-no-rh-o-impacto-dos-dados-no-bem-estar-dos-colaboradores/seu-bem-estar-fisico?trk=learnermappingfile" TargetMode="External"/><Relationship Id="rId17" Type="http://schemas.openxmlformats.org/officeDocument/2006/relationships/image" Target="../media/image13.png"/><Relationship Id="rId16" Type="http://schemas.openxmlformats.org/officeDocument/2006/relationships/hyperlink" Target="https://www.linkedin.com/learning/big-data-no-rh-o-impacto-dos-dados-no-bem-estar-dos-colaboradores/ferramentas-para-medir-o-bem-estar-corporativo?trk=learnermappingfile" TargetMode="External"/><Relationship Id="rId19" Type="http://schemas.openxmlformats.org/officeDocument/2006/relationships/image" Target="../media/image11.png"/><Relationship Id="rId18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como-criar-um-ambiente-de-trabalho-positivo-e-saudavel/o-que-caracteriza-um-local-de-trabalho-negativo?trk=learnermappingfile" TargetMode="External"/><Relationship Id="rId9" Type="http://schemas.openxmlformats.org/officeDocument/2006/relationships/hyperlink" Target="https://www.linkedin.com/learning/como-gerenciar-o-estresse-para-promover-mudancas-positivas/formula-para-controle-do-estresse?trk=learnermappingfile" TargetMode="External"/><Relationship Id="rId5" Type="http://schemas.openxmlformats.org/officeDocument/2006/relationships/hyperlink" Target="https://www.linkedin.com/learning/como-lidar-com-a-depressao-no-trabalho/o-cuidado-de-sua-mente-no-trabalho-comeca-com-como-voce-cuida-de-seu-corpo?trk=learnermappingfile" TargetMode="External"/><Relationship Id="rId6" Type="http://schemas.openxmlformats.org/officeDocument/2006/relationships/hyperlink" Target="https://www.linkedin.com/learning/saude-mental-no-trabalho-remoto-como-manter-uma-rotina-saudavel/como-aceitar-suas-emocoes?trk=learnermappingfile" TargetMode="External"/><Relationship Id="rId7" Type="http://schemas.openxmlformats.org/officeDocument/2006/relationships/hyperlink" Target="https://www.linkedin.com/learning/como-superar-o-luto-e-gerenciar-o-impacto-da-perda-e-da-mudanca-no-trabalho/os-oito-sentimentos-desagradaveis?trk=learnermappingfile" TargetMode="External"/><Relationship Id="rId8" Type="http://schemas.openxmlformats.org/officeDocument/2006/relationships/hyperlink" Target="https://www.linkedin.com/learning/como-lidar-com-o-estresse-no-trabalho/como-tomar-decisoes-pessoais-positiva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4" y="204994"/>
            <a:ext cx="47556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Saúde e bem-estar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Descubra novas lições todos os dias que podem ser completadas em cerca de 5-10 minutos. Não se preocupe se perder um dia - pode sempre recuperar amanhã.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{90AC4E09-C84F-485E-BFA7-EE28E609D644}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Segunda-feira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Terça-feira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Quarta-feira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Quinta-feira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Sexta-feira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Como reconhecer a depressão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15s)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O que caracteriza um local de trabalho negativo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25s)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O cuidado de sua mente no trabalho começa com como você cuida de seu corpo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59s)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Reflexão: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Quais são as suas conclusões favoritas dos vídeos que explorou?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Atividade: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Defina uma intenção para esta semana que o mantenha concentrado.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aceitar suas emoções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44s)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Os oito sentimentos desagradáveis</a:t>
                      </a:r>
                      <a:br>
                        <a:rPr lang="en" sz="800"/>
                      </a:br>
                      <a:r>
                        <a:rPr lang="en" sz="800"/>
                        <a:t>(2m 46s)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tomar decisões pessoais positivas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38s)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Fórmula para controle do estresse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38s)</a:t>
                      </a: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Como identificar os sinais do burnout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26s)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Como a ansiedade pode prejudicar sua vida profissional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30s)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Pense numa forma de investir em si próprio este mês.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Mudanças rápidas, segurança psicológica e ansiedade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(6m 22s)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Como aceitar suas emoções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44s)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Seu bem-estar físico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52s)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5"/>
                        </a:rPr>
                        <a:t>Seu bem-estar emocional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28s)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6"/>
                        </a:rPr>
                        <a:t>Ferramentas para medir o bem-estar corporativo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51s)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Reserve algum tempo para escrever como vai implementar a sua aprendizagem.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51378" y="1704626"/>
            <a:ext cx="641276" cy="4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71276" y="4394321"/>
            <a:ext cx="760824" cy="570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vector graphics&#10;&#10;Description automatically generated" id="1572" name="Google Shape;1572;p2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9645" y="162102"/>
            <a:ext cx="1771224" cy="90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