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Op4MaZijCdiZWYAKxo1+ObWTn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D8F10F9-833E-4568-A11B-76D2AF1DC070}">
  <a:tblStyle styleId="{3D8F10F9-833E-4568-A11B-76D2AF1DC07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5fa9c75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5fa9c75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5fa9c75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mo-ser-uma-voz-reconhecida-em-seu-setor/autoconhecimento-como-eixo-central?trk=learnermappingfile" TargetMode="External"/><Relationship Id="rId22" Type="http://schemas.openxmlformats.org/officeDocument/2006/relationships/hyperlink" Target="https://www.linkedin.com/learning/o-poder-da-autenticidade-na-lideranca-4-0/exercitando-o-autoconhecimento-para-aflorar-uma-lideranca-autentica?trk=learnermappingfile" TargetMode="External"/><Relationship Id="rId21" Type="http://schemas.openxmlformats.org/officeDocument/2006/relationships/hyperlink" Target="https://www.linkedin.com/learning/habitos-de-1-minuto-para-voce-se-tornar-seu-proprio-coach/habito-de-um-minuto-para-conquistar-o-trabalho-de-foco?trk=learnermappingfile" TargetMode="External"/><Relationship Id="rId24" Type="http://schemas.openxmlformats.org/officeDocument/2006/relationships/image" Target="../media/image7.png"/><Relationship Id="rId23" Type="http://schemas.openxmlformats.org/officeDocument/2006/relationships/hyperlink" Target="https://www.linkedin.com/learning/como-motivar-e-guiar-sua-equipe-de-vendas-para-o-sucesso/faca-avaliacoes-de-desempenho-que-geram-resultados?trk=learnermappingfile" TargetMode="External"/><Relationship Id="rId11" Type="http://schemas.openxmlformats.org/officeDocument/2006/relationships/hyperlink" Target="https://www.linkedin.com/learning/como-criar-mensagens-impactantes-para-comunicacao-em-negocios/o-obvio-nao-existe-ele-precisa-ser-dito?trk=learnermappingfile" TargetMode="External"/><Relationship Id="rId10" Type="http://schemas.openxmlformats.org/officeDocument/2006/relationships/hyperlink" Target="https://www.linkedin.com/learning/como-cultivar-o-pensamento-inteligente-para-lidar-com-a-complexidade/segundo-passo-assumir-responsabilidades?trk=learnermappingfile" TargetMode="External"/><Relationship Id="rId13" Type="http://schemas.openxmlformats.org/officeDocument/2006/relationships/hyperlink" Target="https://www.linkedin.com/learning/comunicacao-assertiva-para-gestores-de-alto-desempenho/linguagem-corporal-e-escuta-assertiva?trk=learnermappingfile" TargetMode="External"/><Relationship Id="rId12" Type="http://schemas.openxmlformats.org/officeDocument/2006/relationships/hyperlink" Target="https://www.linkedin.com/learning/comunicacao-empatica-no-ambiente-de-trabalho/o-papel-da-empatia-na-lideranca-eficaz?trk=learnermappingfile" TargetMode="External"/><Relationship Id="rId15" Type="http://schemas.openxmlformats.org/officeDocument/2006/relationships/hyperlink" Target="https://www.linkedin.com/learning/comunicacao-eficaz-para-gestores-contemporaneos/as-tres-principais-barreiras-da-comunicacao-eficaz?trk=learnermappingfile" TargetMode="External"/><Relationship Id="rId14" Type="http://schemas.openxmlformats.org/officeDocument/2006/relationships/hyperlink" Target="https://www.linkedin.com/learning/os-dez-fundamentos-da-influencia-e-persuasao/4407350?trk=learnermappingfile" TargetMode="External"/><Relationship Id="rId17" Type="http://schemas.openxmlformats.org/officeDocument/2006/relationships/hyperlink" Target="https://www.linkedin.com/learning/inteligencia-relacional-como-desenvolver-estrategias-para-conexoes-efectivas/o-poder-da-inteligencia-relacional-num-mundo-em-constante-mudanca?trk=learnermappingfile" TargetMode="External"/><Relationship Id="rId16" Type="http://schemas.openxmlformats.org/officeDocument/2006/relationships/hyperlink" Target="https://www.linkedin.com/learning/como-desenvolver-novas-habilidades-para-o-futuro-do-trabalho/resiliencia-e-adaptabilidade?trk=learnermappingfile" TargetMode="External"/><Relationship Id="rId19" Type="http://schemas.openxmlformats.org/officeDocument/2006/relationships/hyperlink" Target="https://www.linkedin.com/learning/lideranca-criativa-como-estimular-o-pensamento-inovador-em-sua-equipe/como-aprender-a-amar-o-que-nos-desafia?trk=learnermappingfile" TargetMode="External"/><Relationship Id="rId18" Type="http://schemas.openxmlformats.org/officeDocument/2006/relationships/hyperlink" Target="https://www.linkedin.com/learning/fundamentos-da-criatividade-como-despertar-o-talento-de-sua-equipe/experiencia-e-criatividade-uma-relacao-dificil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omo-desenvolver-novas-habilidades-para-o-futuro-do-trabalho/habilidades-tecnicas-e-interpessoais?trk=learnermappingfile" TargetMode="External"/><Relationship Id="rId9" Type="http://schemas.openxmlformats.org/officeDocument/2006/relationships/hyperlink" Target="https://www.linkedin.com/learning/industria-4-0-o-metodo-cientifico/o-pensamento-critico?trk=learnermappingfile" TargetMode="External"/><Relationship Id="rId5" Type="http://schemas.openxmlformats.org/officeDocument/2006/relationships/hyperlink" Target="https://www.linkedin.com/learning/estrategias-para-conciliar-familia-e-trabalho/contexto-brasil-x-mundo?trk=learnermappingfile" TargetMode="External"/><Relationship Id="rId6" Type="http://schemas.openxmlformats.org/officeDocument/2006/relationships/hyperlink" Target="https://www.linkedin.com/learning/como-promover-a-empatia-no-mundo-das-tecnologias-de-informacao/definicao-de-empatia?trk=learnermappingfile" TargetMode="External"/><Relationship Id="rId7" Type="http://schemas.openxmlformats.org/officeDocument/2006/relationships/hyperlink" Target="https://www.linkedin.com/learning/inteligencia-relacional-como-desenvolver-estrategias-para-conexoes-efectivas/conceito-de-real-skills?trk=learnermappingfile" TargetMode="External"/><Relationship Id="rId8" Type="http://schemas.openxmlformats.org/officeDocument/2006/relationships/hyperlink" Target="https://www.linkedin.com/learning/vieses-inconscientes-na-tomada-de-decisao/o-impacto-dos-viese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5fa9c75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5fa9c753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5fa9c753_0_0"/>
          <p:cNvSpPr txBox="1"/>
          <p:nvPr/>
        </p:nvSpPr>
        <p:spPr>
          <a:xfrm>
            <a:off x="755175" y="546650"/>
            <a:ext cx="172074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Desenvolver e gerir os trabalhadores na era da IA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À medida que a tecnologia remodela os sectores, o toque humano continua a ser insubstituível. Equipe a sua equipa com as competências necessárias para prosperar ao lado da IA.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5fa9c753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{3D8F10F9-833E-4568-A11B-76D2AF1DC070}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Segunda-feira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Terça-feira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Quarta-feira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Quinta-feira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Sexta-feira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Habilidades técnicas e interpessoais</a:t>
                      </a: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 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21s)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Contexto Brasil x Mundo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(6m 56s)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Definição de empatia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(5m 18s)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Conceito de Real Skills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50s)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O impacto dos vieses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52s)</a:t>
                      </a:r>
                      <a:br>
                        <a:rPr lang="en-US" sz="2000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O pensamento crítico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Segundo passo: assumir responsabilidades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56s)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O óbvio não existe, ele precisa ser dito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(6m 26s)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O papel da empatia na liderança eficaz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15s)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Linguagem corporal e escuta assertiva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(6m 35s)</a:t>
                      </a:r>
                      <a:br>
                        <a:rPr lang="en-US" sz="2000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Influenciar pessoas = empoderar pessoas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22s)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As Três Principais Barreiras da Comunicação Eficaz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Resiliência e Adaptabilidade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(5m 14s)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O poder da Inteligência Relacional num mundo em constante mudança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Experiência e criatividade, uma relação difícil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(5m 12s)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Como aprender a amar o que nos desafia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3s)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Autoconhecimento como eixo central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        	(5m 38s)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Hábito de um minuto para conquistar o trabalho de foco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Exercitando o autoconhecimento para aflorar uma liderança autêntica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(5m 50s)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Faça avaliações de desempenho que geram resultados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5fa9c753_0_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95950" y="1257850"/>
            <a:ext cx="2111574" cy="15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