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avwCLDjacnIv2DgPc4QVJkzIX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D4FA2BB-B7DC-45CA-9334-A20014CAB2A7}">
  <a:tblStyle styleId="{7D4FA2BB-B7DC-45CA-9334-A20014CAB2A7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835fa9c75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835fa9c75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835fa9c753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lideranca-inclusiva/principais-caracteristicas-da-lideranca-inclusiva-os-seis-cs?trk=learnermappingfile" TargetMode="External"/><Relationship Id="rId22" Type="http://schemas.openxmlformats.org/officeDocument/2006/relationships/hyperlink" Target="https://www.linkedin.com/learning/mulheres-na-inovacao-como-promover-impactos-e-resultados/cases-historicos-de-mulheres-inovadoras?trk=learnermappingfile" TargetMode="External"/><Relationship Id="rId21" Type="http://schemas.openxmlformats.org/officeDocument/2006/relationships/hyperlink" Target="https://www.linkedin.com/learning/lideranca-inclusiva-como-guiar-uma-equipe-diversificada/demonstre-sua-alianca?trk=learnermappingfile" TargetMode="External"/><Relationship Id="rId24" Type="http://schemas.openxmlformats.org/officeDocument/2006/relationships/image" Target="../media/image10.png"/><Relationship Id="rId23" Type="http://schemas.openxmlformats.org/officeDocument/2006/relationships/hyperlink" Target="https://www.linkedin.com/learning/historias-de-vida-mulheres-na-tecnologia/danielle-monteiro-inspirando-outras-mulheres?trk=learnermappingfile" TargetMode="External"/><Relationship Id="rId11" Type="http://schemas.openxmlformats.org/officeDocument/2006/relationships/hyperlink" Target="https://www.linkedin.com/learning/como-apoiar-grupos-pouco-representados-na-sua-organizacao/os-preconceitos-e-estereotipos-mais-comuns?trk=learnermappingfile" TargetMode="External"/><Relationship Id="rId10" Type="http://schemas.openxmlformats.org/officeDocument/2006/relationships/hyperlink" Target="https://www.linkedin.com/learning/recrutamento-inclusivo-como-promover-a-diversidade-nos-processos-de-contratacao/o-que-e-recrutamento-inclusivo?trk=learnermappingfile" TargetMode="External"/><Relationship Id="rId13" Type="http://schemas.openxmlformats.org/officeDocument/2006/relationships/hyperlink" Target="https://www.linkedin.com/learning/mulheres-na-tecnologia-como-romper-a-barreira-de-genero/pequenos-passos-para-romper-a-barreira-de-genero?trk=learnermappingfile" TargetMode="External"/><Relationship Id="rId12" Type="http://schemas.openxmlformats.org/officeDocument/2006/relationships/hyperlink" Target="https://www.linkedin.com/learning/mulheres-na-lideranca-como-promover-lideres-inclusivas-e-inovadoras/como-ser-protagonista-na-jornada-pela-equidade-de-genero-nos-ambientes-de-negocios?trk=learnermappingfile" TargetMode="External"/><Relationship Id="rId15" Type="http://schemas.openxmlformats.org/officeDocument/2006/relationships/hyperlink" Target="https://www.linkedin.com/learning/como-desenvolver-as-competencias-necessarias-para-abordar-conversas-inclusivas/conversas-sobre-genero?trk=learnermappingfile" TargetMode="External"/><Relationship Id="rId14" Type="http://schemas.openxmlformats.org/officeDocument/2006/relationships/hyperlink" Target="https://www.linkedin.com/learning/a-importancia-da-linguagem-inclusiva/linguagem-inclusiva-e-genero?trk=learnermappingfile" TargetMode="External"/><Relationship Id="rId17" Type="http://schemas.openxmlformats.org/officeDocument/2006/relationships/hyperlink" Target="https://www.linkedin.com/learning/equidade-em-foco-o-caminho-para-a-inclusao-e-o-senso-de-pertencimento/equidade-de-genero-para-mulheres?trk=learnermappingfile" TargetMode="External"/><Relationship Id="rId16" Type="http://schemas.openxmlformats.org/officeDocument/2006/relationships/hyperlink" Target="https://www.linkedin.com/learning/equidade-em-foco-o-caminho-para-a-inclusao-e-o-senso-de-pertencimento/equidade-de-genero-para-homens?trk=learnermappingfile" TargetMode="External"/><Relationship Id="rId19" Type="http://schemas.openxmlformats.org/officeDocument/2006/relationships/hyperlink" Target="https://www.linkedin.com/learning/como-desenvolver-aliancas-para-liderar-sua-organizacao-com-sucesso/o-elo-entre-inclusao-equidade-e-alianca?trk=learnermappingfile" TargetMode="External"/><Relationship Id="rId18" Type="http://schemas.openxmlformats.org/officeDocument/2006/relationships/hyperlink" Target="https://www.linkedin.com/learning/estrategias-para-conciliar-familia-e-trabalho/genero-e-diversidade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hyperlink" Target="https://www.linkedin.com/learning/mulheres-na-lideranca-como-promover-lideres-inclusivas-e-inovadoras/contexto-das-mulheres-no-mercado-de-trabalho-no-brasil?trk=learnermappingfile" TargetMode="External"/><Relationship Id="rId9" Type="http://schemas.openxmlformats.org/officeDocument/2006/relationships/hyperlink" Target="https://www.linkedin.com/learning/equidade-em-foco-o-caminho-para-a-inclusao-e-o-senso-de-pertencimento/o-que-e-equidade?trk=learnermappingfile" TargetMode="External"/><Relationship Id="rId5" Type="http://schemas.openxmlformats.org/officeDocument/2006/relationships/hyperlink" Target="https://www.linkedin.com/learning/dez-mitos-sobre-diversidade-e-inclusao-no-trabalho/explicar-a-diferenca-entre-homens-e-mulheres-no-trabalho-devido-a-genetica?trk=learnermappingfile" TargetMode="External"/><Relationship Id="rId6" Type="http://schemas.openxmlformats.org/officeDocument/2006/relationships/hyperlink" Target="https://www.linkedin.com/learning/estrategias-para-mulheres-em-cargos-de-lideranca/diferencas-cerebrais-entre-homens-e-mulheres?trk=learnermappingfile" TargetMode="External"/><Relationship Id="rId7" Type="http://schemas.openxmlformats.org/officeDocument/2006/relationships/hyperlink" Target="https://www.linkedin.com/learning/lideranca-feminina-como-superar-desafios-no-trabalho-e-criar-um-ambiente-colaborativo/mulheres-lideram-de-forma-diferente?trk=learnermappingfile" TargetMode="External"/><Relationship Id="rId8" Type="http://schemas.openxmlformats.org/officeDocument/2006/relationships/hyperlink" Target="https://www.linkedin.com/learning/lideranca-feminina-como-superar-desafios-no-trabalho-e-criar-um-ambiente-colaborativo/mulheres-e-a-linguagem-corporal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835fa9c753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835fa9c753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835fa9c753_0_0"/>
          <p:cNvSpPr txBox="1"/>
          <p:nvPr/>
        </p:nvSpPr>
        <p:spPr>
          <a:xfrm>
            <a:off x="755175" y="546650"/>
            <a:ext cx="17207400" cy="21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800">
                <a:solidFill>
                  <a:schemeClr val="dk1"/>
                </a:solidFill>
              </a:rPr>
              <a:t>Dia Internacional da Mulher 2025</a:t>
            </a:r>
            <a:endParaRPr b="0" i="0" sz="3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3000">
                <a:solidFill>
                  <a:schemeClr val="accent6"/>
                </a:solidFill>
              </a:rPr>
              <a:t> “Accelerate Action”. Coletivamente, podemos acelerar a ação em direção à igualdade de gênero e oportunidades</a:t>
            </a:r>
            <a:endParaRPr b="0" i="0" sz="3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835fa9c753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{7D4FA2BB-B7DC-45CA-9334-A20014CAB2A7}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Segunda-feira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Terça-feira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Quarta-feira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Quinta-feira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Sexta-feira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Dia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Contexto das mulheres no mercado de trabalho no Brasil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Explicar a diferença entre homens e mulheres no trabalho devido à genética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1C4587"/>
                          </a:solidFill>
                        </a:rPr>
                        <a:t>Dia 3</a:t>
                      </a:r>
                      <a:endParaRPr b="1" sz="2000" u="none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Diferenças cerebrais entre homens e mulheres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Mulheres lideram de forma diferente</a:t>
                      </a:r>
                      <a:endParaRPr sz="1300" u="sng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Mulheres e a linguagem corporal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 que é equidade?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 que é recrutamento inclusivo?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5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Os preconceitos e estereótipos mais comuns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(6m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Como ser protagonista na jornada pela equidade de gênero nos ambientes de negócios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Pequenos passos para romper a barreira de gênero</a:t>
                      </a:r>
                      <a:endParaRPr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(55s)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Linguagem inclusiva e gênero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Conversas sobre gênero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Equidade de gênero para homens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Equidade de gênero para mulheres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Gênero e Diversidade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 elo entre inclusão, equidade e aliança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2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Principais características da liderança inclusiva: os seis Cs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8s)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2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Demonstre sua aliança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Cases históricos de mulheres inovadoras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(5m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2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Danielle Monteiro: inspirando outras mulheres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835fa9c753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7695950" y="1257850"/>
            <a:ext cx="2111574" cy="158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