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3173" r:id="rId5"/>
  </p:sldIdLst>
  <p:sldSz cx="24387175" cy="13716000"/>
  <p:notesSz cx="6858000" cy="9144000"/>
  <p:defaultTextStyle>
    <a:defPPr>
      <a:defRPr lang="en-US"/>
    </a:defPPr>
    <a:lvl1pPr marL="0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446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891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3337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7783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2229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6674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01120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5566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rt here" id="{610E6674-8A77-764F-A5F1-1EF8FCDB8BF5}">
          <p14:sldIdLst>
            <p14:sldId id="317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061" userDrawn="1">
          <p15:clr>
            <a:srgbClr val="A4A3A4"/>
          </p15:clr>
        </p15:guide>
        <p15:guide id="3" orient="horz" pos="8129" userDrawn="1">
          <p15:clr>
            <a:srgbClr val="A4A3A4"/>
          </p15:clr>
        </p15:guide>
        <p15:guide id="4" pos="1197" userDrawn="1">
          <p15:clr>
            <a:srgbClr val="A4A3A4"/>
          </p15:clr>
        </p15:guide>
        <p15:guide id="5" orient="horz" pos="733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65BC"/>
    <a:srgbClr val="F0F0F0"/>
    <a:srgbClr val="D8DFEB"/>
    <a:srgbClr val="636E70"/>
    <a:srgbClr val="5E696B"/>
    <a:srgbClr val="828E34"/>
    <a:srgbClr val="FFFFFF"/>
    <a:srgbClr val="5B696B"/>
    <a:srgbClr val="FBECD3"/>
    <a:srgbClr val="F1E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10"/>
    <p:restoredTop sz="94679"/>
  </p:normalViewPr>
  <p:slideViewPr>
    <p:cSldViewPr snapToGrid="0">
      <p:cViewPr varScale="1">
        <p:scale>
          <a:sx n="52" d="100"/>
          <a:sy n="52" d="100"/>
        </p:scale>
        <p:origin x="1032" y="200"/>
      </p:cViewPr>
      <p:guideLst>
        <p:guide orient="horz" pos="3061"/>
        <p:guide orient="horz" pos="8129"/>
        <p:guide pos="1197"/>
        <p:guide orient="horz" pos="733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587DC5-9164-0549-8373-ED417A287E6B}" type="datetimeFigureOut">
              <a:rPr lang="en-US" smtClean="0"/>
              <a:t>8/26/21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528159-1B8D-AA4E-B029-EAC82009E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69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528159-1B8D-AA4E-B029-EAC82009EB0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982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9AC6BD4D-D643-9547-80C4-FD1A03F61C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1089756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x9.6 Image Flush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3092DEDE-4211-354D-90F0-DF7243317EF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8840788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342262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Circle: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CE605FF5-BAD4-C64B-985B-205C7CF950E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733800" y="1499236"/>
            <a:ext cx="9140953" cy="10607484"/>
          </a:xfrm>
          <a:custGeom>
            <a:avLst/>
            <a:gdLst>
              <a:gd name="connsiteX0" fmla="*/ 3837210 w 9140953"/>
              <a:gd name="connsiteY0" fmla="*/ 0 h 10607484"/>
              <a:gd name="connsiteX1" fmla="*/ 9140953 w 9140953"/>
              <a:gd name="connsiteY1" fmla="*/ 5303742 h 10607484"/>
              <a:gd name="connsiteX2" fmla="*/ 3837210 w 9140953"/>
              <a:gd name="connsiteY2" fmla="*/ 10607484 h 10607484"/>
              <a:gd name="connsiteX3" fmla="*/ 86898 w 9140953"/>
              <a:gd name="connsiteY3" fmla="*/ 9054054 h 10607484"/>
              <a:gd name="connsiteX4" fmla="*/ 0 w 9140953"/>
              <a:gd name="connsiteY4" fmla="*/ 8962910 h 10607484"/>
              <a:gd name="connsiteX5" fmla="*/ 0 w 9140953"/>
              <a:gd name="connsiteY5" fmla="*/ 1644574 h 10607484"/>
              <a:gd name="connsiteX6" fmla="*/ 86898 w 9140953"/>
              <a:gd name="connsiteY6" fmla="*/ 1553430 h 10607484"/>
              <a:gd name="connsiteX7" fmla="*/ 3837210 w 9140953"/>
              <a:gd name="connsiteY7" fmla="*/ 0 h 10607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0953" h="10607484">
                <a:moveTo>
                  <a:pt x="3837210" y="0"/>
                </a:moveTo>
                <a:cubicBezTo>
                  <a:pt x="6766386" y="0"/>
                  <a:pt x="9140953" y="2374566"/>
                  <a:pt x="9140953" y="5303742"/>
                </a:cubicBezTo>
                <a:cubicBezTo>
                  <a:pt x="9140953" y="8232918"/>
                  <a:pt x="6766386" y="10607484"/>
                  <a:pt x="3837210" y="10607484"/>
                </a:cubicBezTo>
                <a:cubicBezTo>
                  <a:pt x="2372622" y="10607484"/>
                  <a:pt x="1046687" y="10013842"/>
                  <a:pt x="86898" y="9054054"/>
                </a:cubicBezTo>
                <a:lnTo>
                  <a:pt x="0" y="8962910"/>
                </a:lnTo>
                <a:lnTo>
                  <a:pt x="0" y="1644574"/>
                </a:lnTo>
                <a:lnTo>
                  <a:pt x="86898" y="1553430"/>
                </a:lnTo>
                <a:cubicBezTo>
                  <a:pt x="1046687" y="593642"/>
                  <a:pt x="2372622" y="0"/>
                  <a:pt x="3837210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710788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Circl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6B65EF6-189C-2E44-B895-9A4E3C5FD5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755C5A-FB1E-7E4C-B1F0-4A39E8A6EBD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388941" y="2200713"/>
            <a:ext cx="21611907" cy="1371600"/>
          </a:xfrm>
        </p:spPr>
        <p:txBody>
          <a:bodyPr lIns="109728">
            <a:normAutofit/>
          </a:bodyPr>
          <a:lstStyle>
            <a:lvl1pPr marL="0" indent="0">
              <a:buFontTx/>
              <a:buNone/>
              <a:defRPr sz="44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B1E40070-C3B7-BF4E-9782-F5D9E2B11A4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3333068" y="3030614"/>
            <a:ext cx="7274202" cy="8455292"/>
          </a:xfrm>
          <a:custGeom>
            <a:avLst/>
            <a:gdLst>
              <a:gd name="connsiteX0" fmla="*/ 4227646 w 7274202"/>
              <a:gd name="connsiteY0" fmla="*/ 0 h 8455292"/>
              <a:gd name="connsiteX1" fmla="*/ 7217043 w 7274202"/>
              <a:gd name="connsiteY1" fmla="*/ 1238249 h 8455292"/>
              <a:gd name="connsiteX2" fmla="*/ 7274202 w 7274202"/>
              <a:gd name="connsiteY2" fmla="*/ 1301140 h 8455292"/>
              <a:gd name="connsiteX3" fmla="*/ 7274202 w 7274202"/>
              <a:gd name="connsiteY3" fmla="*/ 7154152 h 8455292"/>
              <a:gd name="connsiteX4" fmla="*/ 7217043 w 7274202"/>
              <a:gd name="connsiteY4" fmla="*/ 7217043 h 8455292"/>
              <a:gd name="connsiteX5" fmla="*/ 4227646 w 7274202"/>
              <a:gd name="connsiteY5" fmla="*/ 8455292 h 8455292"/>
              <a:gd name="connsiteX6" fmla="*/ 0 w 7274202"/>
              <a:gd name="connsiteY6" fmla="*/ 4227646 h 8455292"/>
              <a:gd name="connsiteX7" fmla="*/ 4227646 w 7274202"/>
              <a:gd name="connsiteY7" fmla="*/ 0 h 8455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274202" h="8455292">
                <a:moveTo>
                  <a:pt x="4227646" y="0"/>
                </a:moveTo>
                <a:cubicBezTo>
                  <a:pt x="5395078" y="0"/>
                  <a:pt x="6451990" y="473196"/>
                  <a:pt x="7217043" y="1238249"/>
                </a:cubicBezTo>
                <a:lnTo>
                  <a:pt x="7274202" y="1301140"/>
                </a:lnTo>
                <a:lnTo>
                  <a:pt x="7274202" y="7154152"/>
                </a:lnTo>
                <a:lnTo>
                  <a:pt x="7217043" y="7217043"/>
                </a:lnTo>
                <a:cubicBezTo>
                  <a:pt x="6451990" y="7982097"/>
                  <a:pt x="5395078" y="8455292"/>
                  <a:pt x="4227646" y="8455292"/>
                </a:cubicBezTo>
                <a:cubicBezTo>
                  <a:pt x="1892782" y="8455292"/>
                  <a:pt x="0" y="6562510"/>
                  <a:pt x="0" y="4227646"/>
                </a:cubicBezTo>
                <a:cubicBezTo>
                  <a:pt x="0" y="1892782"/>
                  <a:pt x="1892782" y="0"/>
                  <a:pt x="4227646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Insert Picture</a:t>
            </a:r>
          </a:p>
        </p:txBody>
      </p:sp>
    </p:spTree>
    <p:extLst>
      <p:ext uri="{BB962C8B-B14F-4D97-AF65-F5344CB8AC3E}">
        <p14:creationId xmlns:p14="http://schemas.microsoft.com/office/powerpoint/2010/main" val="9617143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x13 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12C0A422-248B-0648-8780-CE7B5F7D1B5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540042" y="2286000"/>
            <a:ext cx="12199772" cy="9120188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2673571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x9 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2">
            <a:extLst>
              <a:ext uri="{FF2B5EF4-FFF2-40B4-BE49-F238E27FC236}">
                <a16:creationId xmlns:a16="http://schemas.microsoft.com/office/drawing/2014/main" id="{25AEF35D-29CF-2341-84C8-5C5E81F7404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573213" y="1024001"/>
            <a:ext cx="8485187" cy="12728575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221889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-up Image Col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CE50541B-E931-2347-8CA8-B4382B6B446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193088" y="829340"/>
            <a:ext cx="7974012" cy="12036055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4" name="Picture Placeholder 12">
            <a:extLst>
              <a:ext uri="{FF2B5EF4-FFF2-40B4-BE49-F238E27FC236}">
                <a16:creationId xmlns:a16="http://schemas.microsoft.com/office/drawing/2014/main" id="{CF307B90-2CCC-0B4B-8B74-AA385B290006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6480465" y="841248"/>
            <a:ext cx="7927975" cy="380365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EA979289-3F52-3843-9E05-2C81886F4531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6501730" y="4933950"/>
            <a:ext cx="7906710" cy="7931445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2661257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3 Circl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8">
            <a:extLst>
              <a:ext uri="{FF2B5EF4-FFF2-40B4-BE49-F238E27FC236}">
                <a16:creationId xmlns:a16="http://schemas.microsoft.com/office/drawing/2014/main" id="{C193D7FC-8C11-1E49-AD09-18E4C0EA666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345675" y="4065616"/>
            <a:ext cx="5056611" cy="5056611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87A7C792-369D-FD4D-BD55-BC333F49AE3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EA092B0F-4F86-4240-8788-08AF975426F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88941" y="2200713"/>
            <a:ext cx="21611907" cy="1371600"/>
          </a:xfrm>
        </p:spPr>
        <p:txBody>
          <a:bodyPr lIns="109728">
            <a:normAutofit/>
          </a:bodyPr>
          <a:lstStyle>
            <a:lvl1pPr marL="0" indent="0">
              <a:buFontTx/>
              <a:buNone/>
              <a:defRPr sz="44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Picture Placeholder 18">
            <a:extLst>
              <a:ext uri="{FF2B5EF4-FFF2-40B4-BE49-F238E27FC236}">
                <a16:creationId xmlns:a16="http://schemas.microsoft.com/office/drawing/2014/main" id="{3D5A4D7F-B3BC-B24C-B2CB-FC6494478396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665282" y="4065616"/>
            <a:ext cx="5056611" cy="5056611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4" name="Picture Placeholder 18">
            <a:extLst>
              <a:ext uri="{FF2B5EF4-FFF2-40B4-BE49-F238E27FC236}">
                <a16:creationId xmlns:a16="http://schemas.microsoft.com/office/drawing/2014/main" id="{610B7D29-2AAF-7040-8858-979110BF09E1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6976073" y="4065616"/>
            <a:ext cx="5056611" cy="5056611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6277895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Full-Ble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ECF9C1A4-6D74-5640-A765-AC446DBBC0C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24387175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8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409405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Image Square Col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19">
            <a:extLst>
              <a:ext uri="{FF2B5EF4-FFF2-40B4-BE49-F238E27FC236}">
                <a16:creationId xmlns:a16="http://schemas.microsoft.com/office/drawing/2014/main" id="{9C410EEE-CD20-E74B-B73A-6D7901CC10E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187070" y="818709"/>
            <a:ext cx="3763925" cy="3767328"/>
          </a:xfrm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5" name="Picture Placeholder 19">
            <a:extLst>
              <a:ext uri="{FF2B5EF4-FFF2-40B4-BE49-F238E27FC236}">
                <a16:creationId xmlns:a16="http://schemas.microsoft.com/office/drawing/2014/main" id="{F1AD9C98-DCA8-C84A-B720-3F181FF74097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2332463" y="818709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26" name="Picture Placeholder 19">
            <a:extLst>
              <a:ext uri="{FF2B5EF4-FFF2-40B4-BE49-F238E27FC236}">
                <a16:creationId xmlns:a16="http://schemas.microsoft.com/office/drawing/2014/main" id="{568040CF-1E94-6842-9194-713C2B4BDA8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6477856" y="818709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27" name="Picture Placeholder 19">
            <a:extLst>
              <a:ext uri="{FF2B5EF4-FFF2-40B4-BE49-F238E27FC236}">
                <a16:creationId xmlns:a16="http://schemas.microsoft.com/office/drawing/2014/main" id="{B9045221-2AA6-E44B-84EE-F3D3E0324D8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0623250" y="818709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28" name="Picture Placeholder 19">
            <a:extLst>
              <a:ext uri="{FF2B5EF4-FFF2-40B4-BE49-F238E27FC236}">
                <a16:creationId xmlns:a16="http://schemas.microsoft.com/office/drawing/2014/main" id="{5CD8E3D7-A3EC-7B42-8FFA-3C4BF377342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208335" y="4926421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29" name="Picture Placeholder 19">
            <a:extLst>
              <a:ext uri="{FF2B5EF4-FFF2-40B4-BE49-F238E27FC236}">
                <a16:creationId xmlns:a16="http://schemas.microsoft.com/office/drawing/2014/main" id="{9077D294-559B-EE48-B80E-3C207D36CE0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2353728" y="4926421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0" name="Picture Placeholder 19">
            <a:extLst>
              <a:ext uri="{FF2B5EF4-FFF2-40B4-BE49-F238E27FC236}">
                <a16:creationId xmlns:a16="http://schemas.microsoft.com/office/drawing/2014/main" id="{7CFB663F-34ED-C64A-A8CE-0B95B2C20E0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6499121" y="4926421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1" name="Picture Placeholder 19">
            <a:extLst>
              <a:ext uri="{FF2B5EF4-FFF2-40B4-BE49-F238E27FC236}">
                <a16:creationId xmlns:a16="http://schemas.microsoft.com/office/drawing/2014/main" id="{B9B0DB19-6146-9845-9A6E-3E42B76CB1DF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0644515" y="4926421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2" name="Picture Placeholder 19">
            <a:extLst>
              <a:ext uri="{FF2B5EF4-FFF2-40B4-BE49-F238E27FC236}">
                <a16:creationId xmlns:a16="http://schemas.microsoft.com/office/drawing/2014/main" id="{9D778AF7-79A7-6346-8335-4035E51FB8C0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208335" y="9055397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3" name="Picture Placeholder 19">
            <a:extLst>
              <a:ext uri="{FF2B5EF4-FFF2-40B4-BE49-F238E27FC236}">
                <a16:creationId xmlns:a16="http://schemas.microsoft.com/office/drawing/2014/main" id="{0A9DA65B-9544-AE45-9166-7D9FC65DE068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12353728" y="9055397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4" name="Picture Placeholder 19">
            <a:extLst>
              <a:ext uri="{FF2B5EF4-FFF2-40B4-BE49-F238E27FC236}">
                <a16:creationId xmlns:a16="http://schemas.microsoft.com/office/drawing/2014/main" id="{FC0E6548-EB08-4142-8A9B-27A5F75362AE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16499121" y="9055397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5" name="Picture Placeholder 19">
            <a:extLst>
              <a:ext uri="{FF2B5EF4-FFF2-40B4-BE49-F238E27FC236}">
                <a16:creationId xmlns:a16="http://schemas.microsoft.com/office/drawing/2014/main" id="{685AF2B8-3BFC-8547-8261-EE94C759F9FB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20644515" y="9055397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5108786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Image Circle Col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8">
            <a:extLst>
              <a:ext uri="{FF2B5EF4-FFF2-40B4-BE49-F238E27FC236}">
                <a16:creationId xmlns:a16="http://schemas.microsoft.com/office/drawing/2014/main" id="{1814E18F-DEAD-3440-89FF-ED77D4973F3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782382" y="789615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2" name="Picture Placeholder 18">
            <a:extLst>
              <a:ext uri="{FF2B5EF4-FFF2-40B4-BE49-F238E27FC236}">
                <a16:creationId xmlns:a16="http://schemas.microsoft.com/office/drawing/2014/main" id="{8184F7FF-79C2-8E43-A182-46AD7E6BA6B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3138187" y="789615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4" name="Picture Placeholder 18">
            <a:extLst>
              <a:ext uri="{FF2B5EF4-FFF2-40B4-BE49-F238E27FC236}">
                <a16:creationId xmlns:a16="http://schemas.microsoft.com/office/drawing/2014/main" id="{3E1BD2F4-8C87-3B4B-8A7E-5586669982C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7493992" y="789615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6" name="Picture Placeholder 18">
            <a:extLst>
              <a:ext uri="{FF2B5EF4-FFF2-40B4-BE49-F238E27FC236}">
                <a16:creationId xmlns:a16="http://schemas.microsoft.com/office/drawing/2014/main" id="{B3556D9A-278E-3349-9F00-450772CE18F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1849796" y="789615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Picture Placeholder 18">
            <a:extLst>
              <a:ext uri="{FF2B5EF4-FFF2-40B4-BE49-F238E27FC236}">
                <a16:creationId xmlns:a16="http://schemas.microsoft.com/office/drawing/2014/main" id="{AE4D50C5-8010-B641-B54C-AF2A8B059E7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782382" y="5088713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2" name="Picture Placeholder 18">
            <a:extLst>
              <a:ext uri="{FF2B5EF4-FFF2-40B4-BE49-F238E27FC236}">
                <a16:creationId xmlns:a16="http://schemas.microsoft.com/office/drawing/2014/main" id="{29414DEF-3FA1-6E41-BD50-FDE8681962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3138187" y="5088713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3" name="Picture Placeholder 18">
            <a:extLst>
              <a:ext uri="{FF2B5EF4-FFF2-40B4-BE49-F238E27FC236}">
                <a16:creationId xmlns:a16="http://schemas.microsoft.com/office/drawing/2014/main" id="{49CD13AE-1240-3443-AA7F-31D381E7AB3E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7493992" y="5088713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4" name="Picture Placeholder 18">
            <a:extLst>
              <a:ext uri="{FF2B5EF4-FFF2-40B4-BE49-F238E27FC236}">
                <a16:creationId xmlns:a16="http://schemas.microsoft.com/office/drawing/2014/main" id="{B3D4F6EC-C061-444C-B04A-2AC7640B365F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1849796" y="5088713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9" name="Picture Placeholder 18">
            <a:extLst>
              <a:ext uri="{FF2B5EF4-FFF2-40B4-BE49-F238E27FC236}">
                <a16:creationId xmlns:a16="http://schemas.microsoft.com/office/drawing/2014/main" id="{60683886-D1ED-2040-A0F6-A2D3F45B00F4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782382" y="9366546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40" name="Picture Placeholder 18">
            <a:extLst>
              <a:ext uri="{FF2B5EF4-FFF2-40B4-BE49-F238E27FC236}">
                <a16:creationId xmlns:a16="http://schemas.microsoft.com/office/drawing/2014/main" id="{BA9ECCE1-D72E-9142-A6C8-8E44D2E481FA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13138187" y="9366546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41" name="Picture Placeholder 18">
            <a:extLst>
              <a:ext uri="{FF2B5EF4-FFF2-40B4-BE49-F238E27FC236}">
                <a16:creationId xmlns:a16="http://schemas.microsoft.com/office/drawing/2014/main" id="{8698A784-4FA1-1E42-88CE-84F83EB0278D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17493992" y="9366546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42" name="Picture Placeholder 18">
            <a:extLst>
              <a:ext uri="{FF2B5EF4-FFF2-40B4-BE49-F238E27FC236}">
                <a16:creationId xmlns:a16="http://schemas.microsoft.com/office/drawing/2014/main" id="{B71F79FD-2BF6-6447-B86B-3DDB17D64BFD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21849796" y="9366546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339548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3743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 Gri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23DF5BD-52A3-BD4C-A507-D95C6EAD8E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65000"/>
          </a:blip>
          <a:stretch>
            <a:fillRect/>
          </a:stretch>
        </p:blipFill>
        <p:spPr>
          <a:xfrm>
            <a:off x="1587" y="0"/>
            <a:ext cx="24384000" cy="13716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7F97EDB-6D64-4449-94E7-4BDB5EDFE7C8}"/>
              </a:ext>
            </a:extLst>
          </p:cNvPr>
          <p:cNvSpPr/>
          <p:nvPr userDrawn="1"/>
        </p:nvSpPr>
        <p:spPr>
          <a:xfrm>
            <a:off x="0" y="0"/>
            <a:ext cx="24387175" cy="1502229"/>
          </a:xfrm>
          <a:prstGeom prst="rect">
            <a:avLst/>
          </a:prstGeom>
          <a:solidFill>
            <a:srgbClr val="F3C5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2E460BE-3453-D844-A023-CFBD922C5470}"/>
              </a:ext>
            </a:extLst>
          </p:cNvPr>
          <p:cNvSpPr/>
          <p:nvPr userDrawn="1"/>
        </p:nvSpPr>
        <p:spPr>
          <a:xfrm>
            <a:off x="0" y="12213771"/>
            <a:ext cx="24387175" cy="1502229"/>
          </a:xfrm>
          <a:prstGeom prst="rect">
            <a:avLst/>
          </a:prstGeom>
          <a:solidFill>
            <a:srgbClr val="F3C5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AA28C4-1A3A-3E46-BA89-B2711A5E9C60}"/>
              </a:ext>
            </a:extLst>
          </p:cNvPr>
          <p:cNvSpPr/>
          <p:nvPr userDrawn="1"/>
        </p:nvSpPr>
        <p:spPr>
          <a:xfrm rot="16200000">
            <a:off x="-6106886" y="6106886"/>
            <a:ext cx="13716003" cy="1502229"/>
          </a:xfrm>
          <a:prstGeom prst="rect">
            <a:avLst/>
          </a:prstGeom>
          <a:solidFill>
            <a:srgbClr val="F3C5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C0D925-D952-014F-9A24-5F8DD6105946}"/>
              </a:ext>
            </a:extLst>
          </p:cNvPr>
          <p:cNvSpPr/>
          <p:nvPr userDrawn="1"/>
        </p:nvSpPr>
        <p:spPr>
          <a:xfrm rot="16200000">
            <a:off x="16778059" y="6106884"/>
            <a:ext cx="13716003" cy="1502229"/>
          </a:xfrm>
          <a:prstGeom prst="rect">
            <a:avLst/>
          </a:prstGeom>
          <a:solidFill>
            <a:srgbClr val="F3C5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584086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65D2565-98A1-FC47-95C2-90450CC4B9CA}"/>
              </a:ext>
            </a:extLst>
          </p:cNvPr>
          <p:cNvSpPr/>
          <p:nvPr userDrawn="1"/>
        </p:nvSpPr>
        <p:spPr>
          <a:xfrm>
            <a:off x="1541417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66A491-1E6A-284D-84ED-F5FA3888DA73}"/>
              </a:ext>
            </a:extLst>
          </p:cNvPr>
          <p:cNvSpPr/>
          <p:nvPr userDrawn="1"/>
        </p:nvSpPr>
        <p:spPr>
          <a:xfrm>
            <a:off x="3370613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E7E63E6-59D2-B94E-B2C1-9ECD1A39DEA3}"/>
              </a:ext>
            </a:extLst>
          </p:cNvPr>
          <p:cNvSpPr/>
          <p:nvPr userDrawn="1"/>
        </p:nvSpPr>
        <p:spPr>
          <a:xfrm>
            <a:off x="5199809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84AD0A4-6EBE-D044-BD8D-9B595DF0734E}"/>
              </a:ext>
            </a:extLst>
          </p:cNvPr>
          <p:cNvSpPr/>
          <p:nvPr userDrawn="1"/>
        </p:nvSpPr>
        <p:spPr>
          <a:xfrm>
            <a:off x="7029005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681471-F9D1-DA43-8FEC-B5400C838C4A}"/>
              </a:ext>
            </a:extLst>
          </p:cNvPr>
          <p:cNvSpPr/>
          <p:nvPr userDrawn="1"/>
        </p:nvSpPr>
        <p:spPr>
          <a:xfrm>
            <a:off x="8858201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95D6611-28DE-954F-AAAE-43AF78B04F68}"/>
              </a:ext>
            </a:extLst>
          </p:cNvPr>
          <p:cNvSpPr/>
          <p:nvPr userDrawn="1"/>
        </p:nvSpPr>
        <p:spPr>
          <a:xfrm>
            <a:off x="10687397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BD4BE2B-4691-6746-84C7-FBD23C5D9FA7}"/>
              </a:ext>
            </a:extLst>
          </p:cNvPr>
          <p:cNvSpPr/>
          <p:nvPr userDrawn="1"/>
        </p:nvSpPr>
        <p:spPr>
          <a:xfrm>
            <a:off x="12516593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480C11-329C-B241-BA13-E56CB0C66CA3}"/>
              </a:ext>
            </a:extLst>
          </p:cNvPr>
          <p:cNvSpPr/>
          <p:nvPr userDrawn="1"/>
        </p:nvSpPr>
        <p:spPr>
          <a:xfrm>
            <a:off x="14345789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876E7B5-C2B7-754C-9ABE-87F4684E5704}"/>
              </a:ext>
            </a:extLst>
          </p:cNvPr>
          <p:cNvSpPr/>
          <p:nvPr userDrawn="1"/>
        </p:nvSpPr>
        <p:spPr>
          <a:xfrm>
            <a:off x="16174985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E716C3F-2DB8-684E-8C4D-3DCA2DAB6749}"/>
              </a:ext>
            </a:extLst>
          </p:cNvPr>
          <p:cNvSpPr/>
          <p:nvPr userDrawn="1"/>
        </p:nvSpPr>
        <p:spPr>
          <a:xfrm>
            <a:off x="18004181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2F6D12F-7AE5-3740-86D9-FD30AF5F7465}"/>
              </a:ext>
            </a:extLst>
          </p:cNvPr>
          <p:cNvSpPr/>
          <p:nvPr userDrawn="1"/>
        </p:nvSpPr>
        <p:spPr>
          <a:xfrm>
            <a:off x="19833377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5A24B82-BFDF-4346-B988-4F1B730B7C10}"/>
              </a:ext>
            </a:extLst>
          </p:cNvPr>
          <p:cNvSpPr/>
          <p:nvPr userDrawn="1"/>
        </p:nvSpPr>
        <p:spPr>
          <a:xfrm>
            <a:off x="21682453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2B00749-6CA6-134F-B4FA-79C33F8FE159}"/>
              </a:ext>
            </a:extLst>
          </p:cNvPr>
          <p:cNvSpPr/>
          <p:nvPr userDrawn="1"/>
        </p:nvSpPr>
        <p:spPr>
          <a:xfrm>
            <a:off x="0" y="0"/>
            <a:ext cx="24387175" cy="1502229"/>
          </a:xfrm>
          <a:prstGeom prst="rect">
            <a:avLst/>
          </a:prstGeom>
          <a:solidFill>
            <a:srgbClr val="F3C5BB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4A37395-721D-4649-BEAB-48E4C007A6A6}"/>
              </a:ext>
            </a:extLst>
          </p:cNvPr>
          <p:cNvSpPr/>
          <p:nvPr userDrawn="1"/>
        </p:nvSpPr>
        <p:spPr>
          <a:xfrm>
            <a:off x="0" y="12213771"/>
            <a:ext cx="24387175" cy="1502229"/>
          </a:xfrm>
          <a:prstGeom prst="rect">
            <a:avLst/>
          </a:prstGeom>
          <a:solidFill>
            <a:srgbClr val="F3C5BB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3BE235C-85C9-004F-9C4A-2E78414DBAF7}"/>
              </a:ext>
            </a:extLst>
          </p:cNvPr>
          <p:cNvSpPr/>
          <p:nvPr userDrawn="1"/>
        </p:nvSpPr>
        <p:spPr>
          <a:xfrm rot="16200000">
            <a:off x="-6106886" y="6106886"/>
            <a:ext cx="13716003" cy="1502229"/>
          </a:xfrm>
          <a:prstGeom prst="rect">
            <a:avLst/>
          </a:prstGeom>
          <a:solidFill>
            <a:srgbClr val="F3C5BB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6E99DD4-0D19-2E49-86FE-94E8B8C21C89}"/>
              </a:ext>
            </a:extLst>
          </p:cNvPr>
          <p:cNvSpPr/>
          <p:nvPr userDrawn="1"/>
        </p:nvSpPr>
        <p:spPr>
          <a:xfrm rot="16200000">
            <a:off x="16778059" y="6106884"/>
            <a:ext cx="13716003" cy="1502229"/>
          </a:xfrm>
          <a:prstGeom prst="rect">
            <a:avLst/>
          </a:prstGeom>
          <a:solidFill>
            <a:srgbClr val="F3C5BB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6D279EB-BA0F-9041-94D0-BF08BD4AE5E4}"/>
              </a:ext>
            </a:extLst>
          </p:cNvPr>
          <p:cNvSpPr/>
          <p:nvPr userDrawn="1"/>
        </p:nvSpPr>
        <p:spPr>
          <a:xfrm rot="16200000">
            <a:off x="12003088" y="-10138369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9D05B67-616B-F240-9B45-BB18B6602204}"/>
              </a:ext>
            </a:extLst>
          </p:cNvPr>
          <p:cNvSpPr/>
          <p:nvPr userDrawn="1"/>
        </p:nvSpPr>
        <p:spPr>
          <a:xfrm rot="16200000">
            <a:off x="12003088" y="-9376368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8E06F81-3F35-3F41-B4A2-1D01E33346AA}"/>
              </a:ext>
            </a:extLst>
          </p:cNvPr>
          <p:cNvSpPr/>
          <p:nvPr userDrawn="1"/>
        </p:nvSpPr>
        <p:spPr>
          <a:xfrm rot="16200000">
            <a:off x="12003088" y="-8614367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3BED741-030E-BC48-B99B-144E72A89002}"/>
              </a:ext>
            </a:extLst>
          </p:cNvPr>
          <p:cNvSpPr/>
          <p:nvPr userDrawn="1"/>
        </p:nvSpPr>
        <p:spPr>
          <a:xfrm rot="16200000">
            <a:off x="12003088" y="-7852366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57C9301-7C1A-9F44-9B07-95A19C79BF76}"/>
              </a:ext>
            </a:extLst>
          </p:cNvPr>
          <p:cNvSpPr/>
          <p:nvPr userDrawn="1"/>
        </p:nvSpPr>
        <p:spPr>
          <a:xfrm rot="16200000">
            <a:off x="12003088" y="-7090365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D1699D1-1EA5-F44B-A7E5-F4E9C7DD65B2}"/>
              </a:ext>
            </a:extLst>
          </p:cNvPr>
          <p:cNvSpPr/>
          <p:nvPr userDrawn="1"/>
        </p:nvSpPr>
        <p:spPr>
          <a:xfrm rot="16200000">
            <a:off x="12003088" y="-6328364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5EA17D1-014D-224E-A7BC-27751461F1A2}"/>
              </a:ext>
            </a:extLst>
          </p:cNvPr>
          <p:cNvSpPr/>
          <p:nvPr userDrawn="1"/>
        </p:nvSpPr>
        <p:spPr>
          <a:xfrm rot="16200000">
            <a:off x="12003088" y="-5566363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0473D5E-2DCC-824D-BE54-D1D33EE5B246}"/>
              </a:ext>
            </a:extLst>
          </p:cNvPr>
          <p:cNvSpPr/>
          <p:nvPr userDrawn="1"/>
        </p:nvSpPr>
        <p:spPr>
          <a:xfrm rot="16200000">
            <a:off x="12003088" y="-4804362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33C95BD-B158-F944-AFF1-05B013759F01}"/>
              </a:ext>
            </a:extLst>
          </p:cNvPr>
          <p:cNvSpPr/>
          <p:nvPr userDrawn="1"/>
        </p:nvSpPr>
        <p:spPr>
          <a:xfrm rot="16200000">
            <a:off x="12003088" y="-4042361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F48E04B-D203-094E-ADA7-4A37420AA053}"/>
              </a:ext>
            </a:extLst>
          </p:cNvPr>
          <p:cNvSpPr/>
          <p:nvPr userDrawn="1"/>
        </p:nvSpPr>
        <p:spPr>
          <a:xfrm rot="16200000">
            <a:off x="12003088" y="-3280360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2C236A3-16B3-0F47-8CE2-C5F06229655C}"/>
              </a:ext>
            </a:extLst>
          </p:cNvPr>
          <p:cNvSpPr/>
          <p:nvPr userDrawn="1"/>
        </p:nvSpPr>
        <p:spPr>
          <a:xfrm rot="16200000">
            <a:off x="12003088" y="-2518359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4D1FC399-E933-314E-B3AD-0B60BC555476}"/>
              </a:ext>
            </a:extLst>
          </p:cNvPr>
          <p:cNvSpPr/>
          <p:nvPr userDrawn="1"/>
        </p:nvSpPr>
        <p:spPr>
          <a:xfrm rot="16200000">
            <a:off x="12003088" y="-1756358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C25E8FD-52E1-2648-ACE0-8531931EF487}"/>
              </a:ext>
            </a:extLst>
          </p:cNvPr>
          <p:cNvSpPr/>
          <p:nvPr userDrawn="1"/>
        </p:nvSpPr>
        <p:spPr>
          <a:xfrm rot="16200000">
            <a:off x="12003088" y="-994357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57BA523-2765-4847-961A-F4465E895091}"/>
              </a:ext>
            </a:extLst>
          </p:cNvPr>
          <p:cNvSpPr/>
          <p:nvPr userDrawn="1"/>
        </p:nvSpPr>
        <p:spPr>
          <a:xfrm rot="16200000">
            <a:off x="12003088" y="-232361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C6BEA8D-F16D-334C-A9E0-2FE699DEA53B}"/>
              </a:ext>
            </a:extLst>
          </p:cNvPr>
          <p:cNvCxnSpPr>
            <a:cxnSpLocks/>
          </p:cNvCxnSpPr>
          <p:nvPr userDrawn="1"/>
        </p:nvCxnSpPr>
        <p:spPr>
          <a:xfrm>
            <a:off x="1515291" y="0"/>
            <a:ext cx="0" cy="137160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6D29511-596D-DB4A-B4D7-1B6D525AEDFC}"/>
              </a:ext>
            </a:extLst>
          </p:cNvPr>
          <p:cNvCxnSpPr>
            <a:cxnSpLocks/>
          </p:cNvCxnSpPr>
          <p:nvPr userDrawn="1"/>
        </p:nvCxnSpPr>
        <p:spPr>
          <a:xfrm>
            <a:off x="22855928" y="0"/>
            <a:ext cx="0" cy="13716000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4C2C59A-9653-F147-976A-152D54865DE4}"/>
              </a:ext>
            </a:extLst>
          </p:cNvPr>
          <p:cNvCxnSpPr>
            <a:cxnSpLocks/>
          </p:cNvCxnSpPr>
          <p:nvPr userDrawn="1"/>
        </p:nvCxnSpPr>
        <p:spPr>
          <a:xfrm>
            <a:off x="0" y="1489166"/>
            <a:ext cx="24387175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198A38A-F3F1-0846-A80C-9E14AF576A5E}"/>
              </a:ext>
            </a:extLst>
          </p:cNvPr>
          <p:cNvCxnSpPr>
            <a:cxnSpLocks/>
          </p:cNvCxnSpPr>
          <p:nvPr userDrawn="1"/>
        </p:nvCxnSpPr>
        <p:spPr>
          <a:xfrm>
            <a:off x="0" y="12170229"/>
            <a:ext cx="24387175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32089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id: 3x6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9AC6BD4D-D643-9547-80C4-FD1A03F61C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8C026D6-A454-D542-8AE0-17D2BA9CAD7A}"/>
              </a:ext>
            </a:extLst>
          </p:cNvPr>
          <p:cNvCxnSpPr>
            <a:cxnSpLocks/>
          </p:cNvCxnSpPr>
          <p:nvPr userDrawn="1"/>
        </p:nvCxnSpPr>
        <p:spPr>
          <a:xfrm>
            <a:off x="1388941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E9C36EE-755A-C348-ADE5-8B17FB667531}"/>
              </a:ext>
            </a:extLst>
          </p:cNvPr>
          <p:cNvCxnSpPr>
            <a:cxnSpLocks/>
          </p:cNvCxnSpPr>
          <p:nvPr userDrawn="1"/>
        </p:nvCxnSpPr>
        <p:spPr>
          <a:xfrm>
            <a:off x="4997610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A009C63-85A0-2F4B-BE23-A581B989BFB7}"/>
              </a:ext>
            </a:extLst>
          </p:cNvPr>
          <p:cNvCxnSpPr>
            <a:cxnSpLocks/>
          </p:cNvCxnSpPr>
          <p:nvPr userDrawn="1"/>
        </p:nvCxnSpPr>
        <p:spPr>
          <a:xfrm>
            <a:off x="8606279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3E10AFC-F6FD-F44B-9A85-538422EEB00E}"/>
              </a:ext>
            </a:extLst>
          </p:cNvPr>
          <p:cNvCxnSpPr>
            <a:cxnSpLocks/>
          </p:cNvCxnSpPr>
          <p:nvPr userDrawn="1"/>
        </p:nvCxnSpPr>
        <p:spPr>
          <a:xfrm>
            <a:off x="12214948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0805AB2-452F-0041-9E4B-C20BAD0DFB40}"/>
              </a:ext>
            </a:extLst>
          </p:cNvPr>
          <p:cNvCxnSpPr>
            <a:cxnSpLocks/>
          </p:cNvCxnSpPr>
          <p:nvPr userDrawn="1"/>
        </p:nvCxnSpPr>
        <p:spPr>
          <a:xfrm>
            <a:off x="23040953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A3504C0-101D-A942-9AB4-F8867333C95E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12194896" y="1630521"/>
            <a:ext cx="0" cy="21611908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B02025E-F506-704C-802F-99F9B826A5ED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12194896" y="-1496297"/>
            <a:ext cx="0" cy="21611908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65BB55E-876E-844F-AA0E-B4989293173F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12194896" y="-4623115"/>
            <a:ext cx="0" cy="21611908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EA8D16B-CBEA-8F41-9EB4-ACB9BCE4F6F4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12194896" y="-7749933"/>
            <a:ext cx="0" cy="21611908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9A0870F-151D-9340-B941-6C02714B2FC1}"/>
              </a:ext>
            </a:extLst>
          </p:cNvPr>
          <p:cNvCxnSpPr>
            <a:cxnSpLocks/>
          </p:cNvCxnSpPr>
          <p:nvPr userDrawn="1"/>
        </p:nvCxnSpPr>
        <p:spPr>
          <a:xfrm>
            <a:off x="15823617" y="3056020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C6E3D3D-3C55-464D-8F51-BC021F9DD8CA}"/>
              </a:ext>
            </a:extLst>
          </p:cNvPr>
          <p:cNvCxnSpPr>
            <a:cxnSpLocks/>
          </p:cNvCxnSpPr>
          <p:nvPr userDrawn="1"/>
        </p:nvCxnSpPr>
        <p:spPr>
          <a:xfrm>
            <a:off x="19432286" y="3056020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2511403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id: 2x6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9AC6BD4D-D643-9547-80C4-FD1A03F61C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6897D1A-FF92-544D-A9ED-3A94ED32BCBF}"/>
              </a:ext>
            </a:extLst>
          </p:cNvPr>
          <p:cNvGrpSpPr/>
          <p:nvPr userDrawn="1"/>
        </p:nvGrpSpPr>
        <p:grpSpPr>
          <a:xfrm>
            <a:off x="1380087" y="4855324"/>
            <a:ext cx="21660866" cy="3285786"/>
            <a:chOff x="1380087" y="3056020"/>
            <a:chExt cx="21660866" cy="3285786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EA8D16B-CBEA-8F41-9EB4-ACB9BCE4F6F4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2194896" y="-7749933"/>
              <a:ext cx="0" cy="21611908"/>
            </a:xfrm>
            <a:prstGeom prst="line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D6B8D0BA-0AE6-EC4F-AFA0-818A00EB32BF}"/>
                </a:ext>
              </a:extLst>
            </p:cNvPr>
            <p:cNvGrpSpPr/>
            <p:nvPr userDrawn="1"/>
          </p:nvGrpSpPr>
          <p:grpSpPr>
            <a:xfrm>
              <a:off x="1388941" y="3056020"/>
              <a:ext cx="21652012" cy="3285786"/>
              <a:chOff x="1388941" y="3056018"/>
              <a:chExt cx="21652012" cy="9870457"/>
            </a:xfrm>
          </p:grpSpPr>
          <p:cxnSp>
            <p:nvCxnSpPr>
              <p:cNvPr id="3" name="Straight Connector 2">
                <a:extLst>
                  <a:ext uri="{FF2B5EF4-FFF2-40B4-BE49-F238E27FC236}">
                    <a16:creationId xmlns:a16="http://schemas.microsoft.com/office/drawing/2014/main" id="{C8C026D6-A454-D542-8AE0-17D2BA9CAD7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388941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>
                <a:extLst>
                  <a:ext uri="{FF2B5EF4-FFF2-40B4-BE49-F238E27FC236}">
                    <a16:creationId xmlns:a16="http://schemas.microsoft.com/office/drawing/2014/main" id="{8E9C36EE-755A-C348-ADE5-8B17FB66753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997610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3A009C63-85A0-2F4B-BE23-A581B989BFB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8606279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53E10AFC-F6FD-F44B-9A85-538422EEB00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2214948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90805AB2-452F-0041-9E4B-C20BAD0DFB4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3040953" y="3056018"/>
                <a:ext cx="0" cy="9870457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99A0870F-151D-9340-B941-6C02714B2FC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5823617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4C6E3D3D-3C55-464D-8F51-BC021F9DD8C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9432286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DE34A42A-A7CB-7440-B964-9A6C2A66357B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2186041" y="-4623115"/>
              <a:ext cx="0" cy="21611908"/>
            </a:xfrm>
            <a:prstGeom prst="line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0904C787-B85D-6745-A536-5E462DFAD4AD}"/>
              </a:ext>
            </a:extLst>
          </p:cNvPr>
          <p:cNvGrpSpPr/>
          <p:nvPr userDrawn="1"/>
        </p:nvGrpSpPr>
        <p:grpSpPr>
          <a:xfrm>
            <a:off x="1351137" y="8016397"/>
            <a:ext cx="21694732" cy="3140787"/>
            <a:chOff x="1351137" y="7190486"/>
            <a:chExt cx="21694732" cy="3140787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7B3B1009-D1DD-DA46-8D47-5DC38F4C0854}"/>
                </a:ext>
              </a:extLst>
            </p:cNvPr>
            <p:cNvGrpSpPr/>
            <p:nvPr userDrawn="1"/>
          </p:nvGrpSpPr>
          <p:grpSpPr>
            <a:xfrm>
              <a:off x="1393857" y="7190486"/>
              <a:ext cx="21652012" cy="3140787"/>
              <a:chOff x="1388941" y="3056021"/>
              <a:chExt cx="21652012" cy="9434882"/>
            </a:xfrm>
          </p:grpSpPr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F53D79EA-E3DC-E84A-B530-2C210C8E0A4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388941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C06EA5B2-C367-E64E-AE93-E062FB7B245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997610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F716EE71-1FCE-7F48-8D0E-376C1FFA37F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8606279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5A5B994A-951D-084C-9799-9B2B0A1F48C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2214948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ACF5840E-A269-E64F-A541-21CB264BFF3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3040953" y="3546022"/>
                <a:ext cx="0" cy="8944881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63564798-6CE2-3C43-8B17-7BD8385115B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5823617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564496BB-979B-7144-A378-53CF9664D5A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9432286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B347C3FD-7A69-6B41-80E0-6A425A60B0E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351137" y="10317304"/>
              <a:ext cx="21689816" cy="13969"/>
            </a:xfrm>
            <a:prstGeom prst="line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4572291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One Spea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95C5-78FC-6A42-8D34-01DCB809E653}"/>
              </a:ext>
            </a:extLst>
          </p:cNvPr>
          <p:cNvSpPr/>
          <p:nvPr userDrawn="1"/>
        </p:nvSpPr>
        <p:spPr>
          <a:xfrm>
            <a:off x="913199" y="0"/>
            <a:ext cx="22560777" cy="6146800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825146B-1FC1-D04B-93CD-25738B47D4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5566" y="1447800"/>
            <a:ext cx="2182620" cy="552276"/>
          </a:xfrm>
          <a:prstGeom prst="rect">
            <a:avLst/>
          </a:prstGeom>
        </p:spPr>
      </p:pic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4C4C94BE-4BC2-DD45-94FD-56EB7662DE9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02428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AC2BE33A-F589-4F4D-AD64-82D341F07A6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969127" y="3209807"/>
            <a:ext cx="19274723" cy="110701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80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3" name="Text Placeholder 28">
            <a:extLst>
              <a:ext uri="{FF2B5EF4-FFF2-40B4-BE49-F238E27FC236}">
                <a16:creationId xmlns:a16="http://schemas.microsoft.com/office/drawing/2014/main" id="{B2F347B6-7545-EC4C-B88E-DA7A06BBDF8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993690" y="4431157"/>
            <a:ext cx="19274723" cy="92824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54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Text Placeholder 34">
            <a:extLst>
              <a:ext uri="{FF2B5EF4-FFF2-40B4-BE49-F238E27FC236}">
                <a16:creationId xmlns:a16="http://schemas.microsoft.com/office/drawing/2014/main" id="{FBB340B1-D705-3F41-B639-FFF0474B66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573249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7" name="Text Placeholder 34">
            <a:extLst>
              <a:ext uri="{FF2B5EF4-FFF2-40B4-BE49-F238E27FC236}">
                <a16:creationId xmlns:a16="http://schemas.microsoft.com/office/drawing/2014/main" id="{7BD425B7-63EC-7F46-9A52-C6CF81CF13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73249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486465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Two Speak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95C5-78FC-6A42-8D34-01DCB809E653}"/>
              </a:ext>
            </a:extLst>
          </p:cNvPr>
          <p:cNvSpPr/>
          <p:nvPr userDrawn="1"/>
        </p:nvSpPr>
        <p:spPr>
          <a:xfrm>
            <a:off x="913199" y="0"/>
            <a:ext cx="22560777" cy="6146800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825146B-1FC1-D04B-93CD-25738B47D4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5566" y="1447800"/>
            <a:ext cx="2182620" cy="552276"/>
          </a:xfrm>
          <a:prstGeom prst="rect">
            <a:avLst/>
          </a:prstGeom>
        </p:spPr>
      </p:pic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4C4C94BE-4BC2-DD45-94FD-56EB7662DE9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02428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2" name="Picture Placeholder 18">
            <a:extLst>
              <a:ext uri="{FF2B5EF4-FFF2-40B4-BE49-F238E27FC236}">
                <a16:creationId xmlns:a16="http://schemas.microsoft.com/office/drawing/2014/main" id="{20A6E35E-E240-8F43-87D0-EC13E9B0169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77835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AC2BE33A-F589-4F4D-AD64-82D341F07A6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969127" y="3209807"/>
            <a:ext cx="19274723" cy="110701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80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3" name="Text Placeholder 28">
            <a:extLst>
              <a:ext uri="{FF2B5EF4-FFF2-40B4-BE49-F238E27FC236}">
                <a16:creationId xmlns:a16="http://schemas.microsoft.com/office/drawing/2014/main" id="{B2F347B6-7545-EC4C-B88E-DA7A06BBDF8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993690" y="4431157"/>
            <a:ext cx="19274723" cy="92824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54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Text Placeholder 34">
            <a:extLst>
              <a:ext uri="{FF2B5EF4-FFF2-40B4-BE49-F238E27FC236}">
                <a16:creationId xmlns:a16="http://schemas.microsoft.com/office/drawing/2014/main" id="{FBB340B1-D705-3F41-B639-FFF0474B66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573249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7" name="Text Placeholder 34">
            <a:extLst>
              <a:ext uri="{FF2B5EF4-FFF2-40B4-BE49-F238E27FC236}">
                <a16:creationId xmlns:a16="http://schemas.microsoft.com/office/drawing/2014/main" id="{7BD425B7-63EC-7F46-9A52-C6CF81CF13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73249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8" name="Text Placeholder 34">
            <a:extLst>
              <a:ext uri="{FF2B5EF4-FFF2-40B4-BE49-F238E27FC236}">
                <a16:creationId xmlns:a16="http://schemas.microsoft.com/office/drawing/2014/main" id="{807AF3A3-613C-0B46-A73C-D4CAEB12C4C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403435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9" name="Text Placeholder 34">
            <a:extLst>
              <a:ext uri="{FF2B5EF4-FFF2-40B4-BE49-F238E27FC236}">
                <a16:creationId xmlns:a16="http://schemas.microsoft.com/office/drawing/2014/main" id="{32A99B18-BE81-9A48-AB74-2FA68D48BC3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03435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419593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Three Speak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95C5-78FC-6A42-8D34-01DCB809E653}"/>
              </a:ext>
            </a:extLst>
          </p:cNvPr>
          <p:cNvSpPr/>
          <p:nvPr userDrawn="1"/>
        </p:nvSpPr>
        <p:spPr>
          <a:xfrm>
            <a:off x="913199" y="0"/>
            <a:ext cx="22560777" cy="6146800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825146B-1FC1-D04B-93CD-25738B47D4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5566" y="1447800"/>
            <a:ext cx="2182620" cy="552276"/>
          </a:xfrm>
          <a:prstGeom prst="rect">
            <a:avLst/>
          </a:prstGeom>
        </p:spPr>
      </p:pic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4C4C94BE-4BC2-DD45-94FD-56EB7662DE9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02428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2" name="Picture Placeholder 18">
            <a:extLst>
              <a:ext uri="{FF2B5EF4-FFF2-40B4-BE49-F238E27FC236}">
                <a16:creationId xmlns:a16="http://schemas.microsoft.com/office/drawing/2014/main" id="{20A6E35E-E240-8F43-87D0-EC13E9B0169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77835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5" name="Picture Placeholder 18">
            <a:extLst>
              <a:ext uri="{FF2B5EF4-FFF2-40B4-BE49-F238E27FC236}">
                <a16:creationId xmlns:a16="http://schemas.microsoft.com/office/drawing/2014/main" id="{5C1CEB3C-3E83-184B-97B3-1B97081126B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3663393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AC2BE33A-F589-4F4D-AD64-82D341F07A6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969127" y="3209807"/>
            <a:ext cx="19274723" cy="110701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80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3" name="Text Placeholder 28">
            <a:extLst>
              <a:ext uri="{FF2B5EF4-FFF2-40B4-BE49-F238E27FC236}">
                <a16:creationId xmlns:a16="http://schemas.microsoft.com/office/drawing/2014/main" id="{B2F347B6-7545-EC4C-B88E-DA7A06BBDF8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993690" y="4431157"/>
            <a:ext cx="19274723" cy="92824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54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Text Placeholder 34">
            <a:extLst>
              <a:ext uri="{FF2B5EF4-FFF2-40B4-BE49-F238E27FC236}">
                <a16:creationId xmlns:a16="http://schemas.microsoft.com/office/drawing/2014/main" id="{FBB340B1-D705-3F41-B639-FFF0474B66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573249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7" name="Text Placeholder 34">
            <a:extLst>
              <a:ext uri="{FF2B5EF4-FFF2-40B4-BE49-F238E27FC236}">
                <a16:creationId xmlns:a16="http://schemas.microsoft.com/office/drawing/2014/main" id="{7BD425B7-63EC-7F46-9A52-C6CF81CF13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73249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8" name="Text Placeholder 34">
            <a:extLst>
              <a:ext uri="{FF2B5EF4-FFF2-40B4-BE49-F238E27FC236}">
                <a16:creationId xmlns:a16="http://schemas.microsoft.com/office/drawing/2014/main" id="{807AF3A3-613C-0B46-A73C-D4CAEB12C4C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403435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9" name="Text Placeholder 34">
            <a:extLst>
              <a:ext uri="{FF2B5EF4-FFF2-40B4-BE49-F238E27FC236}">
                <a16:creationId xmlns:a16="http://schemas.microsoft.com/office/drawing/2014/main" id="{32A99B18-BE81-9A48-AB74-2FA68D48BC3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03435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0" name="Text Placeholder 34">
            <a:extLst>
              <a:ext uri="{FF2B5EF4-FFF2-40B4-BE49-F238E27FC236}">
                <a16:creationId xmlns:a16="http://schemas.microsoft.com/office/drawing/2014/main" id="{0E2B96AF-5B48-C541-ABC9-0F9AE09D3D6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3212356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41" name="Text Placeholder 34">
            <a:extLst>
              <a:ext uri="{FF2B5EF4-FFF2-40B4-BE49-F238E27FC236}">
                <a16:creationId xmlns:a16="http://schemas.microsoft.com/office/drawing/2014/main" id="{4204D678-1313-D140-965F-9A0573943C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3212356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940066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Four Speak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95C5-78FC-6A42-8D34-01DCB809E653}"/>
              </a:ext>
            </a:extLst>
          </p:cNvPr>
          <p:cNvSpPr/>
          <p:nvPr userDrawn="1"/>
        </p:nvSpPr>
        <p:spPr>
          <a:xfrm>
            <a:off x="913199" y="0"/>
            <a:ext cx="22560777" cy="6146800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825146B-1FC1-D04B-93CD-25738B47D4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5566" y="1447800"/>
            <a:ext cx="2182620" cy="552276"/>
          </a:xfrm>
          <a:prstGeom prst="rect">
            <a:avLst/>
          </a:prstGeom>
        </p:spPr>
      </p:pic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4C4C94BE-4BC2-DD45-94FD-56EB7662DE9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02428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2" name="Picture Placeholder 18">
            <a:extLst>
              <a:ext uri="{FF2B5EF4-FFF2-40B4-BE49-F238E27FC236}">
                <a16:creationId xmlns:a16="http://schemas.microsoft.com/office/drawing/2014/main" id="{20A6E35E-E240-8F43-87D0-EC13E9B0169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77835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5" name="Picture Placeholder 18">
            <a:extLst>
              <a:ext uri="{FF2B5EF4-FFF2-40B4-BE49-F238E27FC236}">
                <a16:creationId xmlns:a16="http://schemas.microsoft.com/office/drawing/2014/main" id="{5C1CEB3C-3E83-184B-97B3-1B97081126B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3663393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7" name="Picture Placeholder 18">
            <a:extLst>
              <a:ext uri="{FF2B5EF4-FFF2-40B4-BE49-F238E27FC236}">
                <a16:creationId xmlns:a16="http://schemas.microsoft.com/office/drawing/2014/main" id="{A5960CF8-68A7-1A47-80D4-9C4D054534D6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9493579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AC2BE33A-F589-4F4D-AD64-82D341F07A6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969127" y="3209807"/>
            <a:ext cx="19274723" cy="110701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80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3" name="Text Placeholder 28">
            <a:extLst>
              <a:ext uri="{FF2B5EF4-FFF2-40B4-BE49-F238E27FC236}">
                <a16:creationId xmlns:a16="http://schemas.microsoft.com/office/drawing/2014/main" id="{B2F347B6-7545-EC4C-B88E-DA7A06BBDF8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993690" y="4431157"/>
            <a:ext cx="19274723" cy="92824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54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Text Placeholder 34">
            <a:extLst>
              <a:ext uri="{FF2B5EF4-FFF2-40B4-BE49-F238E27FC236}">
                <a16:creationId xmlns:a16="http://schemas.microsoft.com/office/drawing/2014/main" id="{FBB340B1-D705-3F41-B639-FFF0474B66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573249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7" name="Text Placeholder 34">
            <a:extLst>
              <a:ext uri="{FF2B5EF4-FFF2-40B4-BE49-F238E27FC236}">
                <a16:creationId xmlns:a16="http://schemas.microsoft.com/office/drawing/2014/main" id="{7BD425B7-63EC-7F46-9A52-C6CF81CF13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73249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8" name="Text Placeholder 34">
            <a:extLst>
              <a:ext uri="{FF2B5EF4-FFF2-40B4-BE49-F238E27FC236}">
                <a16:creationId xmlns:a16="http://schemas.microsoft.com/office/drawing/2014/main" id="{807AF3A3-613C-0B46-A73C-D4CAEB12C4C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403435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9" name="Text Placeholder 34">
            <a:extLst>
              <a:ext uri="{FF2B5EF4-FFF2-40B4-BE49-F238E27FC236}">
                <a16:creationId xmlns:a16="http://schemas.microsoft.com/office/drawing/2014/main" id="{32A99B18-BE81-9A48-AB74-2FA68D48BC3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03435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0" name="Text Placeholder 34">
            <a:extLst>
              <a:ext uri="{FF2B5EF4-FFF2-40B4-BE49-F238E27FC236}">
                <a16:creationId xmlns:a16="http://schemas.microsoft.com/office/drawing/2014/main" id="{0E2B96AF-5B48-C541-ABC9-0F9AE09D3D6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3212356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41" name="Text Placeholder 34">
            <a:extLst>
              <a:ext uri="{FF2B5EF4-FFF2-40B4-BE49-F238E27FC236}">
                <a16:creationId xmlns:a16="http://schemas.microsoft.com/office/drawing/2014/main" id="{4204D678-1313-D140-965F-9A0573943C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3212356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2" name="Text Placeholder 34">
            <a:extLst>
              <a:ext uri="{FF2B5EF4-FFF2-40B4-BE49-F238E27FC236}">
                <a16:creationId xmlns:a16="http://schemas.microsoft.com/office/drawing/2014/main" id="{EB65A1DF-08ED-D346-BC56-E1B62FE0892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9042542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43" name="Text Placeholder 34">
            <a:extLst>
              <a:ext uri="{FF2B5EF4-FFF2-40B4-BE49-F238E27FC236}">
                <a16:creationId xmlns:a16="http://schemas.microsoft.com/office/drawing/2014/main" id="{21413E0E-2BEC-CE49-AB43-1E5800A34600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9042542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643131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x13 Image Flush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62C1A7CD-F849-0844-BD28-38AC3DDF3A4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2420600" y="0"/>
            <a:ext cx="11966575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473089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x9.6 Image Flush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3092DEDE-4211-354D-90F0-DF7243317EF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5603537" y="0"/>
            <a:ext cx="8783638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288864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x13 Image Flush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62C1A7CD-F849-0844-BD28-38AC3DDF3A4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1966575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435292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619" y="730251"/>
            <a:ext cx="21033938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619" y="3651250"/>
            <a:ext cx="21033938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618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0" i="0">
                <a:solidFill>
                  <a:schemeClr val="tx1">
                    <a:tint val="75000"/>
                  </a:schemeClr>
                </a:solidFill>
                <a:latin typeface="Community" panose="02000303040000020003" pitchFamily="2" charset="0"/>
              </a:defRPr>
            </a:lvl1pPr>
          </a:lstStyle>
          <a:p>
            <a:fld id="{64800920-F681-634B-B5A0-62F0B9073C06}" type="datetimeFigureOut">
              <a:rPr lang="en-US" smtClean="0"/>
              <a:pPr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8252" y="12712701"/>
            <a:ext cx="8230672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>
                    <a:tint val="75000"/>
                  </a:schemeClr>
                </a:solidFill>
                <a:latin typeface="Community" panose="02000303040000020003" pitchFamily="2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3443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i="0">
                <a:solidFill>
                  <a:schemeClr val="tx1">
                    <a:tint val="75000"/>
                  </a:schemeClr>
                </a:solidFill>
                <a:latin typeface="Community" panose="02000303040000020003" pitchFamily="2" charset="0"/>
              </a:defRPr>
            </a:lvl1pPr>
          </a:lstStyle>
          <a:p>
            <a:fld id="{9386954D-29FB-504B-A61A-AC325EBF36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664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82" r:id="rId2"/>
    <p:sldLayoutId id="2147483782" r:id="rId3"/>
    <p:sldLayoutId id="2147483781" r:id="rId4"/>
    <p:sldLayoutId id="2147483780" r:id="rId5"/>
    <p:sldLayoutId id="2147483779" r:id="rId6"/>
    <p:sldLayoutId id="2147483692" r:id="rId7"/>
    <p:sldLayoutId id="2147483701" r:id="rId8"/>
    <p:sldLayoutId id="2147483698" r:id="rId9"/>
    <p:sldLayoutId id="2147483700" r:id="rId10"/>
    <p:sldLayoutId id="2147483693" r:id="rId11"/>
    <p:sldLayoutId id="2147483778" r:id="rId12"/>
    <p:sldLayoutId id="2147483699" r:id="rId13"/>
    <p:sldLayoutId id="2147483694" r:id="rId14"/>
    <p:sldLayoutId id="2147483696" r:id="rId15"/>
    <p:sldLayoutId id="2147483737" r:id="rId16"/>
    <p:sldLayoutId id="2147483695" r:id="rId17"/>
    <p:sldLayoutId id="2147483685" r:id="rId18"/>
    <p:sldLayoutId id="2147483697" r:id="rId19"/>
    <p:sldLayoutId id="2147483679" r:id="rId20"/>
    <p:sldLayoutId id="2147483691" r:id="rId21"/>
    <p:sldLayoutId id="2147483784" r:id="rId22"/>
    <p:sldLayoutId id="2147483786" r:id="rId23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b="0" i="0" kern="1200">
          <a:solidFill>
            <a:schemeClr val="accent6"/>
          </a:solidFill>
          <a:latin typeface="Community" panose="02000303040000020003" pitchFamily="2" charset="0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b="0" i="0" kern="1200">
          <a:solidFill>
            <a:schemeClr val="accent6"/>
          </a:solidFill>
          <a:latin typeface="Community" panose="02000303040000020003" pitchFamily="2" charset="0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b="0" i="0" kern="1200">
          <a:solidFill>
            <a:schemeClr val="accent6"/>
          </a:solidFill>
          <a:latin typeface="Community" panose="02000303040000020003" pitchFamily="2" charset="0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b="0" i="0" kern="1200">
          <a:solidFill>
            <a:schemeClr val="accent6"/>
          </a:solidFill>
          <a:latin typeface="Community" panose="02000303040000020003" pitchFamily="2" charset="0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b="0" i="0" kern="1200">
          <a:solidFill>
            <a:schemeClr val="accent6"/>
          </a:solidFill>
          <a:latin typeface="Community" panose="02000303040000020003" pitchFamily="2" charset="0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b="0" i="0" kern="1200">
          <a:solidFill>
            <a:schemeClr val="accent6"/>
          </a:solidFill>
          <a:latin typeface="Community" panose="02000303040000020003" pitchFamily="2" charset="0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20" userDrawn="1">
          <p15:clr>
            <a:srgbClr val="F26B43"/>
          </p15:clr>
        </p15:guide>
        <p15:guide id="2" pos="7681" userDrawn="1">
          <p15:clr>
            <a:srgbClr val="F26B43"/>
          </p15:clr>
        </p15:guide>
        <p15:guide id="3" pos="961" userDrawn="1">
          <p15:clr>
            <a:srgbClr val="F26B43"/>
          </p15:clr>
        </p15:guide>
        <p15:guide id="4" pos="14353" userDrawn="1">
          <p15:clr>
            <a:srgbClr val="F26B43"/>
          </p15:clr>
        </p15:guide>
        <p15:guide id="5" orient="horz" pos="7680" userDrawn="1">
          <p15:clr>
            <a:srgbClr val="F26B43"/>
          </p15:clr>
        </p15:guide>
        <p15:guide id="6" orient="horz" pos="936" userDrawn="1">
          <p15:clr>
            <a:srgbClr val="F26B43"/>
          </p15:clr>
        </p15:guide>
        <p15:guide id="7" pos="9961" userDrawn="1">
          <p15:clr>
            <a:srgbClr val="A4A3A4"/>
          </p15:clr>
        </p15:guide>
        <p15:guide id="8" pos="10177" userDrawn="1">
          <p15:clr>
            <a:srgbClr val="A4A3A4"/>
          </p15:clr>
        </p15:guide>
        <p15:guide id="9" pos="9769" userDrawn="1">
          <p15:clr>
            <a:srgbClr val="A4A3A4"/>
          </p15:clr>
        </p15:guide>
        <p15:guide id="10" pos="5161" userDrawn="1">
          <p15:clr>
            <a:srgbClr val="A4A3A4"/>
          </p15:clr>
        </p15:guide>
        <p15:guide id="11" pos="5353" userDrawn="1">
          <p15:clr>
            <a:srgbClr val="A4A3A4"/>
          </p15:clr>
        </p15:guide>
        <p15:guide id="12" pos="5569" userDrawn="1">
          <p15:clr>
            <a:srgbClr val="A4A3A4"/>
          </p15:clr>
        </p15:guide>
        <p15:guide id="13" pos="7873" userDrawn="1">
          <p15:clr>
            <a:srgbClr val="A4A3A4"/>
          </p15:clr>
        </p15:guide>
        <p15:guide id="14" pos="7489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ED4F48F-257F-2749-8333-DB3EC2083514}"/>
              </a:ext>
            </a:extLst>
          </p:cNvPr>
          <p:cNvSpPr/>
          <p:nvPr/>
        </p:nvSpPr>
        <p:spPr>
          <a:xfrm>
            <a:off x="0" y="-62347"/>
            <a:ext cx="24387175" cy="13716001"/>
          </a:xfrm>
          <a:prstGeom prst="rect">
            <a:avLst/>
          </a:prstGeom>
          <a:solidFill>
            <a:srgbClr val="FCF8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E3056F7-D434-A141-AAB1-8DE5D2CA35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4836799"/>
              </p:ext>
            </p:extLst>
          </p:nvPr>
        </p:nvGraphicFramePr>
        <p:xfrm>
          <a:off x="499253" y="2712772"/>
          <a:ext cx="23349288" cy="981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82908">
                  <a:extLst>
                    <a:ext uri="{9D8B030D-6E8A-4147-A177-3AD203B41FA5}">
                      <a16:colId xmlns:a16="http://schemas.microsoft.com/office/drawing/2014/main" val="659766052"/>
                    </a:ext>
                  </a:extLst>
                </a:gridCol>
                <a:gridCol w="3122411">
                  <a:extLst>
                    <a:ext uri="{9D8B030D-6E8A-4147-A177-3AD203B41FA5}">
                      <a16:colId xmlns:a16="http://schemas.microsoft.com/office/drawing/2014/main" val="1816237938"/>
                    </a:ext>
                  </a:extLst>
                </a:gridCol>
                <a:gridCol w="14643969">
                  <a:extLst>
                    <a:ext uri="{9D8B030D-6E8A-4147-A177-3AD203B41FA5}">
                      <a16:colId xmlns:a16="http://schemas.microsoft.com/office/drawing/2014/main" val="1399600064"/>
                    </a:ext>
                  </a:extLst>
                </a:gridCol>
              </a:tblGrid>
              <a:tr h="1081168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3400" b="0">
                          <a:solidFill>
                            <a:schemeClr val="bg2"/>
                          </a:solidFill>
                          <a:latin typeface="Community"/>
                        </a:rPr>
                        <a:t>Programm-Lead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28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ommunity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de-DE" sz="2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Koordiniert die Einführung</a:t>
                      </a:r>
                    </a:p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de-DE" sz="2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Unternehmensinterne Ansprechperson für LinkedIn Learning</a:t>
                      </a:r>
                    </a:p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de-DE" sz="2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Stimmt Ziele von LinkedIn Learning auf Unternehmensprioritäten und -bedarf ab</a:t>
                      </a:r>
                    </a:p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de-DE" sz="2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Arbeitet mit dem LinkedIn Learning- und Kommunikationsteam zusammen, um über das Angebot zu informieren und die Akzeptanz zu steigern</a:t>
                      </a:r>
                    </a:p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de-DE" sz="2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Prüft Supportanfragen der </a:t>
                      </a:r>
                      <a:r>
                        <a:rPr lang="de-DE" sz="2400" b="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User:innen</a:t>
                      </a:r>
                      <a:endParaRPr lang="de-DE" sz="24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ommunity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6173710"/>
                  </a:ext>
                </a:extLst>
              </a:tr>
              <a:tr h="1081168">
                <a:tc>
                  <a:txBody>
                    <a:bodyPr/>
                    <a:lstStyle/>
                    <a:p>
                      <a:pPr algn="l" rtl="0"/>
                      <a:r>
                        <a:rPr lang="de-DE" sz="3400" b="0">
                          <a:solidFill>
                            <a:schemeClr val="bg2"/>
                          </a:solidFill>
                          <a:latin typeface="Community"/>
                        </a:rPr>
                        <a:t>Sponsor:in/Fürsprecher:in</a:t>
                      </a:r>
                      <a:br>
                        <a:rPr lang="en-US" sz="3400" b="0" dirty="0">
                          <a:solidFill>
                            <a:schemeClr val="bg2"/>
                          </a:solidFill>
                          <a:latin typeface="Community"/>
                        </a:rPr>
                      </a:br>
                      <a:r>
                        <a:rPr lang="de-DE" sz="3400" b="0">
                          <a:solidFill>
                            <a:schemeClr val="bg2"/>
                          </a:solidFill>
                          <a:latin typeface="Community"/>
                        </a:rPr>
                        <a:t>(CEO, CLO, CHRO)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800" b="0">
                        <a:solidFill>
                          <a:schemeClr val="accent6">
                            <a:lumMod val="75000"/>
                          </a:schemeClr>
                        </a:solidFill>
                        <a:latin typeface="Community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de-DE" sz="2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Unterstützt die strategischen Ziele</a:t>
                      </a:r>
                    </a:p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de-DE" sz="2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Hilft, interne Hindernisse zu beseitigen und Ressourcen zu sichern</a:t>
                      </a: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7796898"/>
                  </a:ext>
                </a:extLst>
              </a:tr>
              <a:tr h="1081168">
                <a:tc>
                  <a:txBody>
                    <a:bodyPr/>
                    <a:lstStyle/>
                    <a:p>
                      <a:pPr algn="l" rtl="0"/>
                      <a:r>
                        <a:rPr lang="de-DE" sz="3400" b="0">
                          <a:solidFill>
                            <a:schemeClr val="bg2"/>
                          </a:solidFill>
                          <a:latin typeface="Community"/>
                        </a:rPr>
                        <a:t>Content Lead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800" b="0">
                        <a:solidFill>
                          <a:schemeClr val="accent6">
                            <a:lumMod val="75000"/>
                          </a:schemeClr>
                        </a:solidFill>
                        <a:latin typeface="Community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de-DE" sz="2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Erstellt Lernpfade und Sammlungen für das gesamte Unternehmen</a:t>
                      </a:r>
                    </a:p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de-DE" sz="2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Erstellt in Zusammenarbeit mit den Personalentwicklungspartner:innen der einzelnen Abteilungen bedarfsgerechte Lernpfade</a:t>
                      </a: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7494220"/>
                  </a:ext>
                </a:extLst>
              </a:tr>
              <a:tr h="1081168">
                <a:tc>
                  <a:txBody>
                    <a:bodyPr/>
                    <a:lstStyle/>
                    <a:p>
                      <a:pPr algn="l" rtl="0"/>
                      <a:r>
                        <a:rPr lang="de-DE" sz="3400" b="0">
                          <a:solidFill>
                            <a:schemeClr val="bg2"/>
                          </a:solidFill>
                          <a:latin typeface="Community"/>
                        </a:rPr>
                        <a:t>Personalentwicklungsteams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8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ommunity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de-DE" sz="2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Identifizieren den abteilungsspezifischen Lernbedarf und arbeiten gemeinsam mit dem Programm- und Content-Lead an der Strategieumsetzung</a:t>
                      </a:r>
                      <a:endParaRPr lang="en-US" sz="2400" b="0">
                        <a:solidFill>
                          <a:schemeClr val="accent6">
                            <a:lumMod val="75000"/>
                          </a:schemeClr>
                        </a:solidFill>
                        <a:latin typeface="Community"/>
                      </a:endParaRPr>
                    </a:p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de-DE" sz="2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Integrieren </a:t>
                      </a:r>
                      <a:r>
                        <a:rPr lang="de-DE" sz="2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LinkedIn Learning in Abteilungspläne und Lernprogramme</a:t>
                      </a:r>
                    </a:p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de-DE" sz="2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Machen auf die Plattform aufmerksam und fördern die Akzeptanz </a:t>
                      </a: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989588"/>
                  </a:ext>
                </a:extLst>
              </a:tr>
              <a:tr h="1081168">
                <a:tc>
                  <a:txBody>
                    <a:bodyPr/>
                    <a:lstStyle/>
                    <a:p>
                      <a:pPr algn="l" rtl="0"/>
                      <a:r>
                        <a:rPr lang="de-DE" sz="3400" b="0">
                          <a:solidFill>
                            <a:schemeClr val="bg2"/>
                          </a:solidFill>
                          <a:latin typeface="Community"/>
                        </a:rPr>
                        <a:t>Manager:innen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800" b="0">
                        <a:solidFill>
                          <a:schemeClr val="accent6">
                            <a:lumMod val="75000"/>
                          </a:schemeClr>
                        </a:solidFill>
                        <a:latin typeface="Community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de-DE" sz="2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Fungieren als interne Champions ihrer Teams</a:t>
                      </a:r>
                    </a:p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de-DE" sz="2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Kuratieren als Sub-Admins Inhalte für ihre Teams</a:t>
                      </a:r>
                    </a:p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de-DE" sz="2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Machen Weiterbildung zu einem festen Bestandteil von Leistungsbeurteilungen und Coaching</a:t>
                      </a: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9023930"/>
                  </a:ext>
                </a:extLst>
              </a:tr>
              <a:tr h="1081168">
                <a:tc>
                  <a:txBody>
                    <a:bodyPr/>
                    <a:lstStyle/>
                    <a:p>
                      <a:pPr algn="l" rtl="0"/>
                      <a:r>
                        <a:rPr lang="de-DE" sz="3400" b="0">
                          <a:solidFill>
                            <a:schemeClr val="bg2"/>
                          </a:solidFill>
                          <a:latin typeface="Community"/>
                        </a:rPr>
                        <a:t>Champions/Influencer:innen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800" b="0">
                        <a:solidFill>
                          <a:schemeClr val="accent6">
                            <a:lumMod val="75000"/>
                          </a:schemeClr>
                        </a:solidFill>
                        <a:latin typeface="Community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de-DE" sz="2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Inspirieren und motivieren andere über interne Kommunikationskanäle zur Nutzung von LinkedIn Learning   </a:t>
                      </a:r>
                    </a:p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de-DE" sz="2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Empfehlen Sammlungen, Lernpfade und Kurse und geben ihre Erfahrungen mit LinkedIn Learning weiter </a:t>
                      </a: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9920213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FC94CAF8-C08A-41EB-82FA-7FCA09202A80}"/>
              </a:ext>
            </a:extLst>
          </p:cNvPr>
          <p:cNvSpPr>
            <a:spLocks/>
          </p:cNvSpPr>
          <p:nvPr/>
        </p:nvSpPr>
        <p:spPr bwMode="auto">
          <a:xfrm>
            <a:off x="6006971" y="1964515"/>
            <a:ext cx="2924494" cy="567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 xmlns:c15="http://schemas.microsoft.com/office/drawing/2012/chart" xmlns:c="http://schemas.openxmlformats.org/drawingml/2006/chart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xmlns:c15="http://schemas.microsoft.com/office/drawing/2012/chart" xmlns:c="http://schemas.openxmlformats.org/drawingml/2006/chart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pPr rtl="0">
              <a:spcAft>
                <a:spcPts val="3600"/>
              </a:spcAft>
              <a:buClr>
                <a:schemeClr val="tx2"/>
              </a:buClr>
            </a:pPr>
            <a:r>
              <a:rPr lang="de-DE" sz="3200">
                <a:solidFill>
                  <a:schemeClr val="bg2"/>
                </a:solidFill>
                <a:latin typeface="Community Light"/>
                <a:ea typeface="Source Sans Pro Semibold"/>
              </a:rPr>
              <a:t>Name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C3FB1A-3BF7-4591-896E-B046A32710B5}"/>
              </a:ext>
            </a:extLst>
          </p:cNvPr>
          <p:cNvSpPr>
            <a:spLocks/>
          </p:cNvSpPr>
          <p:nvPr/>
        </p:nvSpPr>
        <p:spPr bwMode="auto">
          <a:xfrm>
            <a:off x="10510525" y="1964514"/>
            <a:ext cx="2924494" cy="567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 xmlns:c15="http://schemas.microsoft.com/office/drawing/2012/chart" xmlns:c="http://schemas.openxmlformats.org/drawingml/2006/chart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xmlns:c15="http://schemas.microsoft.com/office/drawing/2012/chart" xmlns:c="http://schemas.openxmlformats.org/drawingml/2006/chart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pPr rtl="0">
              <a:spcAft>
                <a:spcPts val="3600"/>
              </a:spcAft>
              <a:buClr>
                <a:schemeClr val="tx2"/>
              </a:buClr>
            </a:pPr>
            <a:r>
              <a:rPr lang="de-DE" sz="3200">
                <a:solidFill>
                  <a:schemeClr val="bg2"/>
                </a:solidFill>
                <a:latin typeface="Community Light"/>
                <a:ea typeface="Source Sans Pro Semibold"/>
              </a:rPr>
              <a:t>Aufgaben </a:t>
            </a:r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1499A46B-A0A2-0A44-B3F0-AFF3C214C3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253" y="13051029"/>
            <a:ext cx="3252116" cy="444688"/>
          </a:xfrm>
          <a:prstGeom prst="rect">
            <a:avLst/>
          </a:prstGeom>
        </p:spPr>
      </p:pic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5DC0D25F-E9C7-5E4F-BE87-D796A630A68B}"/>
              </a:ext>
            </a:extLst>
          </p:cNvPr>
          <p:cNvSpPr txBox="1">
            <a:spLocks/>
          </p:cNvSpPr>
          <p:nvPr/>
        </p:nvSpPr>
        <p:spPr>
          <a:xfrm>
            <a:off x="499254" y="435463"/>
            <a:ext cx="21611907" cy="87224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buNone/>
            </a:pPr>
            <a:r>
              <a:rPr lang="de-DE" sz="6100">
                <a:solidFill>
                  <a:srgbClr val="2D65BC"/>
                </a:solidFill>
                <a:latin typeface="Community Light"/>
              </a:rPr>
              <a:t>Partner:innen und Unterstützer:innen für die Einführung identifizieren</a:t>
            </a:r>
          </a:p>
        </p:txBody>
      </p:sp>
    </p:spTree>
    <p:extLst>
      <p:ext uri="{BB962C8B-B14F-4D97-AF65-F5344CB8AC3E}">
        <p14:creationId xmlns:p14="http://schemas.microsoft.com/office/powerpoint/2010/main" val="2782469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c15="http://schemas.microsoft.com/office/drawing/2012/chart" xmlns:c="http://schemas.openxmlformats.org/drawingml/2006/chart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tis Palette 01 1">
      <a:dk1>
        <a:srgbClr val="000000"/>
      </a:dk1>
      <a:lt1>
        <a:srgbClr val="FFFFFF"/>
      </a:lt1>
      <a:dk2>
        <a:srgbClr val="B24020"/>
      </a:dk2>
      <a:lt2>
        <a:srgbClr val="0A66C2"/>
      </a:lt2>
      <a:accent1>
        <a:srgbClr val="44712E"/>
      </a:accent1>
      <a:accent2>
        <a:srgbClr val="935907"/>
      </a:accent2>
      <a:accent3>
        <a:srgbClr val="004183"/>
      </a:accent3>
      <a:accent4>
        <a:srgbClr val="E9B348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 algn="l">
          <a:defRPr dirty="0" smtClean="0">
            <a:latin typeface="LKN Sans" panose="02000503040000020003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g19b781b2f0141c593d7bdb0a77660c7 xmlns="59bb7149-415f-4d32-9240-8c8adac475b9">
      <Terms xmlns="http://schemas.microsoft.com/office/infopath/2007/PartnerControls"/>
    </g19b781b2f0141c593d7bdb0a77660c7>
    <ie721e28ca60479c982195dfbec6120c xmlns="59bb7149-415f-4d32-9240-8c8adac475b9">
      <Terms xmlns="http://schemas.microsoft.com/office/infopath/2007/PartnerControls"/>
    </ie721e28ca60479c982195dfbec6120c>
    <LIShortDescription xmlns="59bb7149-415f-4d32-9240-8c8adac475b9" xsi:nil="true"/>
    <TaxCatchAll xmlns="230e9df3-be65-4c73-a93b-d1236ebd677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LinkedInAssetFlat" ma:contentTypeID="0x010100D120BCAB66DB0548915CF546477D22600097A61C50EEB9C143B1F4F187452986F9" ma:contentTypeVersion="10" ma:contentTypeDescription="LinkedIn flat asset - PDFs, typography, zips" ma:contentTypeScope="" ma:versionID="8d43346989b9acc907b67151470f546c">
  <xsd:schema xmlns:xsd="http://www.w3.org/2001/XMLSchema" xmlns:xs="http://www.w3.org/2001/XMLSchema" xmlns:p="http://schemas.microsoft.com/office/2006/metadata/properties" xmlns:ns2="59bb7149-415f-4d32-9240-8c8adac475b9" xmlns:ns3="230e9df3-be65-4c73-a93b-d1236ebd677e" targetNamespace="http://schemas.microsoft.com/office/2006/metadata/properties" ma:root="true" ma:fieldsID="bfbe650bc82adb7fc81d1d52d7456df5" ns2:_="" ns3:_="">
    <xsd:import namespace="59bb7149-415f-4d32-9240-8c8adac475b9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ie721e28ca60479c982195dfbec6120c" minOccurs="0"/>
                <xsd:element ref="ns3:TaxCatchAll" minOccurs="0"/>
                <xsd:element ref="ns3:TaxCatchAllLabel" minOccurs="0"/>
                <xsd:element ref="ns2:LIShortDescription" minOccurs="0"/>
                <xsd:element ref="ns2:g19b781b2f0141c593d7bdb0a77660c7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bb7149-415f-4d32-9240-8c8adac475b9" elementFormDefault="qualified">
    <xsd:import namespace="http://schemas.microsoft.com/office/2006/documentManagement/types"/>
    <xsd:import namespace="http://schemas.microsoft.com/office/infopath/2007/PartnerControls"/>
    <xsd:element name="ie721e28ca60479c982195dfbec6120c" ma:index="8" nillable="true" ma:taxonomy="true" ma:internalName="ie721e28ca60479c982195dfbec6120c" ma:taxonomyFieldName="LIAssetType" ma:displayName="Asset type" ma:readOnly="false" ma:fieldId="{2e721e28-ca60-479c-9821-95dfbec6120c}" ma:sspId="e385fb40-52d4-4fae-9c5b-3e8ff8a5878e" ma:termSetId="5657cc13-1e48-43b5-89ce-753de4c3a1e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IShortDescription" ma:index="11" nillable="true" ma:displayName="Short description" ma:description="Short description shown on all learn page headers" ma:internalName="LIShortDescription" ma:readOnly="false">
      <xsd:simpleType>
        <xsd:restriction base="dms:Note">
          <xsd:maxLength value="255"/>
        </xsd:restriction>
      </xsd:simpleType>
    </xsd:element>
    <xsd:element name="g19b781b2f0141c593d7bdb0a77660c7" ma:index="12" nillable="true" ma:taxonomy="true" ma:internalName="g19b781b2f0141c593d7bdb0a77660c7" ma:taxonomyFieldName="LITagsFlat" ma:displayName="LITagsFlat" ma:readOnly="false" ma:fieldId="{019b781b-2f01-41c5-93d7-bdb0a77660c7}" ma:taxonomyMulti="true" ma:sspId="e385fb40-52d4-4fae-9c5b-3e8ff8a5878e" ma:termSetId="f76a9114-16a5-4207-98b6-f5044de84cc0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9" nillable="true" ma:displayName="Taxonomy Catch All Column" ma:hidden="true" ma:list="{e888aa6a-64bf-47f0-bb76-682d247284fd}" ma:internalName="TaxCatchAll" ma:readOnly="false" ma:showField="CatchAllData" ma:web="59bb7149-415f-4d32-9240-8c8adac475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e888aa6a-64bf-47f0-bb76-682d247284fd}" ma:internalName="TaxCatchAllLabel" ma:readOnly="true" ma:showField="CatchAllDataLabel" ma:web="59bb7149-415f-4d32-9240-8c8adac475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A368A1-538E-4E5B-A25A-76F0BC48C9A7}">
  <ds:schemaRefs>
    <ds:schemaRef ds:uri="230e9df3-be65-4c73-a93b-d1236ebd677e"/>
    <ds:schemaRef ds:uri="4bedc025-4c35-4331-83d0-07b2d7444e96"/>
    <ds:schemaRef ds:uri="59bb7149-415f-4d32-9240-8c8adac475b9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6322D2A-C8B0-4709-931A-87E3E5CB96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C3DCEA3-8A0D-4586-94A2-3D99864FD2C4}">
  <ds:schemaRefs>
    <ds:schemaRef ds:uri="230e9df3-be65-4c73-a93b-d1236ebd677e"/>
    <ds:schemaRef ds:uri="59bb7149-415f-4d32-9240-8c8adac475b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357</TotalTime>
  <Words>201</Words>
  <Application>Microsoft Macintosh PowerPoint</Application>
  <PresentationFormat>Custom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Community</vt:lpstr>
      <vt:lpstr>Community Light</vt:lpstr>
      <vt:lpstr>LKN Sans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Denise Ho</dc:creator>
  <cp:lastModifiedBy>Elisabeth Wohofsky</cp:lastModifiedBy>
  <cp:revision>46</cp:revision>
  <cp:lastPrinted>2019-03-04T21:05:23Z</cp:lastPrinted>
  <dcterms:created xsi:type="dcterms:W3CDTF">2018-10-18T20:47:17Z</dcterms:created>
  <dcterms:modified xsi:type="dcterms:W3CDTF">2021-08-27T04:34:46Z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</Properties>
</file>