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3.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39" r:id="rId4"/>
    <p:sldMasterId id="2147484585" r:id="rId5"/>
    <p:sldMasterId id="2147484609" r:id="rId6"/>
    <p:sldMasterId id="2147484633" r:id="rId7"/>
    <p:sldMasterId id="2147484657" r:id="rId8"/>
    <p:sldMasterId id="2147484681" r:id="rId9"/>
  </p:sldMasterIdLst>
  <p:notesMasterIdLst>
    <p:notesMasterId r:id="rId11"/>
  </p:notesMasterIdLst>
  <p:handoutMasterIdLst>
    <p:handoutMasterId r:id="rId12"/>
  </p:handoutMasterIdLst>
  <p:sldIdLst>
    <p:sldId id="3173" r:id="rId10"/>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3" orient="horz" pos="8160" userDrawn="1">
          <p15:clr>
            <a:srgbClr val="A4A3A4"/>
          </p15:clr>
        </p15:guide>
        <p15:guide id="4" pos="11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5B969-E235-16C5-1207-6AB41F1792A4}" name="Mary Healy" initials="MH" userId="S::mhealy@linkedin.biz::6a5a2295-c1fb-4622-a7f2-c41326f8add3" providerId="AD"/>
  <p188:author id="{08D18B9F-44E7-F9BF-2D2D-9A2FAF55B7D2}" name="Antonia Bralic" initials="AB" userId="S::abralic@linkedin.biz::69593f1e-8d3b-4d91-956e-7b68558fb5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Healy" initials="MH" lastIdx="16" clrIdx="0">
    <p:extLst>
      <p:ext uri="{19B8F6BF-5375-455C-9EA6-DF929625EA0E}">
        <p15:presenceInfo xmlns:p15="http://schemas.microsoft.com/office/powerpoint/2012/main" userId="S::mhealy@linkedin.biz::6a5a2295-c1fb-4622-a7f2-c41326f8a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677A"/>
    <a:srgbClr val="89B1DB"/>
    <a:srgbClr val="FDFAF6"/>
    <a:srgbClr val="44712E"/>
    <a:srgbClr val="E9E5E0"/>
    <a:srgbClr val="37434F"/>
    <a:srgbClr val="D9EBCE"/>
    <a:srgbClr val="F9DED8"/>
    <a:srgbClr val="DCE7F0"/>
    <a:srgbClr val="915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1"/>
    <p:restoredTop sz="94694"/>
  </p:normalViewPr>
  <p:slideViewPr>
    <p:cSldViewPr snapToGrid="0" snapToObjects="1">
      <p:cViewPr varScale="1">
        <p:scale>
          <a:sx n="60" d="100"/>
          <a:sy n="60" d="100"/>
        </p:scale>
        <p:origin x="1256" y="208"/>
      </p:cViewPr>
      <p:guideLst>
        <p:guide orient="horz" pos="3000"/>
        <p:guide orient="horz" pos="8160"/>
        <p:guide pos="1197"/>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7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87DC5-9164-0549-8373-ED417A287E6B}" type="datetimeFigureOut">
              <a:rPr lang="en-US" smtClean="0"/>
              <a:t>9/8/21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28159-1B8D-AA4E-B029-EAC82009EB07}" type="slidenum">
              <a:rPr lang="en-US" smtClean="0"/>
              <a:t>‹#›</a:t>
            </a:fld>
            <a:endParaRPr lang="en-US"/>
          </a:p>
        </p:txBody>
      </p:sp>
    </p:spTree>
    <p:extLst>
      <p:ext uri="{BB962C8B-B14F-4D97-AF65-F5344CB8AC3E}">
        <p14:creationId xmlns:p14="http://schemas.microsoft.com/office/powerpoint/2010/main" val="309856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6C528159-1B8D-AA4E-B029-EAC82009EB07}" type="slidenum">
              <a:rPr/>
              <a:t>1</a:t>
            </a:fld>
            <a:endParaRPr/>
          </a:p>
        </p:txBody>
      </p:sp>
    </p:spTree>
    <p:extLst>
      <p:ext uri="{BB962C8B-B14F-4D97-AF65-F5344CB8AC3E}">
        <p14:creationId xmlns:p14="http://schemas.microsoft.com/office/powerpoint/2010/main" val="407987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_title 1">
    <p:bg>
      <p:bgPr>
        <a:solidFill>
          <a:srgbClr val="FDFAF5"/>
        </a:solidFill>
        <a:effectLst/>
      </p:bgPr>
    </p:bg>
    <p:spTree>
      <p:nvGrpSpPr>
        <p:cNvPr id="1" name=""/>
        <p:cNvGrpSpPr/>
        <p:nvPr/>
      </p:nvGrpSpPr>
      <p:grpSpPr>
        <a:xfrm>
          <a:off x="0" y="0"/>
          <a:ext cx="0" cy="0"/>
          <a:chOff x="0" y="0"/>
          <a:chExt cx="0" cy="0"/>
        </a:xfrm>
      </p:grpSpPr>
      <p:grpSp>
        <p:nvGrpSpPr>
          <p:cNvPr id="2" name="BG">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1"/>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3" name="Folded Corner 12">
            <a:extLst>
              <a:ext uri="{FF2B5EF4-FFF2-40B4-BE49-F238E27FC236}">
                <a16:creationId xmlns:a16="http://schemas.microsoft.com/office/drawing/2014/main" id="{7442D234-1A29-F346-AB4A-FBD35CAD4940}"/>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84894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CC53E-9EE0-5C45-AAAB-E32B871016E0}"/>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84F488-E4DC-6B42-851D-8B2EECCD1EBB}"/>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2" name="Freeform 21">
            <a:extLst>
              <a:ext uri="{FF2B5EF4-FFF2-40B4-BE49-F238E27FC236}">
                <a16:creationId xmlns:a16="http://schemas.microsoft.com/office/drawing/2014/main" id="{F5AF5A38-AEE0-B94F-97F0-ABEA3FA3D5C8}"/>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3" name="Title 2">
            <a:extLst>
              <a:ext uri="{FF2B5EF4-FFF2-40B4-BE49-F238E27FC236}">
                <a16:creationId xmlns:a16="http://schemas.microsoft.com/office/drawing/2014/main" id="{0E78895E-5B84-FF42-8D83-7A47389DB6B6}"/>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2"/>
                </a:solidFill>
                <a:ea typeface="+mn-ea"/>
                <a:cs typeface="+mn-cs"/>
              </a:defRPr>
            </a:lvl1pPr>
          </a:lstStyle>
          <a:p>
            <a:pPr marL="0" lvl="0" indent="0">
              <a:spcBef>
                <a:spcPts val="2000"/>
              </a:spcBef>
              <a:buFontTx/>
            </a:pPr>
            <a:r>
              <a:rPr lang="en-US"/>
              <a:t>Enter slide title here</a:t>
            </a:r>
          </a:p>
        </p:txBody>
      </p:sp>
      <p:sp>
        <p:nvSpPr>
          <p:cNvPr id="24" name="Text Placeholder 17">
            <a:extLst>
              <a:ext uri="{FF2B5EF4-FFF2-40B4-BE49-F238E27FC236}">
                <a16:creationId xmlns:a16="http://schemas.microsoft.com/office/drawing/2014/main" id="{57316A45-2C9E-BE42-8174-4A967605C1FF}"/>
              </a:ext>
            </a:extLst>
          </p:cNvPr>
          <p:cNvSpPr>
            <a:spLocks noGrp="1"/>
          </p:cNvSpPr>
          <p:nvPr userDrawn="1">
            <p:ph type="body" sz="quarter" idx="13" hasCustomPrompt="1"/>
          </p:nvPr>
        </p:nvSpPr>
        <p:spPr>
          <a:xfrm>
            <a:off x="5878513" y="6896066"/>
            <a:ext cx="887380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9" name="Folded Corner 8">
            <a:extLst>
              <a:ext uri="{FF2B5EF4-FFF2-40B4-BE49-F238E27FC236}">
                <a16:creationId xmlns:a16="http://schemas.microsoft.com/office/drawing/2014/main" id="{35DCBBC7-37A1-534B-B6B9-8AA6B6A6B83F}"/>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when you need more focus on the title.</a:t>
            </a:r>
          </a:p>
        </p:txBody>
      </p:sp>
      <p:pic>
        <p:nvPicPr>
          <p:cNvPr id="11" name="Logo">
            <a:extLst>
              <a:ext uri="{FF2B5EF4-FFF2-40B4-BE49-F238E27FC236}">
                <a16:creationId xmlns:a16="http://schemas.microsoft.com/office/drawing/2014/main" id="{1D5386A0-D371-4E4B-922A-6457A727193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158175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arge image title 2">
    <p:bg>
      <p:bgPr>
        <a:solidFill>
          <a:srgbClr val="FDFAF5"/>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9CF5CA5-4A7D-7143-A6E7-B1784F84DD66}"/>
              </a:ext>
            </a:extLst>
          </p:cNvPr>
          <p:cNvSpPr>
            <a:spLocks noGrp="1"/>
          </p:cNvSpPr>
          <p:nvPr>
            <p:ph type="title" hasCustomPrompt="1"/>
          </p:nvPr>
        </p:nvSpPr>
        <p:spPr>
          <a:xfrm>
            <a:off x="1552802" y="3248640"/>
            <a:ext cx="6905398" cy="2923559"/>
          </a:xfrm>
          <a:prstGeom prst="rect">
            <a:avLst/>
          </a:prstGeom>
        </p:spPr>
        <p:txBody>
          <a:bodyPr vert="horz" lIns="0" tIns="45720" rIns="0" bIns="0" rtlCol="0" anchor="b">
            <a:noAutofit/>
          </a:bodyPr>
          <a:lstStyle>
            <a:lvl1pPr>
              <a:defRPr sz="6600"/>
            </a:lvl1pPr>
          </a:lstStyle>
          <a:p>
            <a:r>
              <a:rPr lang="en-US"/>
              <a:t>Enter slide title here in two lines</a:t>
            </a:r>
          </a:p>
        </p:txBody>
      </p:sp>
      <p:sp>
        <p:nvSpPr>
          <p:cNvPr id="12" name="Text Placeholder 2">
            <a:extLst>
              <a:ext uri="{FF2B5EF4-FFF2-40B4-BE49-F238E27FC236}">
                <a16:creationId xmlns:a16="http://schemas.microsoft.com/office/drawing/2014/main" id="{E24506A7-B18D-F242-B88E-3375CFCF7FF8}"/>
              </a:ext>
            </a:extLst>
          </p:cNvPr>
          <p:cNvSpPr>
            <a:spLocks noGrp="1"/>
          </p:cNvSpPr>
          <p:nvPr>
            <p:ph type="body" sz="quarter" idx="13" hasCustomPrompt="1"/>
          </p:nvPr>
        </p:nvSpPr>
        <p:spPr>
          <a:xfrm>
            <a:off x="1573552" y="6533454"/>
            <a:ext cx="6577014" cy="4014802"/>
          </a:xfrm>
        </p:spPr>
        <p:txBody>
          <a:bodyPr>
            <a:noAutofit/>
          </a:bodyPr>
          <a:lstStyle>
            <a:lvl1pPr>
              <a:lnSpc>
                <a:spcPts val="5760"/>
              </a:lnSpc>
              <a:defRPr sz="4400">
                <a:solidFill>
                  <a:schemeClr val="accent6"/>
                </a:solidFill>
              </a:defRPr>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endParaRPr lang="en-US"/>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40788"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7" name="Folded Corner 6">
            <a:extLst>
              <a:ext uri="{FF2B5EF4-FFF2-40B4-BE49-F238E27FC236}">
                <a16:creationId xmlns:a16="http://schemas.microsoft.com/office/drawing/2014/main" id="{585957FD-6B89-6B47-A7BB-28ED16D272B3}"/>
              </a:ext>
              <a:ext uri="{C183D7F6-B498-43B3-948B-1728B52AA6E4}">
                <adec:decorative xmlns:adec="http://schemas.microsoft.com/office/drawing/2017/decorative" val="1"/>
              </a:ext>
            </a:extLst>
          </p:cNvPr>
          <p:cNvSpPr/>
          <p:nvPr userDrawn="1"/>
        </p:nvSpPr>
        <p:spPr>
          <a:xfrm>
            <a:off x="0" y="-2362201"/>
            <a:ext cx="14327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91617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description image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448014" y="2940443"/>
            <a:ext cx="6745074" cy="1934012"/>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441696" y="5386436"/>
            <a:ext cx="6745075" cy="5336184"/>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7" y="2909778"/>
            <a:ext cx="15546388" cy="7896445"/>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981200"/>
            <a:ext cx="12574587" cy="15817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0133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description image 2">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0" y="2909778"/>
            <a:ext cx="15546388" cy="7896445"/>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6162306" y="2940443"/>
            <a:ext cx="6745074" cy="1934012"/>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6155988" y="5386436"/>
            <a:ext cx="6745075" cy="5336184"/>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438401"/>
            <a:ext cx="12726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10726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description image collage ">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448014" y="2940443"/>
            <a:ext cx="6745074" cy="1934012"/>
          </a:xfrm>
          <a:prstGeom prst="rect">
            <a:avLst/>
          </a:prstGeom>
        </p:spPr>
        <p:txBody>
          <a:bodyPr vert="horz" lIns="91440" tIns="45720" rIns="91440" bIns="45720" rtlCol="0" anchor="b" anchorCtr="0">
            <a:normAutofit/>
          </a:bodyPr>
          <a:lstStyle>
            <a:lvl1pPr>
              <a:lnSpc>
                <a:spcPts val="6600"/>
              </a:lnSpc>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441697" y="5386436"/>
            <a:ext cx="6745074" cy="5809662"/>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1"/>
            <a:ext cx="7315200"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4" name="Picture Placeholder 12">
            <a:extLst>
              <a:ext uri="{FF2B5EF4-FFF2-40B4-BE49-F238E27FC236}">
                <a16:creationId xmlns:a16="http://schemas.microsoft.com/office/drawing/2014/main" id="{CF307B90-2CCC-0B4B-8B74-AA385B290006}"/>
              </a:ext>
              <a:ext uri="{C183D7F6-B498-43B3-948B-1728B52AA6E4}">
                <adec:decorative xmlns:adec="http://schemas.microsoft.com/office/drawing/2017/decorative" val="1"/>
              </a:ext>
            </a:extLst>
          </p:cNvPr>
          <p:cNvSpPr>
            <a:spLocks noGrp="1"/>
          </p:cNvSpPr>
          <p:nvPr>
            <p:ph type="pic" sz="quarter" idx="11" hasCustomPrompt="1"/>
          </p:nvPr>
        </p:nvSpPr>
        <p:spPr>
          <a:xfrm>
            <a:off x="16501729" y="1524000"/>
            <a:ext cx="6283657" cy="3120898"/>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7" name="Picture Placeholder 15">
            <a:extLst>
              <a:ext uri="{FF2B5EF4-FFF2-40B4-BE49-F238E27FC236}">
                <a16:creationId xmlns:a16="http://schemas.microsoft.com/office/drawing/2014/main" id="{EA979289-3F52-3843-9E05-2C81886F4531}"/>
              </a:ext>
              <a:ext uri="{C183D7F6-B498-43B3-948B-1728B52AA6E4}">
                <adec:decorative xmlns:adec="http://schemas.microsoft.com/office/drawing/2017/decorative" val="1"/>
              </a:ext>
            </a:extLst>
          </p:cNvPr>
          <p:cNvSpPr>
            <a:spLocks noGrp="1"/>
          </p:cNvSpPr>
          <p:nvPr>
            <p:ph type="pic" sz="quarter" idx="12" hasCustomPrompt="1"/>
          </p:nvPr>
        </p:nvSpPr>
        <p:spPr>
          <a:xfrm>
            <a:off x="16501730" y="4965895"/>
            <a:ext cx="6283658" cy="7226106"/>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438401"/>
            <a:ext cx="12726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540563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s image coll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512F2BB-119C-7B4C-8DEC-4542C824E2A6}"/>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1AD46BB-78D6-C244-A469-FE74681530A0}"/>
              </a:ext>
            </a:extLst>
          </p:cNvPr>
          <p:cNvSpPr>
            <a:spLocks noGrp="1"/>
          </p:cNvSpPr>
          <p:nvPr>
            <p:ph type="title" hasCustomPrompt="1"/>
          </p:nvPr>
        </p:nvSpPr>
        <p:spPr>
          <a:xfrm>
            <a:off x="1423990" y="4744995"/>
            <a:ext cx="7556724" cy="2478504"/>
          </a:xfrm>
          <a:noFill/>
        </p:spPr>
        <p:txBody>
          <a:bodyPr vert="horz" lIns="0" tIns="45720" rIns="0" bIns="45720" rtlCol="0" anchor="b" anchorCtr="0">
            <a:noAutofit/>
          </a:bodyPr>
          <a:lstStyle>
            <a:lvl1pPr>
              <a:lnSpc>
                <a:spcPts val="8800"/>
              </a:lnSpc>
              <a:defRPr lang="en-US" sz="8800">
                <a:ea typeface="+mn-ea"/>
                <a:cs typeface="+mn-cs"/>
              </a:defRPr>
            </a:lvl1pPr>
          </a:lstStyle>
          <a:p>
            <a:pPr lvl="0"/>
            <a:r>
              <a:rPr lang="en-US"/>
              <a:t>Enter slide title here in two lines</a:t>
            </a:r>
          </a:p>
        </p:txBody>
      </p:sp>
      <p:sp>
        <p:nvSpPr>
          <p:cNvPr id="15" name="Text Placeholder 30">
            <a:extLst>
              <a:ext uri="{FF2B5EF4-FFF2-40B4-BE49-F238E27FC236}">
                <a16:creationId xmlns:a16="http://schemas.microsoft.com/office/drawing/2014/main" id="{F7BF9A6D-A368-1748-A4B4-0DC8A1BC84C9}"/>
              </a:ext>
            </a:extLst>
          </p:cNvPr>
          <p:cNvSpPr>
            <a:spLocks noGrp="1"/>
          </p:cNvSpPr>
          <p:nvPr>
            <p:ph type="body" sz="quarter" idx="21" hasCustomPrompt="1"/>
          </p:nvPr>
        </p:nvSpPr>
        <p:spPr>
          <a:xfrm>
            <a:off x="1474788" y="7430079"/>
            <a:ext cx="6186401" cy="1502393"/>
          </a:xfrm>
        </p:spPr>
        <p:txBody>
          <a:bodyPr>
            <a:noAutofit/>
          </a:bodyPr>
          <a:lstStyle>
            <a:lvl1pPr marL="0" indent="0">
              <a:lnSpc>
                <a:spcPts val="6480"/>
              </a:lnSpc>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10720915"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14845043"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18990436"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10720915"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14866308"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19011701"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10720915"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14866308"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19011701"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6" name="Folded Corner 15">
            <a:extLst>
              <a:ext uri="{FF2B5EF4-FFF2-40B4-BE49-F238E27FC236}">
                <a16:creationId xmlns:a16="http://schemas.microsoft.com/office/drawing/2014/main" id="{405466B1-28A4-4D47-A680-BCE57E540558}"/>
              </a:ext>
              <a:ext uri="{C183D7F6-B498-43B3-948B-1728B52AA6E4}">
                <adec:decorative xmlns:adec="http://schemas.microsoft.com/office/drawing/2017/decorative" val="1"/>
              </a:ext>
            </a:extLst>
          </p:cNvPr>
          <p:cNvSpPr/>
          <p:nvPr userDrawn="1"/>
        </p:nvSpPr>
        <p:spPr>
          <a:xfrm>
            <a:off x="0" y="-2819399"/>
            <a:ext cx="12726987" cy="21913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and support point with grid of images.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This is a good option to show a group of people of a community.</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10720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description 4 images (16:9)">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lnSpc>
                <a:spcPts val="6600"/>
              </a:lnSpc>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2"/>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2" name="Picture Placeholder 9">
            <a:extLst>
              <a:ext uri="{FF2B5EF4-FFF2-40B4-BE49-F238E27FC236}">
                <a16:creationId xmlns:a16="http://schemas.microsoft.com/office/drawing/2014/main" id="{1F13522D-A22E-3345-8F84-AE716F62069C}"/>
              </a:ext>
              <a:ext uri="{C183D7F6-B498-43B3-948B-1728B52AA6E4}">
                <adec:decorative xmlns:adec="http://schemas.microsoft.com/office/drawing/2017/decorative" val="1"/>
              </a:ext>
            </a:extLst>
          </p:cNvPr>
          <p:cNvSpPr>
            <a:spLocks noGrp="1"/>
          </p:cNvSpPr>
          <p:nvPr>
            <p:ph type="pic" sz="quarter" idx="18" hasCustomPrompt="1"/>
          </p:nvPr>
        </p:nvSpPr>
        <p:spPr>
          <a:xfrm>
            <a:off x="8840788" y="6904076"/>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17835932" y="1524002"/>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6" name="Picture Placeholder 9">
            <a:extLst>
              <a:ext uri="{FF2B5EF4-FFF2-40B4-BE49-F238E27FC236}">
                <a16:creationId xmlns:a16="http://schemas.microsoft.com/office/drawing/2014/main" id="{EFCA182B-EF34-6E4F-9CFD-31DF5B67490A}"/>
              </a:ext>
              <a:ext uri="{C183D7F6-B498-43B3-948B-1728B52AA6E4}">
                <adec:decorative xmlns:adec="http://schemas.microsoft.com/office/drawing/2017/decorative" val="1"/>
              </a:ext>
            </a:extLst>
          </p:cNvPr>
          <p:cNvSpPr>
            <a:spLocks noGrp="1"/>
          </p:cNvSpPr>
          <p:nvPr>
            <p:ph type="pic" sz="quarter" idx="20" hasCustomPrompt="1"/>
          </p:nvPr>
        </p:nvSpPr>
        <p:spPr>
          <a:xfrm>
            <a:off x="17835932" y="6904076"/>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514600"/>
            <a:ext cx="12574587" cy="22860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4 key pieces of work.</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These 4 placeholders are in 16:9 format.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122779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description 4 image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2"/>
            <a:ext cx="6667500"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16157575" y="1524002"/>
            <a:ext cx="6627813"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590800"/>
            <a:ext cx="12726987" cy="2362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2 key pieces of work.</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These placeholders are in vertical format.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384843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description images (1: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10440987" y="1524002"/>
            <a:ext cx="10670952"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209801"/>
            <a:ext cx="12955587" cy="15817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piece of work in 1:1 format, such as a social post.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349979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collage 1">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31582" y="1524000"/>
            <a:ext cx="15546387"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6155988"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Drag and drop</a:t>
            </a:r>
          </a:p>
          <a:p>
            <a:r>
              <a:rPr lang="en-US"/>
              <a:t>image here</a:t>
            </a:r>
          </a:p>
        </p:txBody>
      </p:sp>
      <p:sp>
        <p:nvSpPr>
          <p:cNvPr id="4" name="Folded Corner 3">
            <a:extLst>
              <a:ext uri="{FF2B5EF4-FFF2-40B4-BE49-F238E27FC236}">
                <a16:creationId xmlns:a16="http://schemas.microsoft.com/office/drawing/2014/main" id="{CAA51D3D-5A4A-F140-9EC8-3A60F7385083}"/>
              </a:ext>
              <a:ext uri="{C183D7F6-B498-43B3-948B-1728B52AA6E4}">
                <adec:decorative xmlns:adec="http://schemas.microsoft.com/office/drawing/2017/decorative" val="1"/>
              </a:ext>
            </a:extLst>
          </p:cNvPr>
          <p:cNvSpPr/>
          <p:nvPr userDrawn="1"/>
        </p:nvSpPr>
        <p:spPr>
          <a:xfrm>
            <a:off x="0" y="-2514601"/>
            <a:ext cx="13107987" cy="18865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06620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collage 2">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31582"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6155988"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Drag and drop</a:t>
            </a:r>
          </a:p>
          <a:p>
            <a:r>
              <a:rPr lang="en-US"/>
              <a:t>image here</a:t>
            </a:r>
          </a:p>
        </p:txBody>
      </p:sp>
      <p:sp>
        <p:nvSpPr>
          <p:cNvPr id="5" name="Folded Corner 4">
            <a:extLst>
              <a:ext uri="{FF2B5EF4-FFF2-40B4-BE49-F238E27FC236}">
                <a16:creationId xmlns:a16="http://schemas.microsoft.com/office/drawing/2014/main" id="{26355AAF-9F15-ED48-8785-65140A2A9F21}"/>
              </a:ext>
              <a:ext uri="{C183D7F6-B498-43B3-948B-1728B52AA6E4}">
                <adec:decorative xmlns:adec="http://schemas.microsoft.com/office/drawing/2017/decorative" val="1"/>
              </a:ext>
            </a:extLst>
          </p:cNvPr>
          <p:cNvSpPr/>
          <p:nvPr userDrawn="1"/>
        </p:nvSpPr>
        <p:spPr>
          <a:xfrm>
            <a:off x="0" y="-2514601"/>
            <a:ext cx="13107987" cy="18865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487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_title and imag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025467-C683-1A45-8871-DDA38374D1C9}"/>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355BE56F-7510-FF4F-9124-D7AFF51A7EE3}"/>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6" name="subtitle">
            <a:extLst>
              <a:ext uri="{FF2B5EF4-FFF2-40B4-BE49-F238E27FC236}">
                <a16:creationId xmlns:a16="http://schemas.microsoft.com/office/drawing/2014/main" id="{82FCC23A-527D-EC4B-8AF0-9C3F26E1FEF7}"/>
              </a:ext>
            </a:extLst>
          </p:cNvPr>
          <p:cNvSpPr>
            <a:spLocks noGrp="1"/>
          </p:cNvSpPr>
          <p:nvPr>
            <p:ph type="body" sz="quarter" idx="12" hasCustomPrompt="1"/>
          </p:nvPr>
        </p:nvSpPr>
        <p:spPr>
          <a:xfrm>
            <a:off x="1525587" y="6976627"/>
            <a:ext cx="8015977"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4" name="slice">
            <a:extLst>
              <a:ext uri="{FF2B5EF4-FFF2-40B4-BE49-F238E27FC236}">
                <a16:creationId xmlns:a16="http://schemas.microsoft.com/office/drawing/2014/main" id="{A555A0DA-BEB3-6344-A296-CB422D4CF169}"/>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846485A0-8EBF-474D-99F6-C321D079EC21}"/>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sp>
        <p:nvSpPr>
          <p:cNvPr id="12" name="Folded Corner 11">
            <a:extLst>
              <a:ext uri="{FF2B5EF4-FFF2-40B4-BE49-F238E27FC236}">
                <a16:creationId xmlns:a16="http://schemas.microsoft.com/office/drawing/2014/main" id="{0DE168E2-9159-144C-8228-0D555D585B3F}"/>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9E2A1A04-A1BC-0743-8056-E6502B89F01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Tree>
    <p:extLst>
      <p:ext uri="{BB962C8B-B14F-4D97-AF65-F5344CB8AC3E}">
        <p14:creationId xmlns:p14="http://schemas.microsoft.com/office/powerpoint/2010/main" val="26579361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collage 3">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58373" y="1524000"/>
            <a:ext cx="15546387"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2477905"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	Drag and drop</a:t>
            </a:r>
          </a:p>
          <a:p>
            <a:r>
              <a:rPr lang="en-US"/>
              <a:t>	image here</a:t>
            </a:r>
          </a:p>
        </p:txBody>
      </p:sp>
      <p:sp>
        <p:nvSpPr>
          <p:cNvPr id="4" name="Folded Corner 3">
            <a:extLst>
              <a:ext uri="{FF2B5EF4-FFF2-40B4-BE49-F238E27FC236}">
                <a16:creationId xmlns:a16="http://schemas.microsoft.com/office/drawing/2014/main" id="{0B4F1E27-2EAC-BE4D-B9AB-B58FD0C2CD2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86679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collage 4">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58373"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2477905"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	Drag and drop</a:t>
            </a:r>
          </a:p>
          <a:p>
            <a:r>
              <a:rPr lang="en-US"/>
              <a:t>	image here</a:t>
            </a:r>
          </a:p>
        </p:txBody>
      </p:sp>
      <p:sp>
        <p:nvSpPr>
          <p:cNvPr id="5" name="Folded Corner 4">
            <a:extLst>
              <a:ext uri="{FF2B5EF4-FFF2-40B4-BE49-F238E27FC236}">
                <a16:creationId xmlns:a16="http://schemas.microsoft.com/office/drawing/2014/main" id="{46A007F7-3D25-7A40-992D-16C267DE53B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02629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F9C1A4-6D74-5640-A765-AC446DBBC0CB}"/>
              </a:ext>
              <a:ext uri="{C183D7F6-B498-43B3-948B-1728B52AA6E4}">
                <adec:decorative xmlns:adec="http://schemas.microsoft.com/office/drawing/2017/decorative" val="1"/>
              </a:ext>
            </a:extLst>
          </p:cNvPr>
          <p:cNvSpPr>
            <a:spLocks noGrp="1"/>
          </p:cNvSpPr>
          <p:nvPr>
            <p:ph type="pic" sz="quarter" idx="10"/>
          </p:nvPr>
        </p:nvSpPr>
        <p:spPr>
          <a:xfrm>
            <a:off x="0" y="0"/>
            <a:ext cx="24387175" cy="13716000"/>
          </a:xfrm>
          <a:pattFill prst="wdUpDiag">
            <a:fgClr>
              <a:srgbClr val="FADFD9"/>
            </a:fgClr>
            <a:bgClr>
              <a:srgbClr val="FEFBF5"/>
            </a:bgClr>
          </a:pattFill>
        </p:spPr>
        <p:txBody>
          <a:bodyPr anchor="ctr">
            <a:normAutofit/>
          </a:bodyPr>
          <a:lstStyle>
            <a:lvl1pPr marL="0" indent="0" algn="ctr">
              <a:buFontTx/>
              <a:buNone/>
              <a:defRPr sz="4800"/>
            </a:lvl1pPr>
          </a:lstStyle>
          <a:p>
            <a:r>
              <a:rPr lang="en-US"/>
              <a:t>Click icon to add picture</a:t>
            </a:r>
          </a:p>
        </p:txBody>
      </p:sp>
      <p:sp>
        <p:nvSpPr>
          <p:cNvPr id="3" name="Folded Corner 2">
            <a:extLst>
              <a:ext uri="{FF2B5EF4-FFF2-40B4-BE49-F238E27FC236}">
                <a16:creationId xmlns:a16="http://schemas.microsoft.com/office/drawing/2014/main" id="{5C4DAE85-14A9-EF47-BDE6-DD3F7CE06625}"/>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an image only.</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 Use this layout for impact of a compelling photograph.</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70411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s on full page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a:off x="-1" y="0"/>
            <a:ext cx="24387176" cy="13716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rIns="1554480" anchor="ctr" anchorCtr="0">
            <a:noAutofit/>
          </a:bodyPr>
          <a:lstStyle>
            <a:lvl1pPr marL="0" indent="0" algn="r">
              <a:buFontTx/>
              <a:buNone/>
              <a:defRPr sz="4800"/>
            </a:lvl1pPr>
          </a:lstStyle>
          <a:p>
            <a:r>
              <a:rPr lang="en-US"/>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3634722" y="4300151"/>
            <a:ext cx="6197593"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3691994" y="7086600"/>
            <a:ext cx="6140321" cy="2710249"/>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8" name="Folded Corner 7">
            <a:extLst>
              <a:ext uri="{FF2B5EF4-FFF2-40B4-BE49-F238E27FC236}">
                <a16:creationId xmlns:a16="http://schemas.microsoft.com/office/drawing/2014/main" id="{752D1652-1560-A249-81D6-EC3064BEFB67}"/>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26080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s on full page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flipH="1">
            <a:off x="-1" y="0"/>
            <a:ext cx="24387176" cy="13716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lIns="1554480" rIns="0" anchor="ctr" anchorCtr="0">
            <a:noAutofit/>
          </a:bodyPr>
          <a:lstStyle>
            <a:lvl1pPr marL="0" indent="0" algn="l">
              <a:buFontTx/>
              <a:buNone/>
              <a:defRPr sz="4800"/>
            </a:lvl1pPr>
          </a:lstStyle>
          <a:p>
            <a:r>
              <a:rPr lang="en-US"/>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14588068"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14645340" y="7086600"/>
            <a:ext cx="6140321" cy="2710249"/>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7" name="Folded Corner 6">
            <a:extLst>
              <a:ext uri="{FF2B5EF4-FFF2-40B4-BE49-F238E27FC236}">
                <a16:creationId xmlns:a16="http://schemas.microsoft.com/office/drawing/2014/main" id="{4A752271-0533-5C49-9CB4-B6592116AFAE}"/>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219188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s on image and insight 1">
    <p:bg>
      <p:bgPr>
        <a:solidFill>
          <a:srgbClr val="FEFAF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4800"/>
            </a:lvl1pPr>
          </a:lstStyle>
          <a:p>
            <a:r>
              <a:rPr lang="en-US"/>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3262189"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3319463" y="7086600"/>
            <a:ext cx="6058202" cy="3048000"/>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15194520" y="4300151"/>
            <a:ext cx="6163252" cy="5834449"/>
          </a:xfrm>
          <a:prstGeom prst="rect">
            <a:avLst/>
          </a:prstGeom>
        </p:spPr>
        <p:txBody>
          <a:bodyPr vert="horz" lIns="0" tIns="45720" rIns="0" bIns="45720"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pPr rtl="0"/>
            <a:r>
              <a:rPr lang="de-DE" sz="9600"/>
              <a:t>Enter key insight or main idea, up to four lines</a:t>
            </a:r>
          </a:p>
        </p:txBody>
      </p:sp>
      <p:sp>
        <p:nvSpPr>
          <p:cNvPr id="6" name="Folded Corner 5">
            <a:extLst>
              <a:ext uri="{FF2B5EF4-FFF2-40B4-BE49-F238E27FC236}">
                <a16:creationId xmlns:a16="http://schemas.microsoft.com/office/drawing/2014/main" id="{EFED0C2D-9CD9-C846-AE32-EC610BF26EEB}"/>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69406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s on image and insight 2">
    <p:bg>
      <p:bgPr>
        <a:solidFill>
          <a:srgbClr val="FEFAF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2193587" y="0"/>
            <a:ext cx="12193587" cy="13716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4800"/>
            </a:lvl1pPr>
          </a:lstStyle>
          <a:p>
            <a:r>
              <a:rPr lang="en-US"/>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15455775"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15513049" y="7086600"/>
            <a:ext cx="6058202" cy="3048000"/>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2815924" y="4300151"/>
            <a:ext cx="6198055" cy="5834449"/>
          </a:xfrm>
          <a:prstGeom prst="rect">
            <a:avLst/>
          </a:prstGeom>
        </p:spPr>
        <p:txBody>
          <a:bodyPr vert="horz" lIns="0" tIns="45720" rIns="0" bIns="45720"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pPr rtl="0"/>
            <a:r>
              <a:rPr lang="de-DE" sz="9600"/>
              <a:t>Enter key insight or main idea, up to four lines</a:t>
            </a:r>
          </a:p>
        </p:txBody>
      </p:sp>
      <p:sp>
        <p:nvSpPr>
          <p:cNvPr id="6" name="Folded Corner 5">
            <a:extLst>
              <a:ext uri="{FF2B5EF4-FFF2-40B4-BE49-F238E27FC236}">
                <a16:creationId xmlns:a16="http://schemas.microsoft.com/office/drawing/2014/main" id="{91806BB5-5278-9E43-9C18-F343F5A89BF5}"/>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339416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quare image collage">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10311624"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14435752"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18581145"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10311624"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14457017"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18602410"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10311624"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14457017"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18602410"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7" name="Picture Placeholder 19">
            <a:extLst>
              <a:ext uri="{FF2B5EF4-FFF2-40B4-BE49-F238E27FC236}">
                <a16:creationId xmlns:a16="http://schemas.microsoft.com/office/drawing/2014/main" id="{7368C22A-B933-2040-A743-B1ABE25C6B17}"/>
              </a:ext>
              <a:ext uri="{C183D7F6-B498-43B3-948B-1728B52AA6E4}">
                <adec:decorative xmlns:adec="http://schemas.microsoft.com/office/drawing/2017/decorative" val="1"/>
              </a:ext>
            </a:extLst>
          </p:cNvPr>
          <p:cNvSpPr>
            <a:spLocks noGrp="1"/>
          </p:cNvSpPr>
          <p:nvPr>
            <p:ph type="pic" sz="quarter" idx="22" hasCustomPrompt="1"/>
          </p:nvPr>
        </p:nvSpPr>
        <p:spPr>
          <a:xfrm>
            <a:off x="6157066"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18" name="Picture Placeholder 19">
            <a:extLst>
              <a:ext uri="{FF2B5EF4-FFF2-40B4-BE49-F238E27FC236}">
                <a16:creationId xmlns:a16="http://schemas.microsoft.com/office/drawing/2014/main" id="{14B9BC06-21C4-B84D-8294-B620C366C780}"/>
              </a:ext>
              <a:ext uri="{C183D7F6-B498-43B3-948B-1728B52AA6E4}">
                <adec:decorative xmlns:adec="http://schemas.microsoft.com/office/drawing/2017/decorative" val="1"/>
              </a:ext>
            </a:extLst>
          </p:cNvPr>
          <p:cNvSpPr>
            <a:spLocks noGrp="1"/>
          </p:cNvSpPr>
          <p:nvPr>
            <p:ph type="pic" sz="quarter" idx="23" hasCustomPrompt="1"/>
          </p:nvPr>
        </p:nvSpPr>
        <p:spPr>
          <a:xfrm>
            <a:off x="6157066"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9" name="Picture Placeholder 19">
            <a:extLst>
              <a:ext uri="{FF2B5EF4-FFF2-40B4-BE49-F238E27FC236}">
                <a16:creationId xmlns:a16="http://schemas.microsoft.com/office/drawing/2014/main" id="{2AF22B1A-C6B9-9C46-9757-0BAA83AFA991}"/>
              </a:ext>
              <a:ext uri="{C183D7F6-B498-43B3-948B-1728B52AA6E4}">
                <adec:decorative xmlns:adec="http://schemas.microsoft.com/office/drawing/2017/decorative" val="1"/>
              </a:ext>
            </a:extLst>
          </p:cNvPr>
          <p:cNvSpPr>
            <a:spLocks noGrp="1"/>
          </p:cNvSpPr>
          <p:nvPr>
            <p:ph type="pic" sz="quarter" idx="24" hasCustomPrompt="1"/>
          </p:nvPr>
        </p:nvSpPr>
        <p:spPr>
          <a:xfrm>
            <a:off x="6157066"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0" name="Picture Placeholder 19">
            <a:extLst>
              <a:ext uri="{FF2B5EF4-FFF2-40B4-BE49-F238E27FC236}">
                <a16:creationId xmlns:a16="http://schemas.microsoft.com/office/drawing/2014/main" id="{D751C339-972F-5247-ACA6-DDD143C64918}"/>
              </a:ext>
              <a:ext uri="{C183D7F6-B498-43B3-948B-1728B52AA6E4}">
                <adec:decorative xmlns:adec="http://schemas.microsoft.com/office/drawing/2017/decorative" val="1"/>
              </a:ext>
            </a:extLst>
          </p:cNvPr>
          <p:cNvSpPr>
            <a:spLocks noGrp="1"/>
          </p:cNvSpPr>
          <p:nvPr>
            <p:ph type="pic" sz="quarter" idx="25" hasCustomPrompt="1"/>
          </p:nvPr>
        </p:nvSpPr>
        <p:spPr>
          <a:xfrm>
            <a:off x="2022387"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1" name="Picture Placeholder 19">
            <a:extLst>
              <a:ext uri="{FF2B5EF4-FFF2-40B4-BE49-F238E27FC236}">
                <a16:creationId xmlns:a16="http://schemas.microsoft.com/office/drawing/2014/main" id="{2F27F18E-F4EE-0548-86FB-66189F53208E}"/>
              </a:ext>
              <a:ext uri="{C183D7F6-B498-43B3-948B-1728B52AA6E4}">
                <adec:decorative xmlns:adec="http://schemas.microsoft.com/office/drawing/2017/decorative" val="1"/>
              </a:ext>
            </a:extLst>
          </p:cNvPr>
          <p:cNvSpPr>
            <a:spLocks noGrp="1"/>
          </p:cNvSpPr>
          <p:nvPr>
            <p:ph type="pic" sz="quarter" idx="26" hasCustomPrompt="1"/>
          </p:nvPr>
        </p:nvSpPr>
        <p:spPr>
          <a:xfrm>
            <a:off x="2022387"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2" name="Picture Placeholder 19">
            <a:extLst>
              <a:ext uri="{FF2B5EF4-FFF2-40B4-BE49-F238E27FC236}">
                <a16:creationId xmlns:a16="http://schemas.microsoft.com/office/drawing/2014/main" id="{356C95AD-6028-044D-BF59-58F542B84141}"/>
              </a:ext>
              <a:ext uri="{C183D7F6-B498-43B3-948B-1728B52AA6E4}">
                <adec:decorative xmlns:adec="http://schemas.microsoft.com/office/drawing/2017/decorative" val="1"/>
              </a:ext>
            </a:extLst>
          </p:cNvPr>
          <p:cNvSpPr>
            <a:spLocks noGrp="1"/>
          </p:cNvSpPr>
          <p:nvPr>
            <p:ph type="pic" sz="quarter" idx="27" hasCustomPrompt="1"/>
          </p:nvPr>
        </p:nvSpPr>
        <p:spPr>
          <a:xfrm>
            <a:off x="2022387"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3" name="Folded Corner 22">
            <a:extLst>
              <a:ext uri="{FF2B5EF4-FFF2-40B4-BE49-F238E27FC236}">
                <a16:creationId xmlns:a16="http://schemas.microsoft.com/office/drawing/2014/main" id="{E330D75C-EA47-D449-93EA-83D641C83821}"/>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grid of images such as headshots or categories.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96465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ircle image collage">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1814E18F-DEAD-3440-89FF-ED77D4973F31}"/>
              </a:ext>
              <a:ext uri="{C183D7F6-B498-43B3-948B-1728B52AA6E4}">
                <adec:decorative xmlns:adec="http://schemas.microsoft.com/office/drawing/2017/decorative" val="1"/>
              </a:ext>
            </a:extLst>
          </p:cNvPr>
          <p:cNvSpPr>
            <a:spLocks noGrp="1"/>
          </p:cNvSpPr>
          <p:nvPr>
            <p:ph type="pic" sz="quarter" idx="10" hasCustomPrompt="1"/>
          </p:nvPr>
        </p:nvSpPr>
        <p:spPr>
          <a:xfrm>
            <a:off x="6023797"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2" name="Picture Placeholder 18">
            <a:extLst>
              <a:ext uri="{FF2B5EF4-FFF2-40B4-BE49-F238E27FC236}">
                <a16:creationId xmlns:a16="http://schemas.microsoft.com/office/drawing/2014/main" id="{8184F7FF-79C2-8E43-A182-46AD7E6BA6BC}"/>
              </a:ext>
              <a:ext uri="{C183D7F6-B498-43B3-948B-1728B52AA6E4}">
                <adec:decorative xmlns:adec="http://schemas.microsoft.com/office/drawing/2017/decorative" val="1"/>
              </a:ext>
            </a:extLst>
          </p:cNvPr>
          <p:cNvSpPr>
            <a:spLocks noGrp="1"/>
          </p:cNvSpPr>
          <p:nvPr>
            <p:ph type="pic" sz="quarter" idx="11" hasCustomPrompt="1"/>
          </p:nvPr>
        </p:nvSpPr>
        <p:spPr>
          <a:xfrm>
            <a:off x="10379602"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4" name="Picture Placeholder 18">
            <a:extLst>
              <a:ext uri="{FF2B5EF4-FFF2-40B4-BE49-F238E27FC236}">
                <a16:creationId xmlns:a16="http://schemas.microsoft.com/office/drawing/2014/main" id="{3E1BD2F4-8C87-3B4B-8A7E-5586669982C8}"/>
              </a:ext>
              <a:ext uri="{C183D7F6-B498-43B3-948B-1728B52AA6E4}">
                <adec:decorative xmlns:adec="http://schemas.microsoft.com/office/drawing/2017/decorative" val="1"/>
              </a:ext>
            </a:extLst>
          </p:cNvPr>
          <p:cNvSpPr>
            <a:spLocks noGrp="1"/>
          </p:cNvSpPr>
          <p:nvPr>
            <p:ph type="pic" sz="quarter" idx="12" hasCustomPrompt="1"/>
          </p:nvPr>
        </p:nvSpPr>
        <p:spPr>
          <a:xfrm>
            <a:off x="14735407"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6" name="Picture Placeholder 18">
            <a:extLst>
              <a:ext uri="{FF2B5EF4-FFF2-40B4-BE49-F238E27FC236}">
                <a16:creationId xmlns:a16="http://schemas.microsoft.com/office/drawing/2014/main" id="{B3556D9A-278E-3349-9F00-450772CE18F2}"/>
              </a:ext>
              <a:ext uri="{C183D7F6-B498-43B3-948B-1728B52AA6E4}">
                <adec:decorative xmlns:adec="http://schemas.microsoft.com/office/drawing/2017/decorative" val="1"/>
              </a:ext>
            </a:extLst>
          </p:cNvPr>
          <p:cNvSpPr>
            <a:spLocks noGrp="1"/>
          </p:cNvSpPr>
          <p:nvPr>
            <p:ph type="pic" sz="quarter" idx="13" hasCustomPrompt="1"/>
          </p:nvPr>
        </p:nvSpPr>
        <p:spPr>
          <a:xfrm>
            <a:off x="19091211"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1" name="Picture Placeholder 18">
            <a:extLst>
              <a:ext uri="{FF2B5EF4-FFF2-40B4-BE49-F238E27FC236}">
                <a16:creationId xmlns:a16="http://schemas.microsoft.com/office/drawing/2014/main" id="{AE4D50C5-8010-B641-B54C-AF2A8B059E76}"/>
              </a:ext>
              <a:ext uri="{C183D7F6-B498-43B3-948B-1728B52AA6E4}">
                <adec:decorative xmlns:adec="http://schemas.microsoft.com/office/drawing/2017/decorative" val="1"/>
              </a:ext>
            </a:extLst>
          </p:cNvPr>
          <p:cNvSpPr>
            <a:spLocks noGrp="1"/>
          </p:cNvSpPr>
          <p:nvPr>
            <p:ph type="pic" sz="quarter" idx="14" hasCustomPrompt="1"/>
          </p:nvPr>
        </p:nvSpPr>
        <p:spPr>
          <a:xfrm>
            <a:off x="6023797"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2" name="Picture Placeholder 18">
            <a:extLst>
              <a:ext uri="{FF2B5EF4-FFF2-40B4-BE49-F238E27FC236}">
                <a16:creationId xmlns:a16="http://schemas.microsoft.com/office/drawing/2014/main" id="{29414DEF-3FA1-6E41-BD50-FDE868196257}"/>
              </a:ext>
              <a:ext uri="{C183D7F6-B498-43B3-948B-1728B52AA6E4}">
                <adec:decorative xmlns:adec="http://schemas.microsoft.com/office/drawing/2017/decorative" val="1"/>
              </a:ext>
            </a:extLst>
          </p:cNvPr>
          <p:cNvSpPr>
            <a:spLocks noGrp="1"/>
          </p:cNvSpPr>
          <p:nvPr>
            <p:ph type="pic" sz="quarter" idx="15" hasCustomPrompt="1"/>
          </p:nvPr>
        </p:nvSpPr>
        <p:spPr>
          <a:xfrm>
            <a:off x="10379602"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3" name="Picture Placeholder 18">
            <a:extLst>
              <a:ext uri="{FF2B5EF4-FFF2-40B4-BE49-F238E27FC236}">
                <a16:creationId xmlns:a16="http://schemas.microsoft.com/office/drawing/2014/main" id="{49CD13AE-1240-3443-AA7F-31D381E7AB3E}"/>
              </a:ext>
              <a:ext uri="{C183D7F6-B498-43B3-948B-1728B52AA6E4}">
                <adec:decorative xmlns:adec="http://schemas.microsoft.com/office/drawing/2017/decorative" val="1"/>
              </a:ext>
            </a:extLst>
          </p:cNvPr>
          <p:cNvSpPr>
            <a:spLocks noGrp="1"/>
          </p:cNvSpPr>
          <p:nvPr>
            <p:ph type="pic" sz="quarter" idx="16" hasCustomPrompt="1"/>
          </p:nvPr>
        </p:nvSpPr>
        <p:spPr>
          <a:xfrm>
            <a:off x="14735407"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4" name="Picture Placeholder 18">
            <a:extLst>
              <a:ext uri="{FF2B5EF4-FFF2-40B4-BE49-F238E27FC236}">
                <a16:creationId xmlns:a16="http://schemas.microsoft.com/office/drawing/2014/main" id="{B3D4F6EC-C061-444C-B04A-2AC7640B365F}"/>
              </a:ext>
              <a:ext uri="{C183D7F6-B498-43B3-948B-1728B52AA6E4}">
                <adec:decorative xmlns:adec="http://schemas.microsoft.com/office/drawing/2017/decorative" val="1"/>
              </a:ext>
            </a:extLst>
          </p:cNvPr>
          <p:cNvSpPr>
            <a:spLocks noGrp="1"/>
          </p:cNvSpPr>
          <p:nvPr>
            <p:ph type="pic" sz="quarter" idx="17" hasCustomPrompt="1"/>
          </p:nvPr>
        </p:nvSpPr>
        <p:spPr>
          <a:xfrm>
            <a:off x="19091211"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9" name="Picture Placeholder 18">
            <a:extLst>
              <a:ext uri="{FF2B5EF4-FFF2-40B4-BE49-F238E27FC236}">
                <a16:creationId xmlns:a16="http://schemas.microsoft.com/office/drawing/2014/main" id="{60683886-D1ED-2040-A0F6-A2D3F45B00F4}"/>
              </a:ext>
              <a:ext uri="{C183D7F6-B498-43B3-948B-1728B52AA6E4}">
                <adec:decorative xmlns:adec="http://schemas.microsoft.com/office/drawing/2017/decorative" val="1"/>
              </a:ext>
            </a:extLst>
          </p:cNvPr>
          <p:cNvSpPr>
            <a:spLocks noGrp="1"/>
          </p:cNvSpPr>
          <p:nvPr>
            <p:ph type="pic" sz="quarter" idx="18" hasCustomPrompt="1"/>
          </p:nvPr>
        </p:nvSpPr>
        <p:spPr>
          <a:xfrm>
            <a:off x="6023797"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0" name="Picture Placeholder 18">
            <a:extLst>
              <a:ext uri="{FF2B5EF4-FFF2-40B4-BE49-F238E27FC236}">
                <a16:creationId xmlns:a16="http://schemas.microsoft.com/office/drawing/2014/main" id="{BA9ECCE1-D72E-9142-A6C8-8E44D2E481FA}"/>
              </a:ext>
              <a:ext uri="{C183D7F6-B498-43B3-948B-1728B52AA6E4}">
                <adec:decorative xmlns:adec="http://schemas.microsoft.com/office/drawing/2017/decorative" val="1"/>
              </a:ext>
            </a:extLst>
          </p:cNvPr>
          <p:cNvSpPr>
            <a:spLocks noGrp="1"/>
          </p:cNvSpPr>
          <p:nvPr>
            <p:ph type="pic" sz="quarter" idx="19" hasCustomPrompt="1"/>
          </p:nvPr>
        </p:nvSpPr>
        <p:spPr>
          <a:xfrm>
            <a:off x="10379602"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1" name="Picture Placeholder 18">
            <a:extLst>
              <a:ext uri="{FF2B5EF4-FFF2-40B4-BE49-F238E27FC236}">
                <a16:creationId xmlns:a16="http://schemas.microsoft.com/office/drawing/2014/main" id="{8698A784-4FA1-1E42-88CE-84F83EB0278D}"/>
              </a:ext>
              <a:ext uri="{C183D7F6-B498-43B3-948B-1728B52AA6E4}">
                <adec:decorative xmlns:adec="http://schemas.microsoft.com/office/drawing/2017/decorative" val="1"/>
              </a:ext>
            </a:extLst>
          </p:cNvPr>
          <p:cNvSpPr>
            <a:spLocks noGrp="1"/>
          </p:cNvSpPr>
          <p:nvPr>
            <p:ph type="pic" sz="quarter" idx="20" hasCustomPrompt="1"/>
          </p:nvPr>
        </p:nvSpPr>
        <p:spPr>
          <a:xfrm>
            <a:off x="14735407"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2" name="Picture Placeholder 18">
            <a:extLst>
              <a:ext uri="{FF2B5EF4-FFF2-40B4-BE49-F238E27FC236}">
                <a16:creationId xmlns:a16="http://schemas.microsoft.com/office/drawing/2014/main" id="{B71F79FD-2BF6-6447-B86B-3DDB17D64BFD}"/>
              </a:ext>
              <a:ext uri="{C183D7F6-B498-43B3-948B-1728B52AA6E4}">
                <adec:decorative xmlns:adec="http://schemas.microsoft.com/office/drawing/2017/decorative" val="1"/>
              </a:ext>
            </a:extLst>
          </p:cNvPr>
          <p:cNvSpPr>
            <a:spLocks noGrp="1"/>
          </p:cNvSpPr>
          <p:nvPr>
            <p:ph type="pic" sz="quarter" idx="21" hasCustomPrompt="1"/>
          </p:nvPr>
        </p:nvSpPr>
        <p:spPr>
          <a:xfrm>
            <a:off x="19091211"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4" name="Picture Placeholder 18">
            <a:extLst>
              <a:ext uri="{FF2B5EF4-FFF2-40B4-BE49-F238E27FC236}">
                <a16:creationId xmlns:a16="http://schemas.microsoft.com/office/drawing/2014/main" id="{4B60D680-7F88-3F47-9606-C2BCB07795FB}"/>
              </a:ext>
              <a:ext uri="{C183D7F6-B498-43B3-948B-1728B52AA6E4}">
                <adec:decorative xmlns:adec="http://schemas.microsoft.com/office/drawing/2017/decorative" val="1"/>
              </a:ext>
            </a:extLst>
          </p:cNvPr>
          <p:cNvSpPr>
            <a:spLocks noGrp="1"/>
          </p:cNvSpPr>
          <p:nvPr>
            <p:ph type="pic" sz="quarter" idx="22" hasCustomPrompt="1"/>
          </p:nvPr>
        </p:nvSpPr>
        <p:spPr>
          <a:xfrm>
            <a:off x="1719809"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5" name="Picture Placeholder 18">
            <a:extLst>
              <a:ext uri="{FF2B5EF4-FFF2-40B4-BE49-F238E27FC236}">
                <a16:creationId xmlns:a16="http://schemas.microsoft.com/office/drawing/2014/main" id="{DC232A2A-3909-B44F-8FF1-A60519ED1ADA}"/>
              </a:ext>
              <a:ext uri="{C183D7F6-B498-43B3-948B-1728B52AA6E4}">
                <adec:decorative xmlns:adec="http://schemas.microsoft.com/office/drawing/2017/decorative" val="1"/>
              </a:ext>
            </a:extLst>
          </p:cNvPr>
          <p:cNvSpPr>
            <a:spLocks noGrp="1"/>
          </p:cNvSpPr>
          <p:nvPr>
            <p:ph type="pic" sz="quarter" idx="23" hasCustomPrompt="1"/>
          </p:nvPr>
        </p:nvSpPr>
        <p:spPr>
          <a:xfrm>
            <a:off x="1719809"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6" name="Picture Placeholder 18">
            <a:extLst>
              <a:ext uri="{FF2B5EF4-FFF2-40B4-BE49-F238E27FC236}">
                <a16:creationId xmlns:a16="http://schemas.microsoft.com/office/drawing/2014/main" id="{CE3A377A-AD80-BC4A-99DC-2826E459FB43}"/>
              </a:ext>
              <a:ext uri="{C183D7F6-B498-43B3-948B-1728B52AA6E4}">
                <adec:decorative xmlns:adec="http://schemas.microsoft.com/office/drawing/2017/decorative" val="1"/>
              </a:ext>
            </a:extLst>
          </p:cNvPr>
          <p:cNvSpPr>
            <a:spLocks noGrp="1"/>
          </p:cNvSpPr>
          <p:nvPr>
            <p:ph type="pic" sz="quarter" idx="24" hasCustomPrompt="1"/>
          </p:nvPr>
        </p:nvSpPr>
        <p:spPr>
          <a:xfrm>
            <a:off x="1719809"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7" name="Folded Corner 16">
            <a:extLst>
              <a:ext uri="{FF2B5EF4-FFF2-40B4-BE49-F238E27FC236}">
                <a16:creationId xmlns:a16="http://schemas.microsoft.com/office/drawing/2014/main" id="{EEEDD5C3-EF4E-914E-ADA5-040E6E866E35}"/>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grid of circular images such as headshots or categories.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075297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vertical images">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25AEF35D-29CF-2341-84C8-5C5E81F74044}"/>
              </a:ext>
              <a:ext uri="{C183D7F6-B498-43B3-948B-1728B52AA6E4}">
                <adec:decorative xmlns:adec="http://schemas.microsoft.com/office/drawing/2017/decorative" val="1"/>
              </a:ext>
            </a:extLst>
          </p:cNvPr>
          <p:cNvSpPr>
            <a:spLocks noGrp="1"/>
          </p:cNvSpPr>
          <p:nvPr>
            <p:ph type="pic" sz="quarter" idx="10" hasCustomPrompt="1"/>
          </p:nvPr>
        </p:nvSpPr>
        <p:spPr>
          <a:xfrm>
            <a:off x="1526719" y="1524000"/>
            <a:ext cx="6666369"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3" name="Picture Placeholder 12">
            <a:extLst>
              <a:ext uri="{FF2B5EF4-FFF2-40B4-BE49-F238E27FC236}">
                <a16:creationId xmlns:a16="http://schemas.microsoft.com/office/drawing/2014/main" id="{8D8C3D49-73D2-354A-A3D5-8499DE3D3906}"/>
              </a:ext>
              <a:ext uri="{C183D7F6-B498-43B3-948B-1728B52AA6E4}">
                <adec:decorative xmlns:adec="http://schemas.microsoft.com/office/drawing/2017/decorative" val="1"/>
              </a:ext>
            </a:extLst>
          </p:cNvPr>
          <p:cNvSpPr>
            <a:spLocks noGrp="1"/>
          </p:cNvSpPr>
          <p:nvPr>
            <p:ph type="pic" sz="quarter" idx="11" hasCustomPrompt="1"/>
          </p:nvPr>
        </p:nvSpPr>
        <p:spPr>
          <a:xfrm>
            <a:off x="8853282" y="1524000"/>
            <a:ext cx="6666370"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4" name="Picture Placeholder 12">
            <a:extLst>
              <a:ext uri="{FF2B5EF4-FFF2-40B4-BE49-F238E27FC236}">
                <a16:creationId xmlns:a16="http://schemas.microsoft.com/office/drawing/2014/main" id="{8889A337-CAB1-CC42-8D50-4DBC174CB2E2}"/>
              </a:ext>
              <a:ext uri="{C183D7F6-B498-43B3-948B-1728B52AA6E4}">
                <adec:decorative xmlns:adec="http://schemas.microsoft.com/office/drawing/2017/decorative" val="1"/>
              </a:ext>
            </a:extLst>
          </p:cNvPr>
          <p:cNvSpPr>
            <a:spLocks noGrp="1"/>
          </p:cNvSpPr>
          <p:nvPr>
            <p:ph type="pic" sz="quarter" idx="12" hasCustomPrompt="1"/>
          </p:nvPr>
        </p:nvSpPr>
        <p:spPr>
          <a:xfrm>
            <a:off x="16157119" y="1524000"/>
            <a:ext cx="6666370"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5" name="Folded Corner 4">
            <a:extLst>
              <a:ext uri="{FF2B5EF4-FFF2-40B4-BE49-F238E27FC236}">
                <a16:creationId xmlns:a16="http://schemas.microsoft.com/office/drawing/2014/main" id="{35613133-0F5D-6E41-9492-3D5D625ACAE4}"/>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images side by side.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9443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mber_title and image">
    <p:bg>
      <p:bgPr>
        <a:solidFill>
          <a:srgbClr val="FDFAF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FCD7C31-BA96-D941-93C5-876A08A9FAEB}"/>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7978891" cy="2678112"/>
          </a:xfrm>
          <a:noFill/>
        </p:spPr>
        <p:txBody>
          <a:bodyPr vert="horz" lIns="0" tIns="45720" rIns="0" bIns="45720" rtlCol="0" anchor="b" anchorCtr="0">
            <a:normAutofit/>
          </a:bodyPr>
          <a:lstStyle>
            <a:lvl1pPr>
              <a:defRPr lang="en-US" sz="96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8" y="6976627"/>
            <a:ext cx="793646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85FD299B-5270-8D48-80ED-344FCBE2E0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A0EA9A75-FCB7-F44F-B725-87F7CBC42866}"/>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2596456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s 2 topic side by sid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2521856" y="3125973"/>
            <a:ext cx="10263532" cy="9066027"/>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3050001" y="482541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1525588" y="3125973"/>
            <a:ext cx="10371226" cy="9066026"/>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2119369" y="482541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2119369" y="3812094"/>
            <a:ext cx="6775136" cy="1266825"/>
          </a:xfrm>
        </p:spPr>
        <p:txBody>
          <a:bodyPr>
            <a:normAutofit/>
          </a:bodyPr>
          <a:lstStyle>
            <a:lvl1pPr marL="0" indent="0" algn="l">
              <a:buNone/>
              <a:defRPr sz="5400">
                <a:solidFill>
                  <a:srgbClr val="38434E"/>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2119369" y="5271124"/>
            <a:ext cx="8984060" cy="6439181"/>
          </a:xfrm>
        </p:spPr>
        <p:txBody>
          <a:bodyPr>
            <a:normAutofit/>
          </a:bodyPr>
          <a:lstStyle>
            <a:lvl1pPr marL="0" indent="0" algn="l">
              <a:lnSpc>
                <a:spcPts val="4320"/>
              </a:lnSpc>
              <a:spcBef>
                <a:spcPts val="2000"/>
              </a:spcBef>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3001423" y="3812094"/>
            <a:ext cx="6753870" cy="1266825"/>
          </a:xfrm>
        </p:spPr>
        <p:txBody>
          <a:bodyPr>
            <a:normAutofit/>
          </a:bodyPr>
          <a:lstStyle>
            <a:lvl1pPr marL="0" indent="0">
              <a:buNone/>
              <a:defRPr sz="5400">
                <a:solidFill>
                  <a:srgbClr val="38434E"/>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3051710" y="5271124"/>
            <a:ext cx="8959204"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362200"/>
            <a:ext cx="14631987" cy="17997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1704537412"/>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percentages and description">
    <p:bg>
      <p:bgPr>
        <a:solidFill>
          <a:srgbClr val="F2ED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 uri="{C183D7F6-B498-43B3-948B-1728B52AA6E4}">
                <adec:decorative xmlns:adec="http://schemas.microsoft.com/office/drawing/2017/decorative" val="1"/>
              </a:ext>
            </a:extLst>
          </p:cNvPr>
          <p:cNvSpPr/>
          <p:nvPr userDrawn="1"/>
        </p:nvSpPr>
        <p:spPr>
          <a:xfrm>
            <a:off x="0" y="1"/>
            <a:ext cx="12193587" cy="13715998"/>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6EA79-1795-924B-983B-DB878E3C9064}"/>
              </a:ext>
            </a:extLst>
          </p:cNvPr>
          <p:cNvSpPr>
            <a:spLocks noGrp="1"/>
          </p:cNvSpPr>
          <p:nvPr>
            <p:ph type="title" hasCustomPrompt="1"/>
          </p:nvPr>
        </p:nvSpPr>
        <p:spPr>
          <a:xfrm>
            <a:off x="1" y="3741162"/>
            <a:ext cx="12193586" cy="5624513"/>
          </a:xfrm>
          <a:noFill/>
          <a:ln>
            <a:noFill/>
          </a:ln>
        </p:spPr>
        <p:txBody>
          <a:bodyPr vert="horz" lIns="0" tIns="0" rIns="0" bIns="0" rtlCol="0" anchor="ctr">
            <a:normAutofit/>
          </a:bodyPr>
          <a:lstStyle>
            <a:lvl1pPr algn="ctr">
              <a:defRPr lang="en-US" sz="40000" kern="0">
                <a:solidFill>
                  <a:schemeClr val="accent3"/>
                </a:solidFill>
                <a:ea typeface="Source Sans Pro" charset="0"/>
                <a:cs typeface="Source Sans Pro" charset="0"/>
              </a:defRPr>
            </a:lvl1pPr>
          </a:lstStyle>
          <a:p>
            <a:pPr marL="0" lvl="0" indent="0" algn="ctr" defTabSz="914349">
              <a:spcBef>
                <a:spcPts val="2000"/>
              </a:spcBef>
              <a:buFont typeface="Arial" panose="020B0604020202020204" pitchFamily="34" charset="0"/>
            </a:pPr>
            <a:r>
              <a:rPr lang="en-US"/>
              <a: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0" y="9383753"/>
            <a:ext cx="12193585"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193589" y="3741162"/>
            <a:ext cx="12193586" cy="5624513"/>
          </a:xfrm>
          <a:noFill/>
          <a:ln>
            <a:noFill/>
          </a:ln>
        </p:spPr>
        <p:txBody>
          <a:bodyPr lIns="0" tIns="0" rIns="0" bIns="0" anchor="ctr"/>
          <a:lstStyle>
            <a:lvl1pPr>
              <a:defRPr lang="en-US" sz="400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193588" y="9383753"/>
            <a:ext cx="12193587"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3F3AA9BA-D430-9943-8B75-9DE51C2E5653}"/>
              </a:ext>
              <a:ext uri="{C183D7F6-B498-43B3-948B-1728B52AA6E4}">
                <adec:decorative xmlns:adec="http://schemas.microsoft.com/office/drawing/2017/decorative" val="1"/>
              </a:ext>
            </a:extLst>
          </p:cNvPr>
          <p:cNvSpPr/>
          <p:nvPr userDrawn="1"/>
        </p:nvSpPr>
        <p:spPr>
          <a:xfrm>
            <a:off x="76200" y="-2057400"/>
            <a:ext cx="115839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to compare and contrast 2 percentage statistics.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010084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ree percentages and descripti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20E-6392-B44F-85C4-61911FC53151}"/>
              </a:ext>
            </a:extLst>
          </p:cNvPr>
          <p:cNvSpPr>
            <a:spLocks noGrp="1"/>
          </p:cNvSpPr>
          <p:nvPr>
            <p:ph type="title" hasCustomPrompt="1"/>
          </p:nvPr>
        </p:nvSpPr>
        <p:spPr>
          <a:xfrm>
            <a:off x="1525585" y="3022706"/>
            <a:ext cx="6667502" cy="5624513"/>
          </a:xfrm>
          <a:noFill/>
          <a:ln>
            <a:noFill/>
          </a:ln>
        </p:spPr>
        <p:txBody>
          <a:bodyPr vert="horz" lIns="0" tIns="0" rIns="0" bIns="0" rtlCol="0" anchor="ctr" anchorCtr="0">
            <a:normAutofit/>
          </a:bodyPr>
          <a:lstStyle>
            <a:lvl1pPr>
              <a:defRPr lang="en-US" sz="27500" kern="0">
                <a:solidFill>
                  <a:schemeClr val="accent3"/>
                </a:solidFill>
                <a:ea typeface="Source Sans Pro" charset="0"/>
                <a:cs typeface="Source Sans Pro" charset="0"/>
              </a:defRPr>
            </a:lvl1pPr>
          </a:lstStyle>
          <a:p>
            <a:pPr marL="0" lvl="0" indent="0" algn="ctr" defTabSz="914349">
              <a:spcBef>
                <a:spcPts val="2000"/>
              </a:spcBef>
              <a:buFont typeface="Arial" panose="020B0604020202020204" pitchFamily="34" charset="0"/>
            </a:pPr>
            <a:r>
              <a:rPr lang="en-US"/>
              <a:t>##%</a:t>
            </a:r>
          </a:p>
        </p:txBody>
      </p:sp>
      <p:sp>
        <p:nvSpPr>
          <p:cNvPr id="15" name="Text Placeholder 13">
            <a:extLst>
              <a:ext uri="{FF2B5EF4-FFF2-40B4-BE49-F238E27FC236}">
                <a16:creationId xmlns:a16="http://schemas.microsoft.com/office/drawing/2014/main" id="{D99C7536-4CDA-C84B-9B72-5E6FA60A17BE}"/>
              </a:ext>
            </a:extLst>
          </p:cNvPr>
          <p:cNvSpPr>
            <a:spLocks noGrp="1"/>
          </p:cNvSpPr>
          <p:nvPr>
            <p:ph type="body" sz="quarter" idx="13" hasCustomPrompt="1"/>
          </p:nvPr>
        </p:nvSpPr>
        <p:spPr>
          <a:xfrm>
            <a:off x="1525588" y="9383753"/>
            <a:ext cx="6667500"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8840788" y="3022706"/>
            <a:ext cx="6667500" cy="5624513"/>
          </a:xfrm>
          <a:noFill/>
          <a:ln>
            <a:noFill/>
          </a:ln>
        </p:spPr>
        <p:txBody>
          <a:bodyPr lIns="0" tIns="0" rIns="0" bIns="0" anchor="ctr">
            <a:normAutofit/>
          </a:bodyPr>
          <a:lstStyle>
            <a:lvl1pPr>
              <a:defRPr lang="en-US" sz="27500" kern="0" smtClean="0">
                <a:solidFill>
                  <a:schemeClr val="accent5"/>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6" name="Text Placeholder 13">
            <a:extLst>
              <a:ext uri="{FF2B5EF4-FFF2-40B4-BE49-F238E27FC236}">
                <a16:creationId xmlns:a16="http://schemas.microsoft.com/office/drawing/2014/main" id="{6E9B8198-35FC-4945-9FC5-688CA41D71ED}"/>
              </a:ext>
            </a:extLst>
          </p:cNvPr>
          <p:cNvSpPr>
            <a:spLocks noGrp="1"/>
          </p:cNvSpPr>
          <p:nvPr>
            <p:ph type="body" sz="quarter" idx="14" hasCustomPrompt="1"/>
          </p:nvPr>
        </p:nvSpPr>
        <p:spPr>
          <a:xfrm>
            <a:off x="8840787" y="9383753"/>
            <a:ext cx="6667501"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8" name="Text Placeholder 10">
            <a:extLst>
              <a:ext uri="{FF2B5EF4-FFF2-40B4-BE49-F238E27FC236}">
                <a16:creationId xmlns:a16="http://schemas.microsoft.com/office/drawing/2014/main" id="{0668C8F7-BC4A-624E-AC09-63C6B2F8ED8D}"/>
              </a:ext>
            </a:extLst>
          </p:cNvPr>
          <p:cNvSpPr>
            <a:spLocks noGrp="1"/>
          </p:cNvSpPr>
          <p:nvPr>
            <p:ph type="body" sz="quarter" idx="12" hasCustomPrompt="1"/>
          </p:nvPr>
        </p:nvSpPr>
        <p:spPr>
          <a:xfrm>
            <a:off x="16155989" y="3022706"/>
            <a:ext cx="6629399" cy="5624513"/>
          </a:xfrm>
          <a:noFill/>
          <a:ln>
            <a:noFill/>
          </a:ln>
        </p:spPr>
        <p:txBody>
          <a:bodyPr lIns="0" tIns="0" rIns="0" bIns="0" anchor="ctr">
            <a:normAutofit/>
          </a:bodyPr>
          <a:lstStyle>
            <a:lvl1pPr>
              <a:defRPr lang="en-US" sz="27500" kern="0" smtClean="0">
                <a:solidFill>
                  <a:schemeClr val="tx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7" name="Text Placeholder 13">
            <a:extLst>
              <a:ext uri="{FF2B5EF4-FFF2-40B4-BE49-F238E27FC236}">
                <a16:creationId xmlns:a16="http://schemas.microsoft.com/office/drawing/2014/main" id="{BFD59FA7-7BFF-0A46-A0E5-7DCBF2330281}"/>
              </a:ext>
            </a:extLst>
          </p:cNvPr>
          <p:cNvSpPr>
            <a:spLocks noGrp="1"/>
          </p:cNvSpPr>
          <p:nvPr>
            <p:ph type="body" sz="quarter" idx="15" hasCustomPrompt="1"/>
          </p:nvPr>
        </p:nvSpPr>
        <p:spPr>
          <a:xfrm>
            <a:off x="16155987" y="9383753"/>
            <a:ext cx="6629401"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10" name="Folded Corner 9">
            <a:extLst>
              <a:ext uri="{FF2B5EF4-FFF2-40B4-BE49-F238E27FC236}">
                <a16:creationId xmlns:a16="http://schemas.microsoft.com/office/drawing/2014/main" id="{72773A8C-6063-5448-803E-F77D2D921E45}"/>
              </a:ext>
              <a:ext uri="{C183D7F6-B498-43B3-948B-1728B52AA6E4}">
                <adec:decorative xmlns:adec="http://schemas.microsoft.com/office/drawing/2017/decorative" val="1"/>
              </a:ext>
            </a:extLst>
          </p:cNvPr>
          <p:cNvSpPr/>
          <p:nvPr userDrawn="1"/>
        </p:nvSpPr>
        <p:spPr>
          <a:xfrm>
            <a:off x="76200" y="-2057400"/>
            <a:ext cx="146319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to compare and contrast 3 percentage statistics.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3418019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use + effect 1">
    <p:bg>
      <p:bgPr>
        <a:solidFill>
          <a:srgbClr val="FCE2BA"/>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0" y="1"/>
            <a:ext cx="12193587" cy="13715998"/>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298938" y="3741162"/>
            <a:ext cx="11589850" cy="5624513"/>
          </a:xfrm>
          <a:noFill/>
          <a:ln>
            <a:noFill/>
          </a:ln>
        </p:spPr>
        <p:txBody>
          <a:bodyPr lIns="0" tIns="0" rIns="0" bIns="0" anchor="ctr">
            <a:normAutofit/>
          </a:bodyPr>
          <a:lstStyle>
            <a:lvl1pPr algn="ctr">
              <a:defRPr lang="en-US" sz="144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492525" y="3741162"/>
            <a:ext cx="11595712" cy="5624513"/>
          </a:xfrm>
          <a:noFill/>
          <a:ln>
            <a:noFill/>
          </a:ln>
        </p:spPr>
        <p:txBody>
          <a:bodyPr lIns="0" tIns="0" rIns="0" bIns="0" anchor="ctr">
            <a:normAutofit/>
          </a:bodyPr>
          <a:lstStyle>
            <a:lvl1pPr algn="ctr">
              <a:defRPr lang="en-US" sz="14400" kern="0" smtClean="0">
                <a:solidFill>
                  <a:schemeClr val="accent3"/>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298938" y="9383753"/>
            <a:ext cx="11589850"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498388" y="9383753"/>
            <a:ext cx="11589849"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411D9085-585C-A04E-ACC7-0E911526D632}"/>
              </a:ext>
              <a:ext uri="{C183D7F6-B498-43B3-948B-1728B52AA6E4}">
                <adec:decorative xmlns:adec="http://schemas.microsoft.com/office/drawing/2017/decorative" val="1"/>
              </a:ext>
            </a:extLst>
          </p:cNvPr>
          <p:cNvSpPr/>
          <p:nvPr userDrawn="1"/>
        </p:nvSpPr>
        <p:spPr>
          <a:xfrm>
            <a:off x="76200" y="-2057400"/>
            <a:ext cx="101361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41552188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ause + effect 2">
    <p:bg>
      <p:bgPr>
        <a:solidFill>
          <a:srgbClr val="FCE2BA"/>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12193588" y="1"/>
            <a:ext cx="12193587" cy="13715998"/>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316523" y="3741162"/>
            <a:ext cx="11572266" cy="5624513"/>
          </a:xfrm>
          <a:noFill/>
          <a:ln>
            <a:noFill/>
          </a:ln>
        </p:spPr>
        <p:txBody>
          <a:bodyPr lIns="0" tIns="0" rIns="0" bIns="0" anchor="ctr">
            <a:normAutofit/>
          </a:bodyPr>
          <a:lstStyle>
            <a:lvl1pPr algn="ctr">
              <a:defRPr lang="en-US" sz="14400" kern="0" smtClean="0">
                <a:solidFill>
                  <a:schemeClr val="accent3"/>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498388" y="3741162"/>
            <a:ext cx="11572264" cy="5624513"/>
          </a:xfrm>
          <a:noFill/>
          <a:ln>
            <a:noFill/>
          </a:ln>
        </p:spPr>
        <p:txBody>
          <a:bodyPr lIns="0" tIns="0" rIns="0" bIns="0" anchor="ctr">
            <a:normAutofit/>
          </a:bodyPr>
          <a:lstStyle>
            <a:lvl1pPr algn="ctr">
              <a:defRPr lang="en-US" sz="144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316523" y="9383753"/>
            <a:ext cx="11572266"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498389" y="9383753"/>
            <a:ext cx="11572264"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8" name="Folded Corner 7">
            <a:extLst>
              <a:ext uri="{FF2B5EF4-FFF2-40B4-BE49-F238E27FC236}">
                <a16:creationId xmlns:a16="http://schemas.microsoft.com/office/drawing/2014/main" id="{A49BA7AD-D272-E044-89A0-3EF55654D740}"/>
              </a:ext>
              <a:ext uri="{C183D7F6-B498-43B3-948B-1728B52AA6E4}">
                <adec:decorative xmlns:adec="http://schemas.microsoft.com/office/drawing/2017/decorative" val="1"/>
              </a:ext>
            </a:extLst>
          </p:cNvPr>
          <p:cNvSpPr/>
          <p:nvPr userDrawn="1"/>
        </p:nvSpPr>
        <p:spPr>
          <a:xfrm>
            <a:off x="76200" y="-2057400"/>
            <a:ext cx="101361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437982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s 2 labeled circles">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rgbClr val="5B696B"/>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6442900"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37562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4" name="Rectangle 13">
            <a:extLst>
              <a:ext uri="{FF2B5EF4-FFF2-40B4-BE49-F238E27FC236}">
                <a16:creationId xmlns:a16="http://schemas.microsoft.com/office/drawing/2014/main" id="{A7FBE22E-598B-A349-8CDD-6B16E66862F5}"/>
              </a:ext>
              <a:ext uri="{C183D7F6-B498-43B3-948B-1728B52AA6E4}">
                <adec:decorative xmlns:adec="http://schemas.microsoft.com/office/drawing/2017/decorative" val="1"/>
              </a:ext>
            </a:extLst>
          </p:cNvPr>
          <p:cNvSpPr/>
          <p:nvPr userDrawn="1"/>
        </p:nvSpPr>
        <p:spPr>
          <a:xfrm flipV="1">
            <a:off x="8139126"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7" name="Rectangle 16">
            <a:extLst>
              <a:ext uri="{FF2B5EF4-FFF2-40B4-BE49-F238E27FC236}">
                <a16:creationId xmlns:a16="http://schemas.microsoft.com/office/drawing/2014/main" id="{30719925-C197-074F-99AB-9BD56771A945}"/>
              </a:ext>
              <a:ext uri="{C183D7F6-B498-43B3-948B-1728B52AA6E4}">
                <adec:decorative xmlns:adec="http://schemas.microsoft.com/office/drawing/2017/decorative" val="1"/>
              </a:ext>
            </a:extLst>
          </p:cNvPr>
          <p:cNvSpPr/>
          <p:nvPr userDrawn="1"/>
        </p:nvSpPr>
        <p:spPr>
          <a:xfrm flipV="1">
            <a:off x="1545245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5" name="Oval 14">
            <a:extLst>
              <a:ext uri="{FF2B5EF4-FFF2-40B4-BE49-F238E27FC236}">
                <a16:creationId xmlns:a16="http://schemas.microsoft.com/office/drawing/2014/main" id="{3962D2ED-EE0E-394F-85AF-F680F4D1A7EF}"/>
              </a:ext>
              <a:ext uri="{C183D7F6-B498-43B3-948B-1728B52AA6E4}">
                <adec:decorative xmlns:adec="http://schemas.microsoft.com/office/drawing/2017/decorative" val="1"/>
              </a:ext>
            </a:extLst>
          </p:cNvPr>
          <p:cNvSpPr/>
          <p:nvPr userDrawn="1"/>
        </p:nvSpPr>
        <p:spPr>
          <a:xfrm>
            <a:off x="6482873"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ED08CD-AA3E-6F48-956D-E1CFF4637176}"/>
              </a:ext>
              <a:ext uri="{C183D7F6-B498-43B3-948B-1728B52AA6E4}">
                <adec:decorative xmlns:adec="http://schemas.microsoft.com/office/drawing/2017/decorative" val="1"/>
              </a:ext>
            </a:extLst>
          </p:cNvPr>
          <p:cNvSpPr/>
          <p:nvPr userDrawn="1"/>
        </p:nvSpPr>
        <p:spPr>
          <a:xfrm>
            <a:off x="137962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DDE1475D-93D7-3242-8EC5-72C8B8A33AF0}"/>
              </a:ext>
              <a:ext uri="{C183D7F6-B498-43B3-948B-1728B52AA6E4}">
                <adec:decorative xmlns:adec="http://schemas.microsoft.com/office/drawing/2017/decorative" val="1"/>
              </a:ext>
            </a:extLst>
          </p:cNvPr>
          <p:cNvSpPr/>
          <p:nvPr userDrawn="1"/>
        </p:nvSpPr>
        <p:spPr>
          <a:xfrm>
            <a:off x="0" y="-2895600"/>
            <a:ext cx="15813088" cy="22675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blue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53890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s 3 labeled circles description">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3" name="Text Placeholder 2">
            <a:extLst>
              <a:ext uri="{FF2B5EF4-FFF2-40B4-BE49-F238E27FC236}">
                <a16:creationId xmlns:a16="http://schemas.microsoft.com/office/drawing/2014/main" id="{A3AE3733-0289-1E40-BF18-BE7361015D15}"/>
              </a:ext>
            </a:extLst>
          </p:cNvPr>
          <p:cNvSpPr>
            <a:spLocks noGrp="1"/>
          </p:cNvSpPr>
          <p:nvPr>
            <p:ph type="body" sz="quarter" idx="24"/>
          </p:nvPr>
        </p:nvSpPr>
        <p:spPr>
          <a:xfrm>
            <a:off x="1525588"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7" name="Text Placeholder 2">
            <a:extLst>
              <a:ext uri="{FF2B5EF4-FFF2-40B4-BE49-F238E27FC236}">
                <a16:creationId xmlns:a16="http://schemas.microsoft.com/office/drawing/2014/main" id="{AD7E6B2C-39F9-FD47-965D-EC9079E156AE}"/>
              </a:ext>
            </a:extLst>
          </p:cNvPr>
          <p:cNvSpPr>
            <a:spLocks noGrp="1"/>
          </p:cNvSpPr>
          <p:nvPr>
            <p:ph type="body" sz="quarter" idx="25"/>
          </p:nvPr>
        </p:nvSpPr>
        <p:spPr>
          <a:xfrm>
            <a:off x="8840787"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8" name="Text Placeholder 2">
            <a:extLst>
              <a:ext uri="{FF2B5EF4-FFF2-40B4-BE49-F238E27FC236}">
                <a16:creationId xmlns:a16="http://schemas.microsoft.com/office/drawing/2014/main" id="{D60F763E-D3C1-BB42-885A-30FE17A7AF7A}"/>
              </a:ext>
            </a:extLst>
          </p:cNvPr>
          <p:cNvSpPr>
            <a:spLocks noGrp="1"/>
          </p:cNvSpPr>
          <p:nvPr>
            <p:ph type="body" sz="quarter" idx="26"/>
          </p:nvPr>
        </p:nvSpPr>
        <p:spPr>
          <a:xfrm>
            <a:off x="16155987"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77787" y="-2590800"/>
            <a:ext cx="11277600" cy="23325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above the titles.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757232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s 3 labeled circles">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9" name="Rectangle 18">
            <a:extLst>
              <a:ext uri="{FF2B5EF4-FFF2-40B4-BE49-F238E27FC236}">
                <a16:creationId xmlns:a16="http://schemas.microsoft.com/office/drawing/2014/main" id="{2E324452-B55A-A246-B40D-81B82B4522C9}"/>
              </a:ext>
              <a:ext uri="{C183D7F6-B498-43B3-948B-1728B52AA6E4}">
                <adec:decorative xmlns:adec="http://schemas.microsoft.com/office/drawing/2017/decorative" val="1"/>
              </a:ext>
            </a:extLst>
          </p:cNvPr>
          <p:cNvSpPr/>
          <p:nvPr/>
        </p:nvSpPr>
        <p:spPr>
          <a:xfrm flipV="1">
            <a:off x="436320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5" name="Rectangle 34">
            <a:extLst>
              <a:ext uri="{FF2B5EF4-FFF2-40B4-BE49-F238E27FC236}">
                <a16:creationId xmlns:a16="http://schemas.microsoft.com/office/drawing/2014/main" id="{6709856D-B975-A64D-B536-1913971395D7}"/>
              </a:ext>
              <a:ext uri="{C183D7F6-B498-43B3-948B-1728B52AA6E4}">
                <adec:decorative xmlns:adec="http://schemas.microsoft.com/office/drawing/2017/decorative" val="1"/>
              </a:ext>
            </a:extLst>
          </p:cNvPr>
          <p:cNvSpPr/>
          <p:nvPr/>
        </p:nvSpPr>
        <p:spPr>
          <a:xfrm flipV="1">
            <a:off x="1929695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8" name="Rectangle 37">
            <a:extLst>
              <a:ext uri="{FF2B5EF4-FFF2-40B4-BE49-F238E27FC236}">
                <a16:creationId xmlns:a16="http://schemas.microsoft.com/office/drawing/2014/main" id="{6708CCFF-D273-0D43-9381-04479E9D58AF}"/>
              </a:ext>
              <a:ext uri="{C183D7F6-B498-43B3-948B-1728B52AA6E4}">
                <adec:decorative xmlns:adec="http://schemas.microsoft.com/office/drawing/2017/decorative" val="1"/>
              </a:ext>
            </a:extLst>
          </p:cNvPr>
          <p:cNvSpPr/>
          <p:nvPr/>
        </p:nvSpPr>
        <p:spPr>
          <a:xfrm flipV="1">
            <a:off x="11810092"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270695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76407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10153839"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0" y="-3429000"/>
            <a:ext cx="11888788"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654917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s 3 labeled timelin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8" name="Rectangle 17">
            <a:extLst>
              <a:ext uri="{FF2B5EF4-FFF2-40B4-BE49-F238E27FC236}">
                <a16:creationId xmlns:a16="http://schemas.microsoft.com/office/drawing/2014/main" id="{78632733-6A6A-044E-9CF2-50508AF11C49}"/>
              </a:ext>
              <a:ext uri="{C183D7F6-B498-43B3-948B-1728B52AA6E4}">
                <adec:decorative xmlns:adec="http://schemas.microsoft.com/office/drawing/2017/decorative" val="1"/>
              </a:ext>
            </a:extLst>
          </p:cNvPr>
          <p:cNvSpPr/>
          <p:nvPr userDrawn="1"/>
        </p:nvSpPr>
        <p:spPr>
          <a:xfrm flipV="1">
            <a:off x="4558347" y="10733308"/>
            <a:ext cx="15453360" cy="53208"/>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270695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76407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10153839"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10478B8A-1E0F-004B-906B-A72102DE76B1}"/>
              </a:ext>
              <a:ext uri="{C183D7F6-B498-43B3-948B-1728B52AA6E4}">
                <adec:decorative xmlns:adec="http://schemas.microsoft.com/office/drawing/2017/decorative" val="1"/>
              </a:ext>
            </a:extLst>
          </p:cNvPr>
          <p:cNvSpPr/>
          <p:nvPr userDrawn="1"/>
        </p:nvSpPr>
        <p:spPr>
          <a:xfrm>
            <a:off x="0" y="-3189249"/>
            <a:ext cx="10725665"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on a timeline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556764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s 3 labeled headsho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559E2-B1C1-6347-A1CF-847D746DD275}"/>
              </a:ext>
            </a:extLst>
          </p:cNvPr>
          <p:cNvSpPr>
            <a:spLocks noGrp="1"/>
          </p:cNvSpPr>
          <p:nvPr>
            <p:ph type="title" hasCustomPrompt="1"/>
          </p:nvPr>
        </p:nvSpPr>
        <p:spPr/>
        <p:txBody>
          <a:bodyPr/>
          <a:lstStyle/>
          <a:p>
            <a:r>
              <a:rPr lang="en-US"/>
              <a:t>Enter slide title here</a:t>
            </a:r>
          </a:p>
        </p:txBody>
      </p:sp>
      <p:sp>
        <p:nvSpPr>
          <p:cNvPr id="24" name="Text Placeholder 8">
            <a:extLst>
              <a:ext uri="{FF2B5EF4-FFF2-40B4-BE49-F238E27FC236}">
                <a16:creationId xmlns:a16="http://schemas.microsoft.com/office/drawing/2014/main" id="{F438BD78-BBA8-9A44-B013-8160949F1732}"/>
              </a:ext>
            </a:extLst>
          </p:cNvPr>
          <p:cNvSpPr>
            <a:spLocks noGrp="1"/>
          </p:cNvSpPr>
          <p:nvPr>
            <p:ph type="body" sz="quarter" idx="17" hasCustomPrompt="1"/>
          </p:nvPr>
        </p:nvSpPr>
        <p:spPr>
          <a:xfrm>
            <a:off x="1441696" y="2429313"/>
            <a:ext cx="21611907" cy="904983"/>
          </a:xfrm>
        </p:spPr>
        <p:txBody>
          <a:bodyPr l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of descriptor here</a:t>
            </a:r>
          </a:p>
        </p:txBody>
      </p:sp>
      <p:sp>
        <p:nvSpPr>
          <p:cNvPr id="38" name="Text Placeholder 5">
            <a:extLst>
              <a:ext uri="{FF2B5EF4-FFF2-40B4-BE49-F238E27FC236}">
                <a16:creationId xmlns:a16="http://schemas.microsoft.com/office/drawing/2014/main" id="{3BD5F1E4-AF9E-A945-B1E2-1D6918191880}"/>
              </a:ext>
            </a:extLst>
          </p:cNvPr>
          <p:cNvSpPr>
            <a:spLocks noGrp="1"/>
          </p:cNvSpPr>
          <p:nvPr>
            <p:ph type="body" sz="quarter" idx="37" hasCustomPrompt="1"/>
          </p:nvPr>
        </p:nvSpPr>
        <p:spPr>
          <a:xfrm>
            <a:off x="1563687"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6" name="Text Placeholder 5">
            <a:extLst>
              <a:ext uri="{FF2B5EF4-FFF2-40B4-BE49-F238E27FC236}">
                <a16:creationId xmlns:a16="http://schemas.microsoft.com/office/drawing/2014/main" id="{8E353F34-B760-9C47-88A8-9DC24C5A6E2D}"/>
              </a:ext>
            </a:extLst>
          </p:cNvPr>
          <p:cNvSpPr>
            <a:spLocks noGrp="1"/>
          </p:cNvSpPr>
          <p:nvPr>
            <p:ph type="body" sz="quarter" idx="29" hasCustomPrompt="1"/>
          </p:nvPr>
        </p:nvSpPr>
        <p:spPr>
          <a:xfrm>
            <a:off x="1599728" y="10820400"/>
            <a:ext cx="6667499" cy="1371601"/>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latin typeface="Community Light"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description here, no more than two lines</a:t>
            </a:r>
          </a:p>
          <a:p>
            <a:pPr lvl="0"/>
            <a:endParaRPr lang="en-US"/>
          </a:p>
        </p:txBody>
      </p:sp>
      <p:sp>
        <p:nvSpPr>
          <p:cNvPr id="39" name="Text Placeholder 5">
            <a:extLst>
              <a:ext uri="{FF2B5EF4-FFF2-40B4-BE49-F238E27FC236}">
                <a16:creationId xmlns:a16="http://schemas.microsoft.com/office/drawing/2014/main" id="{C3CC90EA-C377-D84C-B86F-C691DFE57376}"/>
              </a:ext>
            </a:extLst>
          </p:cNvPr>
          <p:cNvSpPr>
            <a:spLocks noGrp="1"/>
          </p:cNvSpPr>
          <p:nvPr>
            <p:ph type="body" sz="quarter" idx="38" hasCustomPrompt="1"/>
          </p:nvPr>
        </p:nvSpPr>
        <p:spPr>
          <a:xfrm>
            <a:off x="8859838"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7" name="Text Placeholder 5">
            <a:extLst>
              <a:ext uri="{FF2B5EF4-FFF2-40B4-BE49-F238E27FC236}">
                <a16:creationId xmlns:a16="http://schemas.microsoft.com/office/drawing/2014/main" id="{46B0600E-DE2D-1042-A744-3B1BB9C2A67C}"/>
              </a:ext>
            </a:extLst>
          </p:cNvPr>
          <p:cNvSpPr>
            <a:spLocks noGrp="1"/>
          </p:cNvSpPr>
          <p:nvPr>
            <p:ph type="body" sz="quarter" idx="30" hasCustomPrompt="1"/>
          </p:nvPr>
        </p:nvSpPr>
        <p:spPr>
          <a:xfrm>
            <a:off x="8914926" y="10820400"/>
            <a:ext cx="6667501" cy="1371601"/>
          </a:xfrm>
        </p:spPr>
        <p:txBody>
          <a:bodyPr/>
          <a:lstStyle>
            <a:lvl1pPr marL="0" marR="0" indent="0" algn="ctr" defTabSz="1828891" rtl="0" eaLnBrk="1" fontAlgn="auto" latinLnBrk="0" hangingPunct="1">
              <a:lnSpc>
                <a:spcPct val="100000"/>
              </a:lnSpc>
              <a:spcBef>
                <a:spcPts val="0"/>
              </a:spcBef>
              <a:spcAft>
                <a:spcPts val="1200"/>
              </a:spcAft>
              <a:buClr>
                <a:srgbClr val="0A66C2"/>
              </a:buClr>
              <a:buSzTx/>
              <a:buFontTx/>
              <a:buNone/>
              <a:tabLst/>
              <a:defRPr sz="4400"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lang="en-US"/>
              <a:t>Enter description here, no more than two lines</a:t>
            </a:r>
          </a:p>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endParaRPr lang="en-US"/>
          </a:p>
        </p:txBody>
      </p:sp>
      <p:sp>
        <p:nvSpPr>
          <p:cNvPr id="40" name="Text Placeholder 5">
            <a:extLst>
              <a:ext uri="{FF2B5EF4-FFF2-40B4-BE49-F238E27FC236}">
                <a16:creationId xmlns:a16="http://schemas.microsoft.com/office/drawing/2014/main" id="{5B3C21EA-009D-F449-BF01-88C7604A178E}"/>
              </a:ext>
            </a:extLst>
          </p:cNvPr>
          <p:cNvSpPr>
            <a:spLocks noGrp="1"/>
          </p:cNvSpPr>
          <p:nvPr>
            <p:ph type="body" sz="quarter" idx="39" hasCustomPrompt="1"/>
          </p:nvPr>
        </p:nvSpPr>
        <p:spPr>
          <a:xfrm>
            <a:off x="16194088"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8" name="Text Placeholder 5">
            <a:extLst>
              <a:ext uri="{FF2B5EF4-FFF2-40B4-BE49-F238E27FC236}">
                <a16:creationId xmlns:a16="http://schemas.microsoft.com/office/drawing/2014/main" id="{1DDF0277-0F3A-1A4A-922F-C8812C83C8A7}"/>
              </a:ext>
            </a:extLst>
          </p:cNvPr>
          <p:cNvSpPr>
            <a:spLocks noGrp="1"/>
          </p:cNvSpPr>
          <p:nvPr>
            <p:ph type="body" sz="quarter" idx="31" hasCustomPrompt="1"/>
          </p:nvPr>
        </p:nvSpPr>
        <p:spPr>
          <a:xfrm>
            <a:off x="16230127" y="10820400"/>
            <a:ext cx="6629401" cy="1371601"/>
          </a:xfrm>
        </p:spPr>
        <p:txBody>
          <a:bodyPr/>
          <a:lstStyle>
            <a:lvl1pPr marL="0" marR="0" indent="0" algn="ctr" defTabSz="1828891" rtl="0" eaLnBrk="1" fontAlgn="auto" latinLnBrk="0" hangingPunct="1">
              <a:lnSpc>
                <a:spcPct val="100000"/>
              </a:lnSpc>
              <a:spcBef>
                <a:spcPts val="0"/>
              </a:spcBef>
              <a:spcAft>
                <a:spcPts val="1200"/>
              </a:spcAft>
              <a:buClr>
                <a:srgbClr val="0A66C2"/>
              </a:buClr>
              <a:buSzTx/>
              <a:buFontTx/>
              <a:buNone/>
              <a:tabLst/>
              <a:defRPr sz="4400"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lang="en-US"/>
              <a:t>Enter description here, no more than two lines</a:t>
            </a:r>
          </a:p>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endParaRPr lang="en-US"/>
          </a:p>
        </p:txBody>
      </p:sp>
      <p:sp>
        <p:nvSpPr>
          <p:cNvPr id="32" name="Picture Placeholder 18">
            <a:extLst>
              <a:ext uri="{FF2B5EF4-FFF2-40B4-BE49-F238E27FC236}">
                <a16:creationId xmlns:a16="http://schemas.microsoft.com/office/drawing/2014/main" id="{56149305-BED9-904C-9C63-F55FD64CC6D1}"/>
              </a:ext>
              <a:ext uri="{C183D7F6-B498-43B3-948B-1728B52AA6E4}">
                <adec:decorative xmlns:adec="http://schemas.microsoft.com/office/drawing/2017/decorative" val="1"/>
              </a:ext>
            </a:extLst>
          </p:cNvPr>
          <p:cNvSpPr>
            <a:spLocks noGrp="1" noChangeAspect="1"/>
          </p:cNvSpPr>
          <p:nvPr>
            <p:ph type="pic" sz="quarter" idx="34" hasCustomPrompt="1"/>
          </p:nvPr>
        </p:nvSpPr>
        <p:spPr>
          <a:xfrm>
            <a:off x="261143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5" name="Picture Placeholder 18">
            <a:extLst>
              <a:ext uri="{FF2B5EF4-FFF2-40B4-BE49-F238E27FC236}">
                <a16:creationId xmlns:a16="http://schemas.microsoft.com/office/drawing/2014/main" id="{D40A7656-0BEF-5140-923B-16AA0E226F18}"/>
              </a:ext>
              <a:ext uri="{C183D7F6-B498-43B3-948B-1728B52AA6E4}">
                <adec:decorative xmlns:adec="http://schemas.microsoft.com/office/drawing/2017/decorative" val="1"/>
              </a:ext>
            </a:extLst>
          </p:cNvPr>
          <p:cNvSpPr>
            <a:spLocks noGrp="1" noChangeAspect="1"/>
          </p:cNvSpPr>
          <p:nvPr>
            <p:ph type="pic" sz="quarter" idx="35" hasCustomPrompt="1"/>
          </p:nvPr>
        </p:nvSpPr>
        <p:spPr>
          <a:xfrm>
            <a:off x="990758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6" name="Picture Placeholder 18">
            <a:extLst>
              <a:ext uri="{FF2B5EF4-FFF2-40B4-BE49-F238E27FC236}">
                <a16:creationId xmlns:a16="http://schemas.microsoft.com/office/drawing/2014/main" id="{0006BD86-25A1-2B4B-8661-C3E85EA44587}"/>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1720373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17" name="Folded Corner 16">
            <a:extLst>
              <a:ext uri="{FF2B5EF4-FFF2-40B4-BE49-F238E27FC236}">
                <a16:creationId xmlns:a16="http://schemas.microsoft.com/office/drawing/2014/main" id="{399AFD51-D319-F940-A582-607E99E03F1E}"/>
              </a:ext>
              <a:ext uri="{C183D7F6-B498-43B3-948B-1728B52AA6E4}">
                <adec:decorative xmlns:adec="http://schemas.microsoft.com/office/drawing/2017/decorative" val="1"/>
              </a:ext>
            </a:extLst>
          </p:cNvPr>
          <p:cNvSpPr/>
          <p:nvPr userDrawn="1"/>
        </p:nvSpPr>
        <p:spPr>
          <a:xfrm>
            <a:off x="29296" y="-2057400"/>
            <a:ext cx="13565187" cy="16579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separate headshots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7651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_title and imag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C3876F6-6737-ED42-9572-D12BD6A307DB}"/>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D867D2C3-F72C-C741-A2D1-4ACD6E2302EA}"/>
              </a:ext>
            </a:extLst>
          </p:cNvPr>
          <p:cNvSpPr>
            <a:spLocks noGrp="1"/>
          </p:cNvSpPr>
          <p:nvPr>
            <p:ph type="title" hasCustomPrompt="1"/>
          </p:nvPr>
        </p:nvSpPr>
        <p:spPr>
          <a:xfrm>
            <a:off x="1483161" y="4267200"/>
            <a:ext cx="8137917" cy="2678112"/>
          </a:xfrm>
          <a:noFill/>
        </p:spPr>
        <p:txBody>
          <a:bodyPr vert="horz" lIns="0" tIns="45720" rIns="0" bIns="45720" rtlCol="0" anchor="b" anchorCtr="0">
            <a:normAutofit/>
          </a:bodyPr>
          <a:lstStyle>
            <a:lvl1pPr>
              <a:defRPr lang="en-US" sz="9600" dirty="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9" name="subtitle">
            <a:extLst>
              <a:ext uri="{FF2B5EF4-FFF2-40B4-BE49-F238E27FC236}">
                <a16:creationId xmlns:a16="http://schemas.microsoft.com/office/drawing/2014/main" id="{2A191E84-A4DC-224C-BA0E-4FF8E96CA00C}"/>
              </a:ext>
            </a:extLst>
          </p:cNvPr>
          <p:cNvSpPr>
            <a:spLocks noGrp="1"/>
          </p:cNvSpPr>
          <p:nvPr>
            <p:ph type="body" sz="quarter" idx="12" hasCustomPrompt="1"/>
          </p:nvPr>
        </p:nvSpPr>
        <p:spPr>
          <a:xfrm>
            <a:off x="1525588" y="6976627"/>
            <a:ext cx="805573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0" name="slice">
            <a:extLst>
              <a:ext uri="{FF2B5EF4-FFF2-40B4-BE49-F238E27FC236}">
                <a16:creationId xmlns:a16="http://schemas.microsoft.com/office/drawing/2014/main" id="{B94B6B7B-E23D-A34D-996B-F4DF641CC63B}"/>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a:extLst>
              <a:ext uri="{FF2B5EF4-FFF2-40B4-BE49-F238E27FC236}">
                <a16:creationId xmlns:a16="http://schemas.microsoft.com/office/drawing/2014/main" id="{AA46B9BF-A808-F346-9201-4ED538FC3029}"/>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0430CB52-0B7E-B747-99C8-4EC8BFDC64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5" name="Folded Corner 14">
            <a:extLst>
              <a:ext uri="{FF2B5EF4-FFF2-40B4-BE49-F238E27FC236}">
                <a16:creationId xmlns:a16="http://schemas.microsoft.com/office/drawing/2014/main" id="{401B50AE-E863-7440-80F9-84CBB616E452}"/>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873999927"/>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grid (3x6)">
    <p:bg>
      <p:bgPr>
        <a:solidFill>
          <a:schemeClr val="bg1"/>
        </a:solidFill>
        <a:effectLst/>
      </p:bgPr>
    </p:bg>
    <p:spTree>
      <p:nvGrpSpPr>
        <p:cNvPr id="1" name=""/>
        <p:cNvGrpSpPr/>
        <p:nvPr/>
      </p:nvGrpSpPr>
      <p:grpSpPr>
        <a:xfrm>
          <a:off x="0" y="0"/>
          <a:ext cx="0" cy="0"/>
          <a:chOff x="0" y="0"/>
          <a:chExt cx="0" cy="0"/>
        </a:xfrm>
      </p:grpSpPr>
      <p:sp>
        <p:nvSpPr>
          <p:cNvPr id="32" name="Title Placeholder 1">
            <a:extLst>
              <a:ext uri="{FF2B5EF4-FFF2-40B4-BE49-F238E27FC236}">
                <a16:creationId xmlns:a16="http://schemas.microsoft.com/office/drawing/2014/main" id="{5271F159-C2E7-0946-BEF1-4A55FE275389}"/>
              </a:ext>
            </a:extLst>
          </p:cNvPr>
          <p:cNvSpPr>
            <a:spLocks noGrp="1"/>
          </p:cNvSpPr>
          <p:nvPr>
            <p:ph type="title" hasCustomPrompt="1"/>
          </p:nvPr>
        </p:nvSpPr>
        <p:spPr>
          <a:xfrm>
            <a:off x="1448013" y="1524001"/>
            <a:ext cx="21343555"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grpSp>
        <p:nvGrpSpPr>
          <p:cNvPr id="2" name="Group 1">
            <a:extLst>
              <a:ext uri="{FF2B5EF4-FFF2-40B4-BE49-F238E27FC236}">
                <a16:creationId xmlns:a16="http://schemas.microsoft.com/office/drawing/2014/main" id="{7AA82925-1379-B94C-8158-9502B4A2EB2B}"/>
              </a:ext>
            </a:extLst>
          </p:cNvPr>
          <p:cNvGrpSpPr/>
          <p:nvPr userDrawn="1"/>
        </p:nvGrpSpPr>
        <p:grpSpPr>
          <a:xfrm>
            <a:off x="1525588" y="3056020"/>
            <a:ext cx="21265981" cy="9380455"/>
            <a:chOff x="1525588" y="3056020"/>
            <a:chExt cx="21265981" cy="9380455"/>
          </a:xfrm>
        </p:grpSpPr>
        <p:cxnSp>
          <p:nvCxnSpPr>
            <p:cNvPr id="6" name="Straight Connector 5">
              <a:extLst>
                <a:ext uri="{FF2B5EF4-FFF2-40B4-BE49-F238E27FC236}">
                  <a16:creationId xmlns:a16="http://schemas.microsoft.com/office/drawing/2014/main" id="{8E9C36EE-755A-C348-ADE5-8B17FB667531}"/>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09C63-85A0-2F4B-BE23-A581B989BFB7}"/>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E10AFC-F6FD-F44B-9A85-538422EEB00E}"/>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805AB2-452F-0041-9E4B-C20BAD0DFB40}"/>
                </a:ext>
                <a:ext uri="{C183D7F6-B498-43B3-948B-1728B52AA6E4}">
                  <adec:decorative xmlns:adec="http://schemas.microsoft.com/office/drawing/2017/decorative" val="1"/>
                </a:ext>
              </a:extLst>
            </p:cNvPr>
            <p:cNvCxnSpPr>
              <a:cxnSpLocks/>
            </p:cNvCxnSpPr>
            <p:nvPr/>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02025E-F506-704C-802F-99F9B826A5ED}"/>
                </a:ext>
                <a:ext uri="{C183D7F6-B498-43B3-948B-1728B52AA6E4}">
                  <adec:decorative xmlns:adec="http://schemas.microsoft.com/office/drawing/2017/decorative" val="1"/>
                </a:ext>
              </a:extLst>
            </p:cNvPr>
            <p:cNvCxnSpPr>
              <a:cxnSpLocks/>
            </p:cNvCxnSpPr>
            <p:nvPr/>
          </p:nvCxnSpPr>
          <p:spPr>
            <a:xfrm>
              <a:off x="1525588" y="9309657"/>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5BB55E-876E-844F-AA0E-B4989293173F}"/>
                </a:ext>
                <a:ext uri="{C183D7F6-B498-43B3-948B-1728B52AA6E4}">
                  <adec:decorative xmlns:adec="http://schemas.microsoft.com/office/drawing/2017/decorative" val="1"/>
                </a:ext>
              </a:extLst>
            </p:cNvPr>
            <p:cNvCxnSpPr>
              <a:cxnSpLocks/>
            </p:cNvCxnSpPr>
            <p:nvPr/>
          </p:nvCxnSpPr>
          <p:spPr>
            <a:xfrm>
              <a:off x="1525588" y="6182839"/>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A0870F-151D-9340-B941-6C02714B2FC1}"/>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6E3D3D-3C55-464D-8F51-BC021F9DD8CA}"/>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4F389D-3A27-2C47-93E0-A67A49A3D569}"/>
                </a:ext>
                <a:ext uri="{C183D7F6-B498-43B3-948B-1728B52AA6E4}">
                  <adec:decorative xmlns:adec="http://schemas.microsoft.com/office/drawing/2017/decorative" val="1"/>
                </a:ext>
              </a:extLst>
            </p:cNvPr>
            <p:cNvCxnSpPr>
              <a:cxnSpLocks/>
            </p:cNvCxnSpPr>
            <p:nvPr/>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EE8312-1522-804E-8401-C9FD0F1A8C92}"/>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ED724E-22E6-9F4D-933B-F7F7F0B6C4A8}"/>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FD6C5B-7D72-4B41-BB95-40000A86F481}"/>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ABFB83-199D-8446-B0F7-8C93AE2D9AF9}"/>
                </a:ext>
                <a:ext uri="{C183D7F6-B498-43B3-948B-1728B52AA6E4}">
                  <adec:decorative xmlns:adec="http://schemas.microsoft.com/office/drawing/2017/decorative" val="1"/>
                </a:ext>
              </a:extLst>
            </p:cNvPr>
            <p:cNvCxnSpPr>
              <a:cxnSpLocks/>
            </p:cNvCxnSpPr>
            <p:nvPr/>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E0B132-7285-6C4A-8048-3CB82CF518BD}"/>
                </a:ext>
                <a:ext uri="{C183D7F6-B498-43B3-948B-1728B52AA6E4}">
                  <adec:decorative xmlns:adec="http://schemas.microsoft.com/office/drawing/2017/decorative" val="1"/>
                </a:ext>
              </a:extLst>
            </p:cNvPr>
            <p:cNvCxnSpPr>
              <a:cxnSpLocks/>
            </p:cNvCxnSpPr>
            <p:nvPr/>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BA4F2D-E008-EA4E-9766-A1A03921BCCB}"/>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581FCF-9AAD-D44D-B159-3AA9675D41C8}"/>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D4F1CE-7330-694E-AEE4-8D0703B2C50D}"/>
                </a:ext>
                <a:ext uri="{C183D7F6-B498-43B3-948B-1728B52AA6E4}">
                  <adec:decorative xmlns:adec="http://schemas.microsoft.com/office/drawing/2017/decorative" val="1"/>
                </a:ext>
              </a:extLst>
            </p:cNvPr>
            <p:cNvCxnSpPr>
              <a:cxnSpLocks/>
            </p:cNvCxnSpPr>
            <p:nvPr userDrawn="1"/>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A030A1-AF7F-AC48-9BC2-0927CCB7D74E}"/>
                </a:ext>
                <a:ext uri="{C183D7F6-B498-43B3-948B-1728B52AA6E4}">
                  <adec:decorative xmlns:adec="http://schemas.microsoft.com/office/drawing/2017/decorative" val="1"/>
                </a:ext>
              </a:extLst>
            </p:cNvPr>
            <p:cNvCxnSpPr>
              <a:cxnSpLocks/>
            </p:cNvCxnSpPr>
            <p:nvPr userDrawn="1"/>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D5E961-70F1-1A46-8D42-96FC4D359122}"/>
                </a:ext>
                <a:ext uri="{C183D7F6-B498-43B3-948B-1728B52AA6E4}">
                  <adec:decorative xmlns:adec="http://schemas.microsoft.com/office/drawing/2017/decorative" val="1"/>
                </a:ext>
              </a:extLst>
            </p:cNvPr>
            <p:cNvCxnSpPr>
              <a:cxnSpLocks/>
            </p:cNvCxnSpPr>
            <p:nvPr userDrawn="1"/>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5D76FD-9B43-1444-8800-03FF03F40B1E}"/>
                </a:ext>
                <a:ext uri="{C183D7F6-B498-43B3-948B-1728B52AA6E4}">
                  <adec:decorative xmlns:adec="http://schemas.microsoft.com/office/drawing/2017/decorative" val="1"/>
                </a:ext>
              </a:extLst>
            </p:cNvPr>
            <p:cNvCxnSpPr>
              <a:cxnSpLocks/>
            </p:cNvCxnSpPr>
            <p:nvPr userDrawn="1"/>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E9BD1B-AC19-6C44-845E-99FDDA823066}"/>
                </a:ext>
                <a:ext uri="{C183D7F6-B498-43B3-948B-1728B52AA6E4}">
                  <adec:decorative xmlns:adec="http://schemas.microsoft.com/office/drawing/2017/decorative" val="1"/>
                </a:ext>
              </a:extLst>
            </p:cNvPr>
            <p:cNvCxnSpPr>
              <a:cxnSpLocks/>
            </p:cNvCxnSpPr>
            <p:nvPr userDrawn="1"/>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42B022F-A0AA-5B4D-9688-78C8976B9EF2}"/>
                </a:ext>
                <a:ext uri="{C183D7F6-B498-43B3-948B-1728B52AA6E4}">
                  <adec:decorative xmlns:adec="http://schemas.microsoft.com/office/drawing/2017/decorative" val="1"/>
                </a:ext>
              </a:extLst>
            </p:cNvPr>
            <p:cNvCxnSpPr>
              <a:cxnSpLocks/>
            </p:cNvCxnSpPr>
            <p:nvPr userDrawn="1"/>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30070F-77D7-F345-AC89-0DE7AFE6AEED}"/>
                </a:ext>
                <a:ext uri="{C183D7F6-B498-43B3-948B-1728B52AA6E4}">
                  <adec:decorative xmlns:adec="http://schemas.microsoft.com/office/drawing/2017/decorative" val="1"/>
                </a:ext>
              </a:extLst>
            </p:cNvPr>
            <p:cNvCxnSpPr>
              <a:cxnSpLocks/>
            </p:cNvCxnSpPr>
            <p:nvPr userDrawn="1"/>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27F19E-20CE-7243-9EB4-DCD351807B19}"/>
                </a:ext>
                <a:ext uri="{C183D7F6-B498-43B3-948B-1728B52AA6E4}">
                  <adec:decorative xmlns:adec="http://schemas.microsoft.com/office/drawing/2017/decorative" val="1"/>
                </a:ext>
              </a:extLst>
            </p:cNvPr>
            <p:cNvCxnSpPr>
              <a:cxnSpLocks/>
            </p:cNvCxnSpPr>
            <p:nvPr userDrawn="1"/>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5C5827-EFD4-F54E-B790-2512B58E3B8D}"/>
                </a:ext>
                <a:ext uri="{C183D7F6-B498-43B3-948B-1728B52AA6E4}">
                  <adec:decorative xmlns:adec="http://schemas.microsoft.com/office/drawing/2017/decorative" val="1"/>
                </a:ext>
              </a:extLst>
            </p:cNvPr>
            <p:cNvCxnSpPr>
              <a:cxnSpLocks/>
            </p:cNvCxnSpPr>
            <p:nvPr userDrawn="1"/>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Folded Corner 36">
            <a:extLst>
              <a:ext uri="{FF2B5EF4-FFF2-40B4-BE49-F238E27FC236}">
                <a16:creationId xmlns:a16="http://schemas.microsoft.com/office/drawing/2014/main" id="{1A380ED7-51F7-C745-B74F-C1F08A32CEC8}"/>
              </a:ext>
              <a:ext uri="{C183D7F6-B498-43B3-948B-1728B52AA6E4}">
                <adec:decorative xmlns:adec="http://schemas.microsoft.com/office/drawing/2017/decorative" val="1"/>
              </a:ext>
            </a:extLst>
          </p:cNvPr>
          <p:cNvSpPr/>
          <p:nvPr userDrawn="1"/>
        </p:nvSpPr>
        <p:spPr>
          <a:xfrm>
            <a:off x="0" y="-3189249"/>
            <a:ext cx="10725665"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separate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inside dotted lines.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80171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2667001"/>
            <a:ext cx="13260387" cy="20842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6249592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een_big idea centered">
    <p:bg>
      <p:bgPr>
        <a:solidFill>
          <a:srgbClr val="FDE3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rgbClr val="FDFA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in two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Tree>
    <p:extLst>
      <p:ext uri="{BB962C8B-B14F-4D97-AF65-F5344CB8AC3E}">
        <p14:creationId xmlns:p14="http://schemas.microsoft.com/office/powerpoint/2010/main" val="7918015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mber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rgbClr val="FCF9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4"/>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86871362-1221-E24A-8B86-F169BD9474F6}"/>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31836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ed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7" name="Folded Corner 6">
            <a:extLst>
              <a:ext uri="{FF2B5EF4-FFF2-40B4-BE49-F238E27FC236}">
                <a16:creationId xmlns:a16="http://schemas.microsoft.com/office/drawing/2014/main" id="{4547C242-AA8D-8F45-B6B8-EC8C9B35F869}"/>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1717537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ue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bg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D65FE803-F115-8F42-A2EA-E9CEDDCB874F}"/>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637098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arkamber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4920AB94-78E4-D74B-BEAA-55460A00D237}"/>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1801005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F2EDE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1310699" y="5029200"/>
            <a:ext cx="17919412" cy="3657600"/>
          </a:xfrm>
        </p:spPr>
        <p:txBody>
          <a:bodyPr/>
          <a:lstStyle>
            <a:lvl1pPr>
              <a:defRPr lang="en-US" sz="25000" kern="1200" smtClean="0">
                <a:solidFill>
                  <a:schemeClr val="accent2"/>
                </a:solidFill>
                <a:latin typeface="Community Light" panose="02000303040000020003" pitchFamily="2" charset="0"/>
                <a:ea typeface="Source Sans Pro ExtraLight" charset="0"/>
                <a:cs typeface="Source Sans Pro ExtraLight" charset="0"/>
              </a:defRPr>
            </a:lvl1pPr>
            <a:lvl2pPr>
              <a:defRPr lang="en-US" sz="25000"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a:t>Divider slide</a:t>
            </a:r>
          </a:p>
        </p:txBody>
      </p:sp>
    </p:spTree>
    <p:extLst>
      <p:ext uri="{BB962C8B-B14F-4D97-AF65-F5344CB8AC3E}">
        <p14:creationId xmlns:p14="http://schemas.microsoft.com/office/powerpoint/2010/main" val="29106729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rgbClr val="FDE3B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1310699" y="5029200"/>
            <a:ext cx="17919412" cy="3657600"/>
          </a:xfrm>
        </p:spPr>
        <p:txBody>
          <a:bodyPr/>
          <a:lstStyle>
            <a:lvl1pPr>
              <a:defRPr lang="en-US" sz="25000" kern="1200" smtClean="0">
                <a:solidFill>
                  <a:schemeClr val="accent3"/>
                </a:solidFill>
                <a:latin typeface="Community Light" panose="02000303040000020003" pitchFamily="2" charset="0"/>
                <a:ea typeface="Source Sans Pro ExtraLight" charset="0"/>
                <a:cs typeface="Source Sans Pro ExtraLight" charset="0"/>
              </a:defRPr>
            </a:lvl1pPr>
            <a:lvl2pPr>
              <a:defRPr lang="en-US" sz="25000"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a:t>Divider slide</a:t>
            </a:r>
          </a:p>
        </p:txBody>
      </p:sp>
    </p:spTree>
    <p:extLst>
      <p:ext uri="{BB962C8B-B14F-4D97-AF65-F5344CB8AC3E}">
        <p14:creationId xmlns:p14="http://schemas.microsoft.com/office/powerpoint/2010/main" val="18550964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big line 1">
    <p:bg>
      <p:bgPr>
        <a:solidFill>
          <a:srgbClr val="F2EDE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1525588" y="6234689"/>
            <a:ext cx="21259800" cy="5086453"/>
          </a:xfrm>
        </p:spPr>
        <p:txBody>
          <a:bodyPr/>
          <a:lstStyle>
            <a:lvl1pPr>
              <a:defRPr lang="en-US" sz="40000" kern="1200" smtClean="0">
                <a:solidFill>
                  <a:schemeClr val="accent2"/>
                </a:solidFill>
                <a:latin typeface="Community Light" panose="02000303040000020003" pitchFamily="2" charset="0"/>
                <a:ea typeface="+mn-ea"/>
                <a:cs typeface="+mn-cs"/>
                <a:sym typeface="LKN Sans"/>
              </a:defRPr>
            </a:lvl1pPr>
          </a:lstStyle>
          <a:p>
            <a:pPr lvl="0"/>
            <a:r>
              <a:rPr lang="en-US"/>
              <a:t>One line.</a:t>
            </a:r>
          </a:p>
        </p:txBody>
      </p:sp>
      <p:sp>
        <p:nvSpPr>
          <p:cNvPr id="3" name="Folded Corner 2">
            <a:extLst>
              <a:ext uri="{FF2B5EF4-FFF2-40B4-BE49-F238E27FC236}">
                <a16:creationId xmlns:a16="http://schemas.microsoft.com/office/drawing/2014/main" id="{6A0E3F99-35EB-AC4D-AEF0-EE704725E84D}"/>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6730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432638B-DCFD-5D49-AEA0-794A232C5A4C}"/>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8" y="6976627"/>
            <a:ext cx="805573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74FCEC4C-72EE-D748-9E41-50A05813384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E9B9BD45-56CA-9045-AF14-AA94A2D2411A}"/>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976592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big line 2">
    <p:bg>
      <p:bgPr>
        <a:solidFill>
          <a:srgbClr val="FCE2BA"/>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1525588" y="6234690"/>
            <a:ext cx="21259800" cy="5021139"/>
          </a:xfrm>
        </p:spPr>
        <p:txBody>
          <a:bodyPr/>
          <a:lstStyle>
            <a:lvl1pPr>
              <a:defRPr lang="en-US" sz="40000" kern="1200" smtClean="0">
                <a:solidFill>
                  <a:srgbClr val="004083"/>
                </a:solidFill>
                <a:latin typeface="Community Light" panose="02000303040000020003" pitchFamily="2" charset="0"/>
                <a:ea typeface="+mn-ea"/>
                <a:cs typeface="+mn-cs"/>
                <a:sym typeface="LKN Sans"/>
              </a:defRPr>
            </a:lvl1pPr>
          </a:lstStyle>
          <a:p>
            <a:pPr lvl="0"/>
            <a:r>
              <a:rPr lang="en-US"/>
              <a:t>One line.</a:t>
            </a:r>
          </a:p>
        </p:txBody>
      </p:sp>
      <p:sp>
        <p:nvSpPr>
          <p:cNvPr id="3" name="Folded Corner 2">
            <a:extLst>
              <a:ext uri="{FF2B5EF4-FFF2-40B4-BE49-F238E27FC236}">
                <a16:creationId xmlns:a16="http://schemas.microsoft.com/office/drawing/2014/main" id="{B762A06C-F60B-0448-AE3A-9F66BF449F16}"/>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421535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statement 1">
    <p:bg>
      <p:bgPr>
        <a:solidFill>
          <a:srgbClr val="F2EDE6"/>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2BBE07-F008-B94F-9B92-E867E6F79BE2}"/>
              </a:ext>
            </a:extLst>
          </p:cNvPr>
          <p:cNvSpPr>
            <a:spLocks noGrp="1"/>
          </p:cNvSpPr>
          <p:nvPr>
            <p:ph type="body" sz="quarter" idx="10" hasCustomPrompt="1"/>
          </p:nvPr>
        </p:nvSpPr>
        <p:spPr>
          <a:xfrm>
            <a:off x="1438656" y="3259322"/>
            <a:ext cx="17597489" cy="6771084"/>
          </a:xfrm>
          <a:ln w="12700">
            <a:miter lim="400000"/>
          </a:ln>
        </p:spPr>
        <p:txBody>
          <a:bodyPr wrap="square" lIns="50800" tIns="50800" rIns="50800" bIns="50800" anchor="t">
            <a:spAutoFit/>
          </a:bodyPr>
          <a:lstStyle>
            <a:lvl1pPr>
              <a:lnSpc>
                <a:spcPts val="25000"/>
              </a:lnSpc>
              <a:spcBef>
                <a:spcPts val="0"/>
              </a:spcBef>
              <a:defRPr lang="en-US" sz="2500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a:t>Big statement </a:t>
            </a:r>
          </a:p>
          <a:p>
            <a:pPr lvl="0"/>
            <a:r>
              <a:rPr lang="en-US"/>
              <a:t>on two lines.</a:t>
            </a:r>
          </a:p>
        </p:txBody>
      </p:sp>
      <p:sp>
        <p:nvSpPr>
          <p:cNvPr id="3" name="Folded Corner 2">
            <a:extLst>
              <a:ext uri="{FF2B5EF4-FFF2-40B4-BE49-F238E27FC236}">
                <a16:creationId xmlns:a16="http://schemas.microsoft.com/office/drawing/2014/main" id="{45A50143-06EF-CE46-A81B-81F2C506F853}"/>
              </a:ext>
              <a:ext uri="{C183D7F6-B498-43B3-948B-1728B52AA6E4}">
                <adec:decorative xmlns:adec="http://schemas.microsoft.com/office/drawing/2017/decorative" val="1"/>
              </a:ext>
            </a:extLst>
          </p:cNvPr>
          <p:cNvSpPr/>
          <p:nvPr userDrawn="1"/>
        </p:nvSpPr>
        <p:spPr>
          <a:xfrm>
            <a:off x="-19195" y="-2438400"/>
            <a:ext cx="8859983"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97251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g statement 2">
    <p:bg>
      <p:bgPr>
        <a:solidFill>
          <a:srgbClr val="FCE2BA"/>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438656" y="3259322"/>
            <a:ext cx="17597489" cy="6771084"/>
          </a:xfrm>
          <a:ln w="12700">
            <a:miter lim="400000"/>
          </a:ln>
        </p:spPr>
        <p:txBody>
          <a:bodyPr wrap="square" lIns="50800" tIns="50800" rIns="50800" bIns="50800" anchor="t">
            <a:spAutoFit/>
          </a:bodyPr>
          <a:lstStyle>
            <a:lvl1pPr>
              <a:lnSpc>
                <a:spcPts val="25000"/>
              </a:lnSpc>
              <a:spcBef>
                <a:spcPts val="0"/>
              </a:spcBef>
              <a:defRPr lang="en-US" sz="25000" smtClean="0">
                <a:solidFill>
                  <a:schemeClr val="accent3"/>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a:t>Big statement </a:t>
            </a:r>
          </a:p>
          <a:p>
            <a:pPr lvl="0"/>
            <a:r>
              <a:rPr lang="en-US"/>
              <a:t>on two lines.</a:t>
            </a:r>
          </a:p>
        </p:txBody>
      </p:sp>
      <p:sp>
        <p:nvSpPr>
          <p:cNvPr id="4" name="Folded Corner 3">
            <a:extLst>
              <a:ext uri="{FF2B5EF4-FFF2-40B4-BE49-F238E27FC236}">
                <a16:creationId xmlns:a16="http://schemas.microsoft.com/office/drawing/2014/main" id="{C979EA68-3093-D141-A858-23364C9794C4}"/>
              </a:ext>
              <a:ext uri="{C183D7F6-B498-43B3-948B-1728B52AA6E4}">
                <adec:decorative xmlns:adec="http://schemas.microsoft.com/office/drawing/2017/decorative" val="1"/>
              </a:ext>
            </a:extLst>
          </p:cNvPr>
          <p:cNvSpPr/>
          <p:nvPr userDrawn="1"/>
        </p:nvSpPr>
        <p:spPr>
          <a:xfrm>
            <a:off x="-19195" y="-2438400"/>
            <a:ext cx="8859983"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15928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g stat 1">
    <p:bg>
      <p:bgPr>
        <a:solidFill>
          <a:srgbClr val="E9E5DF"/>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588168" y="3167883"/>
            <a:ext cx="21363272" cy="10026371"/>
          </a:xfrm>
          <a:noFill/>
          <a:ln>
            <a:noFill/>
          </a:ln>
        </p:spPr>
        <p:txBody>
          <a:bodyPr lIns="0" tIns="0" rIns="0" bIns="0" anchor="ctr"/>
          <a:lstStyle>
            <a:lvl1pPr algn="l">
              <a:defRPr lang="en-US" sz="75000" kern="0" dirty="0">
                <a:solidFill>
                  <a:schemeClr val="accent2"/>
                </a:solidFill>
                <a:latin typeface="Community" panose="02000303040000020003" pitchFamily="2" charset="0"/>
                <a:ea typeface="Source Sans Pro" charset="0"/>
                <a:cs typeface="Source Sans Pro" charset="0"/>
              </a:defRPr>
            </a:lvl1pPr>
          </a:lstStyle>
          <a:p>
            <a:pPr lvl="0" algn="ctr" defTabSz="914349"/>
            <a:r>
              <a:rPr lang="en-US"/>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p>
        </p:txBody>
      </p:sp>
      <p:sp>
        <p:nvSpPr>
          <p:cNvPr id="4" name="Folded Corner 3">
            <a:extLst>
              <a:ext uri="{FF2B5EF4-FFF2-40B4-BE49-F238E27FC236}">
                <a16:creationId xmlns:a16="http://schemas.microsoft.com/office/drawing/2014/main" id="{7ADE2F85-DCD5-8B4C-B886-2841AE65F418}"/>
              </a:ext>
              <a:ext uri="{C183D7F6-B498-43B3-948B-1728B52AA6E4}">
                <adec:decorative xmlns:adec="http://schemas.microsoft.com/office/drawing/2017/decorative" val="1"/>
              </a:ext>
            </a:extLst>
          </p:cNvPr>
          <p:cNvSpPr/>
          <p:nvPr userDrawn="1"/>
        </p:nvSpPr>
        <p:spPr>
          <a:xfrm>
            <a:off x="-19194" y="-2209800"/>
            <a:ext cx="7945582" cy="17731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2066870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g stat 2">
    <p:bg>
      <p:bgPr>
        <a:solidFill>
          <a:srgbClr val="FCE2BA"/>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588168" y="3167883"/>
            <a:ext cx="21363272" cy="10026371"/>
          </a:xfrm>
          <a:noFill/>
          <a:ln>
            <a:noFill/>
          </a:ln>
        </p:spPr>
        <p:txBody>
          <a:bodyPr lIns="0" tIns="0" rIns="0" bIns="0" anchor="ctr"/>
          <a:lstStyle>
            <a:lvl1pPr>
              <a:defRPr lang="en-US" sz="75000" kern="0" dirty="0">
                <a:solidFill>
                  <a:srgbClr val="004083"/>
                </a:solidFill>
                <a:latin typeface="Community" panose="02000303040000020003" pitchFamily="2" charset="0"/>
                <a:ea typeface="Source Sans Pro" charset="0"/>
                <a:cs typeface="Source Sans Pro" charset="0"/>
              </a:defRPr>
            </a:lvl1pPr>
          </a:lstStyle>
          <a:p>
            <a:pPr lvl="0" algn="ctr" defTabSz="914349"/>
            <a:r>
              <a:rPr lang="en-US"/>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p>
        </p:txBody>
      </p:sp>
      <p:sp>
        <p:nvSpPr>
          <p:cNvPr id="4" name="Folded Corner 3">
            <a:extLst>
              <a:ext uri="{FF2B5EF4-FFF2-40B4-BE49-F238E27FC236}">
                <a16:creationId xmlns:a16="http://schemas.microsoft.com/office/drawing/2014/main" id="{B811AE24-E23A-6D44-8DDA-55E7075C404C}"/>
              </a:ext>
              <a:ext uri="{C183D7F6-B498-43B3-948B-1728B52AA6E4}">
                <adec:decorative xmlns:adec="http://schemas.microsoft.com/office/drawing/2017/decorative" val="1"/>
              </a:ext>
            </a:extLst>
          </p:cNvPr>
          <p:cNvSpPr/>
          <p:nvPr userDrawn="1"/>
        </p:nvSpPr>
        <p:spPr>
          <a:xfrm>
            <a:off x="-19194" y="-2209800"/>
            <a:ext cx="7945582" cy="17731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633389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s on circle">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EC220BF-5702-E140-B084-436B86915FA9}"/>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57BD5F-2865-1A4D-8858-392495A70891}"/>
              </a:ext>
            </a:extLst>
          </p:cNvPr>
          <p:cNvSpPr>
            <a:spLocks noGrp="1"/>
          </p:cNvSpPr>
          <p:nvPr>
            <p:ph type="title" hasCustomPrompt="1"/>
          </p:nvPr>
        </p:nvSpPr>
        <p:spPr>
          <a:xfrm>
            <a:off x="1468437" y="5659394"/>
            <a:ext cx="14039851" cy="1564103"/>
          </a:xfrm>
          <a:noFill/>
        </p:spPr>
        <p:txBody>
          <a:bodyPr vert="horz" lIns="0" tIns="45720" rIns="0" bIns="45720" rtlCol="0" anchor="b" anchorCtr="0">
            <a:noAutofit/>
          </a:bodyPr>
          <a:lstStyle>
            <a:lvl1pPr>
              <a:defRPr lang="en-US" sz="11500">
                <a:ea typeface="+mn-ea"/>
                <a:cs typeface="+mn-cs"/>
              </a:defRPr>
            </a:lvl1pPr>
          </a:lstStyle>
          <a:p>
            <a:pPr lvl="0"/>
            <a:r>
              <a:rPr lang="en-US"/>
              <a:t>Enter slide title here</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524216" y="7430079"/>
            <a:ext cx="10364572" cy="1502393"/>
          </a:xfrm>
        </p:spPr>
        <p:txBody>
          <a:bodyPr>
            <a:noAutofit/>
          </a:bodyPr>
          <a:lstStyle>
            <a:lvl1pPr marL="0" indent="0">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 no more than two lines.</a:t>
            </a:r>
          </a:p>
        </p:txBody>
      </p:sp>
      <p:sp>
        <p:nvSpPr>
          <p:cNvPr id="7" name="Folded Corner 6">
            <a:extLst>
              <a:ext uri="{FF2B5EF4-FFF2-40B4-BE49-F238E27FC236}">
                <a16:creationId xmlns:a16="http://schemas.microsoft.com/office/drawing/2014/main" id="{509E1B02-CF01-B940-AADE-7D13697F9AE7}"/>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set up a section, or call out key point with subtitles</a:t>
            </a:r>
          </a:p>
        </p:txBody>
      </p:sp>
    </p:spTree>
    <p:extLst>
      <p:ext uri="{BB962C8B-B14F-4D97-AF65-F5344CB8AC3E}">
        <p14:creationId xmlns:p14="http://schemas.microsoft.com/office/powerpoint/2010/main" val="3660219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s 6 section titles">
    <p:bg>
      <p:bgPr>
        <a:solidFill>
          <a:srgbClr val="FEFAF5"/>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461621D-109D-2040-8C3C-3AC7457C3556}"/>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80FB8-A02B-0143-BBAB-E8E04F8406BA}"/>
              </a:ext>
            </a:extLst>
          </p:cNvPr>
          <p:cNvSpPr>
            <a:spLocks noGrp="1"/>
          </p:cNvSpPr>
          <p:nvPr>
            <p:ph type="title" hasCustomPrompt="1"/>
          </p:nvPr>
        </p:nvSpPr>
        <p:spPr>
          <a:xfrm>
            <a:off x="1394296" y="4843849"/>
            <a:ext cx="6410761" cy="2379650"/>
          </a:xfrm>
        </p:spPr>
        <p:txBody>
          <a:bodyPr anchor="b" anchorCtr="0"/>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474788" y="7430079"/>
            <a:ext cx="6092280"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8845628"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1241409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1593353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8845628" y="9170272"/>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12414096" y="9170272"/>
            <a:ext cx="309419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15933537" y="9170272"/>
            <a:ext cx="3171695"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5" name="Rectangle 4">
            <a:extLst>
              <a:ext uri="{FF2B5EF4-FFF2-40B4-BE49-F238E27FC236}">
                <a16:creationId xmlns:a16="http://schemas.microsoft.com/office/drawing/2014/main" id="{A4A1C487-F91A-084C-92D2-456BFE86D514}"/>
              </a:ext>
              <a:ext uri="{C183D7F6-B498-43B3-948B-1728B52AA6E4}">
                <adec:decorative xmlns:adec="http://schemas.microsoft.com/office/drawing/2017/decorative" val="1"/>
              </a:ext>
            </a:extLst>
          </p:cNvPr>
          <p:cNvSpPr/>
          <p:nvPr userDrawn="1"/>
        </p:nvSpPr>
        <p:spPr>
          <a:xfrm>
            <a:off x="8861707" y="360217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8800">
                <a:solidFill>
                  <a:schemeClr val="accent1"/>
                </a:solidFill>
                <a:latin typeface="Community Light" panose="02000303040000020003" pitchFamily="2" charset="0"/>
              </a:rPr>
              <a:t>1</a:t>
            </a:r>
          </a:p>
        </p:txBody>
      </p:sp>
      <p:sp>
        <p:nvSpPr>
          <p:cNvPr id="8" name="Rectangle 7">
            <a:extLst>
              <a:ext uri="{FF2B5EF4-FFF2-40B4-BE49-F238E27FC236}">
                <a16:creationId xmlns:a16="http://schemas.microsoft.com/office/drawing/2014/main" id="{B4B54036-B4DD-AC47-BE6A-F70EB0426066}"/>
              </a:ext>
              <a:ext uri="{C183D7F6-B498-43B3-948B-1728B52AA6E4}">
                <adec:decorative xmlns:adec="http://schemas.microsoft.com/office/drawing/2017/decorative" val="1"/>
              </a:ext>
            </a:extLst>
          </p:cNvPr>
          <p:cNvSpPr/>
          <p:nvPr userDrawn="1"/>
        </p:nvSpPr>
        <p:spPr>
          <a:xfrm>
            <a:off x="12399532" y="360217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8800">
                <a:solidFill>
                  <a:schemeClr val="accent1"/>
                </a:solidFill>
                <a:latin typeface="Community Light" panose="02000303040000020003" pitchFamily="2" charset="0"/>
              </a:rPr>
              <a:t>2</a:t>
            </a:r>
          </a:p>
        </p:txBody>
      </p:sp>
      <p:sp>
        <p:nvSpPr>
          <p:cNvPr id="10" name="Rectangle 9">
            <a:extLst>
              <a:ext uri="{FF2B5EF4-FFF2-40B4-BE49-F238E27FC236}">
                <a16:creationId xmlns:a16="http://schemas.microsoft.com/office/drawing/2014/main" id="{2791CDDB-3082-9942-A238-71E9C55437EA}"/>
              </a:ext>
              <a:ext uri="{C183D7F6-B498-43B3-948B-1728B52AA6E4}">
                <adec:decorative xmlns:adec="http://schemas.microsoft.com/office/drawing/2017/decorative" val="1"/>
              </a:ext>
            </a:extLst>
          </p:cNvPr>
          <p:cNvSpPr/>
          <p:nvPr userDrawn="1"/>
        </p:nvSpPr>
        <p:spPr>
          <a:xfrm>
            <a:off x="15914049" y="3602177"/>
            <a:ext cx="1188721"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8800">
                <a:solidFill>
                  <a:schemeClr val="accent1"/>
                </a:solidFill>
                <a:latin typeface="Community Light" panose="02000303040000020003" pitchFamily="2" charset="0"/>
              </a:rPr>
              <a:t>3</a:t>
            </a:r>
          </a:p>
        </p:txBody>
      </p:sp>
      <p:sp>
        <p:nvSpPr>
          <p:cNvPr id="35" name="Rectangle 34">
            <a:extLst>
              <a:ext uri="{FF2B5EF4-FFF2-40B4-BE49-F238E27FC236}">
                <a16:creationId xmlns:a16="http://schemas.microsoft.com/office/drawing/2014/main" id="{BA7320F5-99DB-B748-8BD5-97F284BD0DB9}"/>
              </a:ext>
              <a:ext uri="{C183D7F6-B498-43B3-948B-1728B52AA6E4}">
                <adec:decorative xmlns:adec="http://schemas.microsoft.com/office/drawing/2017/decorative" val="1"/>
              </a:ext>
            </a:extLst>
          </p:cNvPr>
          <p:cNvSpPr/>
          <p:nvPr userDrawn="1"/>
        </p:nvSpPr>
        <p:spPr>
          <a:xfrm>
            <a:off x="8861707" y="757436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8800">
                <a:solidFill>
                  <a:schemeClr val="accent1"/>
                </a:solidFill>
                <a:latin typeface="Community Light" panose="02000303040000020003" pitchFamily="2" charset="0"/>
              </a:rPr>
              <a:t>4</a:t>
            </a:r>
          </a:p>
        </p:txBody>
      </p:sp>
      <p:sp>
        <p:nvSpPr>
          <p:cNvPr id="36" name="Rectangle 35">
            <a:extLst>
              <a:ext uri="{FF2B5EF4-FFF2-40B4-BE49-F238E27FC236}">
                <a16:creationId xmlns:a16="http://schemas.microsoft.com/office/drawing/2014/main" id="{A5384C6E-EE30-724D-8AE6-FB96A19C904A}"/>
              </a:ext>
              <a:ext uri="{C183D7F6-B498-43B3-948B-1728B52AA6E4}">
                <adec:decorative xmlns:adec="http://schemas.microsoft.com/office/drawing/2017/decorative" val="1"/>
              </a:ext>
            </a:extLst>
          </p:cNvPr>
          <p:cNvSpPr/>
          <p:nvPr userDrawn="1"/>
        </p:nvSpPr>
        <p:spPr>
          <a:xfrm>
            <a:off x="12399532" y="757436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8800">
                <a:solidFill>
                  <a:schemeClr val="accent1"/>
                </a:solidFill>
                <a:latin typeface="Community Light" panose="02000303040000020003" pitchFamily="2" charset="0"/>
              </a:rPr>
              <a:t>5</a:t>
            </a:r>
          </a:p>
        </p:txBody>
      </p:sp>
      <p:sp>
        <p:nvSpPr>
          <p:cNvPr id="37" name="Rectangle 36">
            <a:extLst>
              <a:ext uri="{FF2B5EF4-FFF2-40B4-BE49-F238E27FC236}">
                <a16:creationId xmlns:a16="http://schemas.microsoft.com/office/drawing/2014/main" id="{6E307D58-3737-524C-B117-7302FE514DC6}"/>
              </a:ext>
              <a:ext uri="{C183D7F6-B498-43B3-948B-1728B52AA6E4}">
                <adec:decorative xmlns:adec="http://schemas.microsoft.com/office/drawing/2017/decorative" val="1"/>
              </a:ext>
            </a:extLst>
          </p:cNvPr>
          <p:cNvSpPr/>
          <p:nvPr userDrawn="1"/>
        </p:nvSpPr>
        <p:spPr>
          <a:xfrm>
            <a:off x="15914049" y="7574368"/>
            <a:ext cx="1188721"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8800">
                <a:solidFill>
                  <a:schemeClr val="accent1"/>
                </a:solidFill>
                <a:latin typeface="Community Light" panose="02000303040000020003" pitchFamily="2" charset="0"/>
              </a:rPr>
              <a:t>6</a:t>
            </a:r>
          </a:p>
        </p:txBody>
      </p:sp>
      <p:sp>
        <p:nvSpPr>
          <p:cNvPr id="32" name="Folded Corner 31">
            <a:extLst>
              <a:ext uri="{FF2B5EF4-FFF2-40B4-BE49-F238E27FC236}">
                <a16:creationId xmlns:a16="http://schemas.microsoft.com/office/drawing/2014/main" id="{273CEA9A-3C3E-F643-BE53-9A09B1390D97}"/>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highlight a key point with descriptor and 6 topics.</a:t>
            </a:r>
          </a:p>
        </p:txBody>
      </p:sp>
    </p:spTree>
    <p:extLst>
      <p:ext uri="{BB962C8B-B14F-4D97-AF65-F5344CB8AC3E}">
        <p14:creationId xmlns:p14="http://schemas.microsoft.com/office/powerpoint/2010/main" val="16190494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s 8 section title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C57D4-0898-A84A-8A2C-E66EE5FF223A}"/>
              </a:ext>
            </a:extLst>
          </p:cNvPr>
          <p:cNvSpPr>
            <a:spLocks noGrp="1"/>
          </p:cNvSpPr>
          <p:nvPr>
            <p:ph type="title" hasCustomPrompt="1"/>
          </p:nvPr>
        </p:nvSpPr>
        <p:spPr>
          <a:xfrm>
            <a:off x="1423990" y="4744995"/>
            <a:ext cx="6237199"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3" name="TextBox 2">
            <a:extLst>
              <a:ext uri="{FF2B5EF4-FFF2-40B4-BE49-F238E27FC236}">
                <a16:creationId xmlns:a16="http://schemas.microsoft.com/office/drawing/2014/main" id="{76404E53-505D-E24F-8A25-E011C3F2C69D}"/>
              </a:ext>
              <a:ext uri="{C183D7F6-B498-43B3-948B-1728B52AA6E4}">
                <adec:decorative xmlns:adec="http://schemas.microsoft.com/office/drawing/2017/decorative" val="1"/>
              </a:ext>
            </a:extLst>
          </p:cNvPr>
          <p:cNvSpPr txBox="1"/>
          <p:nvPr userDrawn="1"/>
        </p:nvSpPr>
        <p:spPr>
          <a:xfrm>
            <a:off x="8748583" y="3731741"/>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1</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8771486"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0" name="TextBox 39">
            <a:extLst>
              <a:ext uri="{FF2B5EF4-FFF2-40B4-BE49-F238E27FC236}">
                <a16:creationId xmlns:a16="http://schemas.microsoft.com/office/drawing/2014/main" id="{34C6DCE2-3EE5-0C4F-9BD1-A196EEA1B4D9}"/>
              </a:ext>
              <a:ext uri="{C183D7F6-B498-43B3-948B-1728B52AA6E4}">
                <adec:decorative xmlns:adec="http://schemas.microsoft.com/office/drawing/2017/decorative" val="1"/>
              </a:ext>
            </a:extLst>
          </p:cNvPr>
          <p:cNvSpPr txBox="1"/>
          <p:nvPr userDrawn="1"/>
        </p:nvSpPr>
        <p:spPr>
          <a:xfrm>
            <a:off x="12345987" y="3731741"/>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2</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1241409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1" name="TextBox 40">
            <a:extLst>
              <a:ext uri="{FF2B5EF4-FFF2-40B4-BE49-F238E27FC236}">
                <a16:creationId xmlns:a16="http://schemas.microsoft.com/office/drawing/2014/main" id="{8095488A-23C0-914C-BE78-5172C07719C2}"/>
              </a:ext>
              <a:ext uri="{C183D7F6-B498-43B3-948B-1728B52AA6E4}">
                <adec:decorative xmlns:adec="http://schemas.microsoft.com/office/drawing/2017/decorative" val="1"/>
              </a:ext>
            </a:extLst>
          </p:cNvPr>
          <p:cNvSpPr txBox="1"/>
          <p:nvPr userDrawn="1"/>
        </p:nvSpPr>
        <p:spPr>
          <a:xfrm>
            <a:off x="16382524" y="3731741"/>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3</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16353674"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2" name="TextBox 41">
            <a:extLst>
              <a:ext uri="{FF2B5EF4-FFF2-40B4-BE49-F238E27FC236}">
                <a16:creationId xmlns:a16="http://schemas.microsoft.com/office/drawing/2014/main" id="{3F7B0BAE-B0EC-8C41-928D-64FA9C9BAD58}"/>
              </a:ext>
              <a:ext uri="{C183D7F6-B498-43B3-948B-1728B52AA6E4}">
                <adec:decorative xmlns:adec="http://schemas.microsoft.com/office/drawing/2017/decorative" val="1"/>
              </a:ext>
            </a:extLst>
          </p:cNvPr>
          <p:cNvSpPr txBox="1"/>
          <p:nvPr userDrawn="1"/>
        </p:nvSpPr>
        <p:spPr>
          <a:xfrm>
            <a:off x="20276961" y="3731741"/>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4</a:t>
            </a:r>
          </a:p>
        </p:txBody>
      </p:sp>
      <p:sp>
        <p:nvSpPr>
          <p:cNvPr id="32" name="Text Placeholder 3">
            <a:extLst>
              <a:ext uri="{FF2B5EF4-FFF2-40B4-BE49-F238E27FC236}">
                <a16:creationId xmlns:a16="http://schemas.microsoft.com/office/drawing/2014/main" id="{1EF996C7-BF41-BD40-B9FD-EAFF60BF4105}"/>
              </a:ext>
            </a:extLst>
          </p:cNvPr>
          <p:cNvSpPr>
            <a:spLocks noGrp="1"/>
          </p:cNvSpPr>
          <p:nvPr>
            <p:ph type="body" sz="quarter" idx="18" hasCustomPrompt="1"/>
          </p:nvPr>
        </p:nvSpPr>
        <p:spPr>
          <a:xfrm>
            <a:off x="2030823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3" name="TextBox 42">
            <a:extLst>
              <a:ext uri="{FF2B5EF4-FFF2-40B4-BE49-F238E27FC236}">
                <a16:creationId xmlns:a16="http://schemas.microsoft.com/office/drawing/2014/main" id="{BD6431D5-8E5B-184B-A654-6E5CDF3445DC}"/>
              </a:ext>
              <a:ext uri="{C183D7F6-B498-43B3-948B-1728B52AA6E4}">
                <adec:decorative xmlns:adec="http://schemas.microsoft.com/office/drawing/2017/decorative" val="1"/>
              </a:ext>
            </a:extLst>
          </p:cNvPr>
          <p:cNvSpPr txBox="1"/>
          <p:nvPr userDrawn="1"/>
        </p:nvSpPr>
        <p:spPr>
          <a:xfrm>
            <a:off x="8713101" y="7720914"/>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5</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8771486" y="9170272"/>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4" name="TextBox 43">
            <a:extLst>
              <a:ext uri="{FF2B5EF4-FFF2-40B4-BE49-F238E27FC236}">
                <a16:creationId xmlns:a16="http://schemas.microsoft.com/office/drawing/2014/main" id="{75D317EE-CAA3-3C47-9A86-7F78343662C8}"/>
              </a:ext>
              <a:ext uri="{C183D7F6-B498-43B3-948B-1728B52AA6E4}">
                <adec:decorative xmlns:adec="http://schemas.microsoft.com/office/drawing/2017/decorative" val="1"/>
              </a:ext>
            </a:extLst>
          </p:cNvPr>
          <p:cNvSpPr txBox="1"/>
          <p:nvPr userDrawn="1"/>
        </p:nvSpPr>
        <p:spPr>
          <a:xfrm>
            <a:off x="12370701" y="7720914"/>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6</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12414096" y="9170272"/>
            <a:ext cx="309419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5" name="TextBox 44">
            <a:extLst>
              <a:ext uri="{FF2B5EF4-FFF2-40B4-BE49-F238E27FC236}">
                <a16:creationId xmlns:a16="http://schemas.microsoft.com/office/drawing/2014/main" id="{AD062EEF-7D15-ED4F-B3B0-17BA5CD422DF}"/>
              </a:ext>
              <a:ext uri="{C183D7F6-B498-43B3-948B-1728B52AA6E4}">
                <adec:decorative xmlns:adec="http://schemas.microsoft.com/office/drawing/2017/decorative" val="1"/>
              </a:ext>
            </a:extLst>
          </p:cNvPr>
          <p:cNvSpPr txBox="1"/>
          <p:nvPr userDrawn="1"/>
        </p:nvSpPr>
        <p:spPr>
          <a:xfrm>
            <a:off x="16382524" y="7720914"/>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7</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16353674" y="9170272"/>
            <a:ext cx="3171695"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6" name="TextBox 45">
            <a:extLst>
              <a:ext uri="{FF2B5EF4-FFF2-40B4-BE49-F238E27FC236}">
                <a16:creationId xmlns:a16="http://schemas.microsoft.com/office/drawing/2014/main" id="{C7663BFC-6E93-DC4F-B3DB-50AE050FA588}"/>
              </a:ext>
              <a:ext uri="{C183D7F6-B498-43B3-948B-1728B52AA6E4}">
                <adec:decorative xmlns:adec="http://schemas.microsoft.com/office/drawing/2017/decorative" val="1"/>
              </a:ext>
            </a:extLst>
          </p:cNvPr>
          <p:cNvSpPr txBox="1"/>
          <p:nvPr userDrawn="1"/>
        </p:nvSpPr>
        <p:spPr>
          <a:xfrm>
            <a:off x="20279021" y="7720914"/>
            <a:ext cx="1186249" cy="1556951"/>
          </a:xfrm>
          <a:prstGeom prst="rect">
            <a:avLst/>
          </a:prstGeom>
          <a:noFill/>
        </p:spPr>
        <p:txBody>
          <a:bodyPr wrap="square" lIns="0" tIns="0" rIns="0" bIns="0" rtlCol="0">
            <a:noAutofit/>
          </a:bodyPr>
          <a:lstStyle/>
          <a:p>
            <a:pPr algn="l" rtl="0"/>
            <a:r>
              <a:rPr lang="de-DE" sz="8800" b="0" i="0">
                <a:solidFill>
                  <a:schemeClr val="accent2"/>
                </a:solidFill>
                <a:latin typeface="Community Light" panose="02000303040000020003" pitchFamily="2" charset="0"/>
              </a:rPr>
              <a:t>8</a:t>
            </a:r>
          </a:p>
        </p:txBody>
      </p:sp>
      <p:sp>
        <p:nvSpPr>
          <p:cNvPr id="33" name="Text Placeholder 3">
            <a:extLst>
              <a:ext uri="{FF2B5EF4-FFF2-40B4-BE49-F238E27FC236}">
                <a16:creationId xmlns:a16="http://schemas.microsoft.com/office/drawing/2014/main" id="{11E749A5-1927-1E42-B89A-0FE620E3E052}"/>
              </a:ext>
            </a:extLst>
          </p:cNvPr>
          <p:cNvSpPr>
            <a:spLocks noGrp="1"/>
          </p:cNvSpPr>
          <p:nvPr>
            <p:ph type="body" sz="quarter" idx="19" hasCustomPrompt="1"/>
          </p:nvPr>
        </p:nvSpPr>
        <p:spPr>
          <a:xfrm>
            <a:off x="20308237" y="9170272"/>
            <a:ext cx="312888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9" name="Folded Corner 38">
            <a:extLst>
              <a:ext uri="{FF2B5EF4-FFF2-40B4-BE49-F238E27FC236}">
                <a16:creationId xmlns:a16="http://schemas.microsoft.com/office/drawing/2014/main" id="{D0AFAB09-EAEA-164B-A952-FB4769F65C71}"/>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highlight a key point with descriptor and 8 topics.</a:t>
            </a:r>
          </a:p>
        </p:txBody>
      </p:sp>
    </p:spTree>
    <p:extLst>
      <p:ext uri="{BB962C8B-B14F-4D97-AF65-F5344CB8AC3E}">
        <p14:creationId xmlns:p14="http://schemas.microsoft.com/office/powerpoint/2010/main" val="23435312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1525587" y="4382266"/>
            <a:ext cx="8740418" cy="2769732"/>
          </a:xfrm>
          <a:noFill/>
        </p:spPr>
        <p:txBody>
          <a:bodyPr vert="horz" lIns="0" tIns="45720" rIns="0" bIns="45720" rtlCol="0" anchor="b" anchorCtr="0">
            <a:noAutofit/>
          </a:bodyPr>
          <a:lstStyle>
            <a:lvl1pPr>
              <a:lnSpc>
                <a:spcPts val="9600"/>
              </a:lnSpc>
              <a:defRPr lang="en-US" sz="9600">
                <a:ea typeface="+mn-ea"/>
                <a:cs typeface="+mn-cs"/>
              </a:defRPr>
            </a:lvl1pPr>
          </a:lstStyle>
          <a:p>
            <a:pPr lvl="0"/>
            <a:r>
              <a:rPr lang="en-US"/>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1576384" y="7358577"/>
            <a:ext cx="8679724" cy="3233223"/>
          </a:xfrm>
        </p:spPr>
        <p:txBody>
          <a:bodyPr>
            <a:noAutofit/>
          </a:bodyPr>
          <a:lstStyle>
            <a:lvl1pPr marL="0" indent="0">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12193588" y="0"/>
            <a:ext cx="12193586"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13504236" y="4382265"/>
            <a:ext cx="7665704" cy="6895335"/>
          </a:xfrm>
        </p:spPr>
        <p:txBody>
          <a:bodyPr>
            <a:normAutofit/>
          </a:bodyPr>
          <a:lstStyle>
            <a:lvl1pPr marL="685800" indent="-685800">
              <a:buClr>
                <a:schemeClr val="bg2"/>
              </a:buClr>
              <a:buFont typeface="Arial" panose="020B0604020202020204" pitchFamily="34" charset="0"/>
              <a:buChar char="•"/>
              <a:defRPr sz="4800">
                <a:solidFill>
                  <a:schemeClr val="tx1"/>
                </a:solidFill>
              </a:defRPr>
            </a:lvl1pPr>
            <a:lvl3pPr marL="2400300" indent="-571500">
              <a:buClr>
                <a:schemeClr val="bg2"/>
              </a:buClr>
              <a:buFont typeface="Arial" panose="020B0604020202020204" pitchFamily="34" charset="0"/>
              <a:buChar char="•"/>
              <a:defRPr sz="4800">
                <a:solidFill>
                  <a:schemeClr val="tx1"/>
                </a:solidFill>
              </a:defRPr>
            </a:lvl3pPr>
            <a:lvl4pPr marL="3314700" indent="-571500">
              <a:buClr>
                <a:schemeClr val="bg2"/>
              </a:buClr>
              <a:buFont typeface="Arial" panose="020B0604020202020204" pitchFamily="34" charset="0"/>
              <a:buChar char="•"/>
              <a:defRPr sz="4800">
                <a:solidFill>
                  <a:schemeClr val="tx1"/>
                </a:solidFill>
              </a:defRPr>
            </a:lvl4pPr>
            <a:lvl5pPr marL="4229100" indent="-571500">
              <a:buClr>
                <a:schemeClr val="bg2"/>
              </a:buClr>
              <a:buFont typeface="Arial" panose="020B0604020202020204" pitchFamily="34" charset="0"/>
              <a:buChar char="•"/>
              <a:defRPr sz="4800">
                <a:solidFill>
                  <a:schemeClr val="tx1"/>
                </a:solidFill>
              </a:defRPr>
            </a:lvl5pPr>
          </a:lstStyle>
          <a:p>
            <a:pPr lvl="0"/>
            <a:r>
              <a:rPr lang="en-US"/>
              <a:t>Enter your list here</a:t>
            </a:r>
          </a:p>
          <a:p>
            <a:pPr lvl="0"/>
            <a:r>
              <a:rPr lang="en-US"/>
              <a:t>Second level</a:t>
            </a:r>
          </a:p>
          <a:p>
            <a:pPr lvl="2"/>
            <a:r>
              <a:rPr lang="en-US"/>
              <a:t>Third level</a:t>
            </a:r>
          </a:p>
          <a:p>
            <a:pPr lvl="3"/>
            <a:r>
              <a:rPr lang="en-US"/>
              <a:t>Fourth level</a:t>
            </a:r>
          </a:p>
          <a:p>
            <a:pPr lvl="4"/>
            <a:r>
              <a:rPr lang="en-US"/>
              <a:t>Fifth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highlight a key point with descriptor and a supporting text box module on right.</a:t>
            </a:r>
          </a:p>
        </p:txBody>
      </p:sp>
    </p:spTree>
    <p:extLst>
      <p:ext uri="{BB962C8B-B14F-4D97-AF65-F5344CB8AC3E}">
        <p14:creationId xmlns:p14="http://schemas.microsoft.com/office/powerpoint/2010/main" val="1972542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ig number descriptor">
    <p:bg>
      <p:bgPr>
        <a:solidFill>
          <a:srgbClr val="FEFAF5"/>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1464421" y="3781176"/>
            <a:ext cx="8593980" cy="3763607"/>
          </a:xfrm>
          <a:noFill/>
        </p:spPr>
        <p:txBody>
          <a:bodyPr vert="horz" lIns="0" tIns="45720" rIns="0" bIns="45720" rtlCol="0" anchor="b" anchorCtr="0">
            <a:noAutofit/>
          </a:bodyPr>
          <a:lstStyle>
            <a:lvl1pPr>
              <a:defRPr lang="en-US" sz="27800" b="0" i="0">
                <a:solidFill>
                  <a:schemeClr val="bg2"/>
                </a:solidFill>
                <a:ea typeface="+mn-ea"/>
                <a:cs typeface="+mn-cs"/>
              </a:defRPr>
            </a:lvl1pPr>
          </a:lstStyle>
          <a:p>
            <a:pPr marL="0" lvl="0" indent="0">
              <a:spcBef>
                <a:spcPts val="2000"/>
              </a:spcBef>
              <a:buFont typeface="Arial" panose="020B0604020202020204" pitchFamily="34" charset="0"/>
            </a:pPr>
            <a:r>
              <a:rPr lang="en-US"/>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519919" y="7755111"/>
            <a:ext cx="8542644"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14267281" y="4533900"/>
            <a:ext cx="7656512" cy="4648200"/>
          </a:xfrm>
        </p:spPr>
        <p:txBody>
          <a:bodyPr>
            <a:normAutofit/>
          </a:bodyPr>
          <a:lstStyle>
            <a:lvl1pPr>
              <a:defRPr sz="4800">
                <a:solidFill>
                  <a:schemeClr val="tx1"/>
                </a:solidFill>
              </a:defRPr>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 et </a:t>
            </a:r>
            <a:r>
              <a:rPr lang="en-US" err="1"/>
              <a:t>laboris</a:t>
            </a:r>
            <a:r>
              <a:rPr lang="en-US"/>
              <a:t> </a:t>
            </a:r>
            <a:r>
              <a:rPr lang="en-US" err="1"/>
              <a:t>aut</a:t>
            </a:r>
            <a:r>
              <a:rPr lang="en-US"/>
              <a:t> </a:t>
            </a:r>
            <a:r>
              <a:rPr lang="en-US" err="1"/>
              <a:t>aspexerat</a:t>
            </a:r>
            <a:r>
              <a:rPr lang="en-US"/>
              <a:t> </a:t>
            </a:r>
            <a:r>
              <a:rPr lang="en-US" err="1"/>
              <a:t>fugiat</a:t>
            </a:r>
            <a:r>
              <a:rPr lang="en-US"/>
              <a:t>. </a:t>
            </a:r>
            <a:r>
              <a:rPr lang="en-US" err="1"/>
              <a:t>ipsa</a:t>
            </a:r>
            <a:r>
              <a:rPr lang="en-US"/>
              <a:t> </a:t>
            </a:r>
            <a:r>
              <a:rPr lang="en-US" err="1"/>
              <a:t>amet</a:t>
            </a:r>
            <a:endParaRPr lang="en-US"/>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1" y="-2362200"/>
            <a:ext cx="14631987" cy="2133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de-DE"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3442008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amber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B5FD15-F0DC-AD47-8274-A9B6663080BD}"/>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7" y="6976627"/>
            <a:ext cx="8015977"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2C92EDE8-DF91-5841-9221-373231AEBA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0B90EE9E-1C7A-B949-B095-81F1B772E9D1}"/>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170918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g number descriptor 2">
    <p:bg>
      <p:bgPr>
        <a:solidFill>
          <a:srgbClr val="FEFAF5"/>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1464421" y="3781176"/>
            <a:ext cx="8593980" cy="3763607"/>
          </a:xfrm>
          <a:noFill/>
        </p:spPr>
        <p:txBody>
          <a:bodyPr vert="horz" lIns="0" tIns="45720" rIns="0" bIns="45720" rtlCol="0" anchor="b" anchorCtr="0">
            <a:noAutofit/>
          </a:bodyPr>
          <a:lstStyle>
            <a:lvl1pPr>
              <a:defRPr lang="en-US" sz="27800" b="0" i="0">
                <a:solidFill>
                  <a:schemeClr val="accent2"/>
                </a:solidFill>
                <a:ea typeface="+mn-ea"/>
                <a:cs typeface="+mn-cs"/>
              </a:defRPr>
            </a:lvl1pPr>
          </a:lstStyle>
          <a:p>
            <a:pPr marL="0" lvl="0" indent="0">
              <a:spcBef>
                <a:spcPts val="2000"/>
              </a:spcBef>
              <a:buFont typeface="Arial" panose="020B0604020202020204" pitchFamily="34" charset="0"/>
            </a:pPr>
            <a:r>
              <a:rPr lang="en-US"/>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519919" y="7755111"/>
            <a:ext cx="8542644"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14267281" y="4533900"/>
            <a:ext cx="7656512" cy="4648200"/>
          </a:xfrm>
        </p:spPr>
        <p:txBody>
          <a:bodyPr>
            <a:normAutofit/>
          </a:bodyPr>
          <a:lstStyle>
            <a:lvl1pPr>
              <a:defRPr sz="4800">
                <a:solidFill>
                  <a:schemeClr val="tx1"/>
                </a:solidFill>
              </a:defRPr>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 et </a:t>
            </a:r>
            <a:r>
              <a:rPr lang="en-US" err="1"/>
              <a:t>laboris</a:t>
            </a:r>
            <a:r>
              <a:rPr lang="en-US"/>
              <a:t> </a:t>
            </a:r>
            <a:r>
              <a:rPr lang="en-US" err="1"/>
              <a:t>aut</a:t>
            </a:r>
            <a:r>
              <a:rPr lang="en-US"/>
              <a:t> </a:t>
            </a:r>
            <a:r>
              <a:rPr lang="en-US" err="1"/>
              <a:t>aspexerat</a:t>
            </a:r>
            <a:r>
              <a:rPr lang="en-US"/>
              <a:t> </a:t>
            </a:r>
            <a:r>
              <a:rPr lang="en-US" err="1"/>
              <a:t>fugiat</a:t>
            </a:r>
            <a:r>
              <a:rPr lang="en-US"/>
              <a:t>. </a:t>
            </a:r>
            <a:r>
              <a:rPr lang="en-US" err="1"/>
              <a:t>ipsa</a:t>
            </a:r>
            <a:r>
              <a:rPr lang="en-US"/>
              <a:t> </a:t>
            </a:r>
            <a:r>
              <a:rPr lang="en-US" err="1"/>
              <a:t>amet</a:t>
            </a:r>
            <a:endParaRPr lang="en-US"/>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1" y="-2362200"/>
            <a:ext cx="14631987" cy="2133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de-DE"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156156588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s + 3 stats with labels">
    <p:bg>
      <p:bgPr>
        <a:solidFill>
          <a:schemeClr val="bg1"/>
        </a:solid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73EC8F1F-FDB3-0F40-A1EE-8B2B7BBEA97C}"/>
              </a:ext>
              <a:ext uri="{C183D7F6-B498-43B3-948B-1728B52AA6E4}">
                <adec:decorative xmlns:adec="http://schemas.microsoft.com/office/drawing/2017/decorative" val="1"/>
              </a:ext>
            </a:extLst>
          </p:cNvPr>
          <p:cNvSpPr>
            <a:spLocks noChangeAspect="1"/>
          </p:cNvSpPr>
          <p:nvPr userDrawn="1"/>
        </p:nvSpPr>
        <p:spPr>
          <a:xfrm>
            <a:off x="9435104" y="3810000"/>
            <a:ext cx="5486400" cy="5486400"/>
          </a:xfrm>
          <a:prstGeom prst="ellipse">
            <a:avLst/>
          </a:prstGeom>
          <a:solidFill>
            <a:srgbClr val="7E8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04BF8081-F0E8-3542-AFD2-482A58D042BF}"/>
              </a:ext>
              <a:ext uri="{C183D7F6-B498-43B3-948B-1728B52AA6E4}">
                <adec:decorative xmlns:adec="http://schemas.microsoft.com/office/drawing/2017/decorative" val="1"/>
              </a:ext>
            </a:extLst>
          </p:cNvPr>
          <p:cNvSpPr>
            <a:spLocks noChangeAspect="1"/>
          </p:cNvSpPr>
          <p:nvPr userDrawn="1"/>
        </p:nvSpPr>
        <p:spPr>
          <a:xfrm>
            <a:off x="16706761" y="3810000"/>
            <a:ext cx="5486400" cy="5486400"/>
          </a:xfrm>
          <a:prstGeom prst="ellipse">
            <a:avLst/>
          </a:prstGeom>
          <a:solidFill>
            <a:srgbClr val="E7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E9C823BE-2F8C-5140-B70F-19E1B3279FD2}"/>
              </a:ext>
              <a:ext uri="{C183D7F6-B498-43B3-948B-1728B52AA6E4}">
                <adec:decorative xmlns:adec="http://schemas.microsoft.com/office/drawing/2017/decorative" val="1"/>
              </a:ext>
            </a:extLst>
          </p:cNvPr>
          <p:cNvSpPr>
            <a:spLocks noChangeAspect="1"/>
          </p:cNvSpPr>
          <p:nvPr userDrawn="1"/>
        </p:nvSpPr>
        <p:spPr>
          <a:xfrm>
            <a:off x="2163447" y="3810000"/>
            <a:ext cx="5486400" cy="5486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3" name="Text Placeholder 2">
            <a:extLst>
              <a:ext uri="{FF2B5EF4-FFF2-40B4-BE49-F238E27FC236}">
                <a16:creationId xmlns:a16="http://schemas.microsoft.com/office/drawing/2014/main" id="{C6842F6C-340A-8A49-9680-86432C900238}"/>
              </a:ext>
            </a:extLst>
          </p:cNvPr>
          <p:cNvSpPr>
            <a:spLocks noGrp="1"/>
          </p:cNvSpPr>
          <p:nvPr>
            <p:ph type="body" sz="quarter" idx="24" hasCustomPrompt="1"/>
          </p:nvPr>
        </p:nvSpPr>
        <p:spPr>
          <a:xfrm>
            <a:off x="2205011"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a:t>
            </a:r>
          </a:p>
        </p:txBody>
      </p:sp>
      <p:sp>
        <p:nvSpPr>
          <p:cNvPr id="6" name="Text Placeholder 5">
            <a:extLst>
              <a:ext uri="{FF2B5EF4-FFF2-40B4-BE49-F238E27FC236}">
                <a16:creationId xmlns:a16="http://schemas.microsoft.com/office/drawing/2014/main" id="{A0F4561A-17D3-4444-AF6F-E1ED6D4144CA}"/>
              </a:ext>
            </a:extLst>
          </p:cNvPr>
          <p:cNvSpPr>
            <a:spLocks noGrp="1"/>
          </p:cNvSpPr>
          <p:nvPr>
            <p:ph type="body" sz="quarter" idx="29" hasCustomPrompt="1"/>
          </p:nvPr>
        </p:nvSpPr>
        <p:spPr>
          <a:xfrm>
            <a:off x="1525588" y="9834533"/>
            <a:ext cx="6667500" cy="2662267"/>
          </a:xfrm>
        </p:spPr>
        <p:txBody>
          <a:bodyPr/>
          <a:lstStyle>
            <a:lvl1pPr algn="ctr">
              <a:defRPr b="0" i="0">
                <a:latin typeface="Community Light" panose="02000303040000020003" pitchFamily="2" charset="0"/>
              </a:defRPr>
            </a:lvl1pPr>
          </a:lstStyle>
          <a:p>
            <a:pPr lvl="0"/>
            <a:r>
              <a:rPr kumimoji="0" lang="en-US" sz="6000" b="1" i="0" u="none" strike="noStrike" kern="1200" cap="none" spc="0" normalizeH="0" baseline="0" noProof="0">
                <a:ln>
                  <a:noFill/>
                </a:ln>
                <a:solidFill>
                  <a:srgbClr val="935907"/>
                </a:solidFill>
                <a:effectLst/>
                <a:uLnTx/>
                <a:uFillTx/>
                <a:latin typeface="Community Semibold" panose="02000303040000020003" pitchFamily="2" charset="0"/>
                <a:ea typeface="Source Sans Pro Semibold" charset="0"/>
              </a:rPr>
              <a:t>Enter title</a:t>
            </a:r>
            <a:endParaRPr lang="en-US"/>
          </a:p>
          <a:p>
            <a:pPr lvl="0"/>
            <a:r>
              <a:rPr lang="en-US"/>
              <a:t>Enter description here, no more than two lines</a:t>
            </a:r>
          </a:p>
        </p:txBody>
      </p:sp>
      <p:sp>
        <p:nvSpPr>
          <p:cNvPr id="34" name="Text Placeholder 2">
            <a:extLst>
              <a:ext uri="{FF2B5EF4-FFF2-40B4-BE49-F238E27FC236}">
                <a16:creationId xmlns:a16="http://schemas.microsoft.com/office/drawing/2014/main" id="{AA190462-4926-274B-BB4F-354739C011FC}"/>
              </a:ext>
            </a:extLst>
          </p:cNvPr>
          <p:cNvSpPr>
            <a:spLocks noGrp="1"/>
          </p:cNvSpPr>
          <p:nvPr>
            <p:ph type="body" sz="quarter" idx="25" hasCustomPrompt="1"/>
          </p:nvPr>
        </p:nvSpPr>
        <p:spPr>
          <a:xfrm>
            <a:off x="9435104"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##M</a:t>
            </a:r>
          </a:p>
        </p:txBody>
      </p:sp>
      <p:sp>
        <p:nvSpPr>
          <p:cNvPr id="42" name="Text Placeholder 5">
            <a:extLst>
              <a:ext uri="{FF2B5EF4-FFF2-40B4-BE49-F238E27FC236}">
                <a16:creationId xmlns:a16="http://schemas.microsoft.com/office/drawing/2014/main" id="{2E330F41-8797-D84E-AC56-EB87BFC6553F}"/>
              </a:ext>
            </a:extLst>
          </p:cNvPr>
          <p:cNvSpPr>
            <a:spLocks noGrp="1"/>
          </p:cNvSpPr>
          <p:nvPr>
            <p:ph type="body" sz="quarter" idx="30" hasCustomPrompt="1"/>
          </p:nvPr>
        </p:nvSpPr>
        <p:spPr>
          <a:xfrm>
            <a:off x="8840787" y="9834533"/>
            <a:ext cx="6667500" cy="2662267"/>
          </a:xfrm>
        </p:spPr>
        <p:txBody>
          <a:bodyPr/>
          <a:lstStyle>
            <a:lvl1pPr marL="0" marR="0" indent="0" algn="ctr" defTabSz="1828891" rtl="0" eaLnBrk="1" fontAlgn="auto" latinLnBrk="0" hangingPunct="1">
              <a:lnSpc>
                <a:spcPct val="90000"/>
              </a:lnSpc>
              <a:spcBef>
                <a:spcPts val="0"/>
              </a:spcBef>
              <a:spcAft>
                <a:spcPts val="1200"/>
              </a:spcAft>
              <a:buClr>
                <a:srgbClr val="0A66C2"/>
              </a:buClr>
              <a:buSzTx/>
              <a:buFontTx/>
              <a:buNone/>
              <a:tabLst/>
              <a:defRPr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kumimoji="0" lang="en-US" sz="6000" b="1" i="0" u="none" strike="noStrike" kern="1200" cap="none" spc="0" normalizeH="0" baseline="0" noProof="0">
                <a:ln>
                  <a:noFill/>
                </a:ln>
                <a:solidFill>
                  <a:srgbClr val="7E8F1D"/>
                </a:solidFill>
                <a:effectLst/>
                <a:uLnTx/>
                <a:uFillTx/>
                <a:latin typeface="Community Semibold" panose="02000303040000020003" pitchFamily="2" charset="0"/>
                <a:ea typeface="Source Sans Pro Semibold" charset="0"/>
                <a:cs typeface="Source Sans Pro Semibold" charset="0"/>
              </a:rPr>
              <a:t>Enter title</a:t>
            </a:r>
          </a:p>
          <a:p>
            <a:pPr lvl="0"/>
            <a:r>
              <a:rPr lang="en-US"/>
              <a:t>Enter description here, no more than two lines</a:t>
            </a:r>
          </a:p>
        </p:txBody>
      </p:sp>
      <p:sp>
        <p:nvSpPr>
          <p:cNvPr id="37" name="Text Placeholder 2">
            <a:extLst>
              <a:ext uri="{FF2B5EF4-FFF2-40B4-BE49-F238E27FC236}">
                <a16:creationId xmlns:a16="http://schemas.microsoft.com/office/drawing/2014/main" id="{54EDF573-C81D-FB46-87B2-6A4787DEAB3A}"/>
              </a:ext>
            </a:extLst>
          </p:cNvPr>
          <p:cNvSpPr>
            <a:spLocks noGrp="1"/>
          </p:cNvSpPr>
          <p:nvPr>
            <p:ph type="body" sz="quarter" idx="26" hasCustomPrompt="1"/>
          </p:nvPr>
        </p:nvSpPr>
        <p:spPr>
          <a:xfrm>
            <a:off x="16706761"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##B</a:t>
            </a:r>
          </a:p>
        </p:txBody>
      </p:sp>
      <p:sp>
        <p:nvSpPr>
          <p:cNvPr id="46" name="Text Placeholder 5">
            <a:extLst>
              <a:ext uri="{FF2B5EF4-FFF2-40B4-BE49-F238E27FC236}">
                <a16:creationId xmlns:a16="http://schemas.microsoft.com/office/drawing/2014/main" id="{97DACFD9-3FBD-0444-9CDC-266D7B1BE79B}"/>
              </a:ext>
            </a:extLst>
          </p:cNvPr>
          <p:cNvSpPr>
            <a:spLocks noGrp="1"/>
          </p:cNvSpPr>
          <p:nvPr>
            <p:ph type="body" sz="quarter" idx="31" hasCustomPrompt="1"/>
          </p:nvPr>
        </p:nvSpPr>
        <p:spPr>
          <a:xfrm>
            <a:off x="16155987" y="9834533"/>
            <a:ext cx="6667500" cy="2662267"/>
          </a:xfrm>
        </p:spPr>
        <p:txBody>
          <a:bodyPr/>
          <a:lstStyle>
            <a:lvl1pPr marL="0" marR="0" indent="0" algn="ctr" defTabSz="1828891" rtl="0" eaLnBrk="1" fontAlgn="auto" latinLnBrk="0" hangingPunct="1">
              <a:lnSpc>
                <a:spcPct val="90000"/>
              </a:lnSpc>
              <a:spcBef>
                <a:spcPts val="0"/>
              </a:spcBef>
              <a:spcAft>
                <a:spcPts val="1200"/>
              </a:spcAft>
              <a:buClr>
                <a:srgbClr val="0A66C2"/>
              </a:buClr>
              <a:buSzTx/>
              <a:buFontTx/>
              <a:buNone/>
              <a:tabLst/>
              <a:defRPr b="0" i="0">
                <a:solidFill>
                  <a:schemeClr val="accent6"/>
                </a:solidFill>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kumimoji="0" lang="en-US" sz="6000" b="1" i="0" u="none" strike="noStrike" kern="1200" cap="none" spc="0" normalizeH="0" baseline="0" noProof="0">
                <a:ln>
                  <a:noFill/>
                </a:ln>
                <a:solidFill>
                  <a:srgbClr val="004183"/>
                </a:solidFill>
                <a:effectLst/>
                <a:uLnTx/>
                <a:uFillTx/>
                <a:latin typeface="Community Semibold" panose="02000303040000020003" pitchFamily="2" charset="0"/>
                <a:ea typeface="Source Sans Pro Semibold" charset="0"/>
                <a:cs typeface="Source Sans Pro Semibold" charset="0"/>
              </a:rPr>
              <a:t>Enter title</a:t>
            </a:r>
          </a:p>
          <a:p>
            <a:pPr lvl="0"/>
            <a:r>
              <a:rPr lang="en-US"/>
              <a:t>Enter description here, no more than two lines</a:t>
            </a:r>
          </a:p>
        </p:txBody>
      </p:sp>
      <p:sp>
        <p:nvSpPr>
          <p:cNvPr id="18" name="Folded Corner 17">
            <a:extLst>
              <a:ext uri="{FF2B5EF4-FFF2-40B4-BE49-F238E27FC236}">
                <a16:creationId xmlns:a16="http://schemas.microsoft.com/office/drawing/2014/main" id="{865F5269-81B8-8745-9FA0-8BF437EC2871}"/>
              </a:ext>
              <a:ext uri="{C183D7F6-B498-43B3-948B-1728B52AA6E4}">
                <adec:decorative xmlns:adec="http://schemas.microsoft.com/office/drawing/2017/decorative" val="1"/>
              </a:ext>
            </a:extLst>
          </p:cNvPr>
          <p:cNvSpPr/>
          <p:nvPr userDrawn="1"/>
        </p:nvSpPr>
        <p:spPr>
          <a:xfrm>
            <a:off x="0" y="-2971801"/>
            <a:ext cx="12498388" cy="2285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3 key stats with a key points and descriptors.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de-DE"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three important stats or facts. Use this layout sparingly, or for impact during  the an important moment in your presentation </a:t>
            </a:r>
          </a:p>
        </p:txBody>
      </p:sp>
    </p:spTree>
    <p:extLst>
      <p:ext uri="{BB962C8B-B14F-4D97-AF65-F5344CB8AC3E}">
        <p14:creationId xmlns:p14="http://schemas.microsoft.com/office/powerpoint/2010/main" val="9948585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arge title 2 topics side by s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CD89-1F8D-B04E-8B7B-D9B37205AFF8}"/>
              </a:ext>
            </a:extLst>
          </p:cNvPr>
          <p:cNvSpPr>
            <a:spLocks noGrp="1"/>
          </p:cNvSpPr>
          <p:nvPr>
            <p:ph type="title" hasCustomPrompt="1"/>
          </p:nvPr>
        </p:nvSpPr>
        <p:spPr>
          <a:xfrm>
            <a:off x="1545372" y="2490930"/>
            <a:ext cx="10468149" cy="2687404"/>
          </a:xfrm>
        </p:spPr>
        <p:txBody>
          <a:bodyPr/>
          <a:lstStyle>
            <a:lvl1pPr>
              <a:defRPr lang="en-US" sz="8800" b="0" i="0" kern="1200" baseline="0" smtClean="0">
                <a:solidFill>
                  <a:srgbClr val="56687A"/>
                </a:solidFill>
                <a:latin typeface="Community" panose="02000303040000020003" pitchFamily="2" charset="0"/>
                <a:ea typeface="+mn-ea"/>
                <a:cs typeface="+mn-cs"/>
              </a:defRPr>
            </a:lvl1pPr>
          </a:lstStyle>
          <a:p>
            <a:pPr lvl="0"/>
            <a:r>
              <a:rPr lang="en-US"/>
              <a:t>Enter slide title here, in no more than two lines</a:t>
            </a:r>
          </a:p>
        </p:txBody>
      </p:sp>
      <p:sp>
        <p:nvSpPr>
          <p:cNvPr id="22" name="Rectangle 21">
            <a:extLst>
              <a:ext uri="{FF2B5EF4-FFF2-40B4-BE49-F238E27FC236}">
                <a16:creationId xmlns:a16="http://schemas.microsoft.com/office/drawing/2014/main" id="{8C733DAA-201B-C74E-92CF-EC9A48F10AA2}"/>
              </a:ext>
              <a:ext uri="{C183D7F6-B498-43B3-948B-1728B52AA6E4}">
                <adec:decorative xmlns:adec="http://schemas.microsoft.com/office/drawing/2017/decorative" val="1"/>
              </a:ext>
            </a:extLst>
          </p:cNvPr>
          <p:cNvSpPr/>
          <p:nvPr userDrawn="1"/>
        </p:nvSpPr>
        <p:spPr>
          <a:xfrm flipV="1">
            <a:off x="1545372" y="6974399"/>
            <a:ext cx="1170359" cy="63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Rectangle 23">
            <a:extLst>
              <a:ext uri="{FF2B5EF4-FFF2-40B4-BE49-F238E27FC236}">
                <a16:creationId xmlns:a16="http://schemas.microsoft.com/office/drawing/2014/main" id="{6ABA7AB3-6E3E-F348-A2FD-4CAC3A189D11}"/>
              </a:ext>
              <a:ext uri="{C183D7F6-B498-43B3-948B-1728B52AA6E4}">
                <adec:decorative xmlns:adec="http://schemas.microsoft.com/office/drawing/2017/decorative" val="1"/>
              </a:ext>
            </a:extLst>
          </p:cNvPr>
          <p:cNvSpPr/>
          <p:nvPr userDrawn="1"/>
        </p:nvSpPr>
        <p:spPr>
          <a:xfrm flipV="1">
            <a:off x="12518172" y="6974399"/>
            <a:ext cx="1170359" cy="63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Text Placeholder 7">
            <a:extLst>
              <a:ext uri="{FF2B5EF4-FFF2-40B4-BE49-F238E27FC236}">
                <a16:creationId xmlns:a16="http://schemas.microsoft.com/office/drawing/2014/main" id="{E490000A-F84D-C141-A67D-F8F96FB1B0A5}"/>
              </a:ext>
            </a:extLst>
          </p:cNvPr>
          <p:cNvSpPr>
            <a:spLocks noGrp="1"/>
          </p:cNvSpPr>
          <p:nvPr>
            <p:ph type="body" sz="quarter" idx="11" hasCustomPrompt="1"/>
          </p:nvPr>
        </p:nvSpPr>
        <p:spPr>
          <a:xfrm>
            <a:off x="1544638" y="5931539"/>
            <a:ext cx="10267950" cy="805180"/>
          </a:xfrm>
        </p:spPr>
        <p:txBody>
          <a:bodyPr>
            <a:normAutofit/>
          </a:bodyPr>
          <a:lstStyle>
            <a:lvl1pPr>
              <a:defRPr sz="5400" b="0" i="0">
                <a:solidFill>
                  <a:schemeClr val="bg2"/>
                </a:solidFill>
                <a:latin typeface="Community" panose="02000303040000020003" pitchFamily="2" charset="0"/>
              </a:defRPr>
            </a:lvl1pPr>
          </a:lstStyle>
          <a:p>
            <a:pPr lvl="0"/>
            <a:r>
              <a:rPr lang="en-US"/>
              <a:t>Enter title here</a:t>
            </a:r>
          </a:p>
        </p:txBody>
      </p:sp>
      <p:sp>
        <p:nvSpPr>
          <p:cNvPr id="10" name="Text Placeholder 9">
            <a:extLst>
              <a:ext uri="{FF2B5EF4-FFF2-40B4-BE49-F238E27FC236}">
                <a16:creationId xmlns:a16="http://schemas.microsoft.com/office/drawing/2014/main" id="{69554DDD-0712-3642-8308-CA0204A80E39}"/>
              </a:ext>
            </a:extLst>
          </p:cNvPr>
          <p:cNvSpPr>
            <a:spLocks noGrp="1"/>
          </p:cNvSpPr>
          <p:nvPr>
            <p:ph type="body" sz="quarter" idx="13" hasCustomPrompt="1"/>
          </p:nvPr>
        </p:nvSpPr>
        <p:spPr>
          <a:xfrm>
            <a:off x="1525588" y="7418812"/>
            <a:ext cx="10363200" cy="4114800"/>
          </a:xfrm>
        </p:spPr>
        <p:txBody>
          <a:bodyPr>
            <a:noAutofit/>
          </a:bodyPr>
          <a:lstStyle>
            <a:lvl1pPr>
              <a:defRPr sz="4800"/>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33" name="Text Placeholder 7">
            <a:extLst>
              <a:ext uri="{FF2B5EF4-FFF2-40B4-BE49-F238E27FC236}">
                <a16:creationId xmlns:a16="http://schemas.microsoft.com/office/drawing/2014/main" id="{9018D21B-E7D8-4A48-B916-4907AC81346D}"/>
              </a:ext>
            </a:extLst>
          </p:cNvPr>
          <p:cNvSpPr>
            <a:spLocks noGrp="1"/>
          </p:cNvSpPr>
          <p:nvPr>
            <p:ph type="body" sz="quarter" idx="12" hasCustomPrompt="1"/>
          </p:nvPr>
        </p:nvSpPr>
        <p:spPr>
          <a:xfrm>
            <a:off x="12517438" y="5931539"/>
            <a:ext cx="10267950" cy="805180"/>
          </a:xfrm>
        </p:spPr>
        <p:txBody>
          <a:bodyPr>
            <a:normAutofit/>
          </a:bodyPr>
          <a:lstStyle>
            <a:lvl1pPr>
              <a:defRPr sz="5400" b="0" i="0">
                <a:solidFill>
                  <a:schemeClr val="bg2"/>
                </a:solidFill>
                <a:latin typeface="Community" panose="02000303040000020003" pitchFamily="2" charset="0"/>
              </a:defRPr>
            </a:lvl1pPr>
          </a:lstStyle>
          <a:p>
            <a:pPr lvl="0"/>
            <a:r>
              <a:rPr lang="en-US"/>
              <a:t>Enter title here</a:t>
            </a:r>
          </a:p>
        </p:txBody>
      </p:sp>
      <p:sp>
        <p:nvSpPr>
          <p:cNvPr id="35" name="Text Placeholder 9">
            <a:extLst>
              <a:ext uri="{FF2B5EF4-FFF2-40B4-BE49-F238E27FC236}">
                <a16:creationId xmlns:a16="http://schemas.microsoft.com/office/drawing/2014/main" id="{0EEB1282-65C8-DA42-B84E-2C0948F8959A}"/>
              </a:ext>
            </a:extLst>
          </p:cNvPr>
          <p:cNvSpPr>
            <a:spLocks noGrp="1"/>
          </p:cNvSpPr>
          <p:nvPr>
            <p:ph type="body" sz="quarter" idx="14" hasCustomPrompt="1"/>
          </p:nvPr>
        </p:nvSpPr>
        <p:spPr>
          <a:xfrm>
            <a:off x="12498387" y="7418812"/>
            <a:ext cx="10363200" cy="4114800"/>
          </a:xfrm>
        </p:spPr>
        <p:txBody>
          <a:bodyPr>
            <a:noAutofit/>
          </a:bodyPr>
          <a:lstStyle>
            <a:lvl1pPr>
              <a:defRPr sz="4800"/>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9" name="Folded Corner 8">
            <a:extLst>
              <a:ext uri="{FF2B5EF4-FFF2-40B4-BE49-F238E27FC236}">
                <a16:creationId xmlns:a16="http://schemas.microsoft.com/office/drawing/2014/main" id="{CDDD7182-47FC-354E-BFA2-0F9DE2CC9BA0}"/>
              </a:ext>
              <a:ext uri="{C183D7F6-B498-43B3-948B-1728B52AA6E4}">
                <adec:decorative xmlns:adec="http://schemas.microsoft.com/office/drawing/2017/decorative" val="1"/>
              </a:ext>
            </a:extLst>
          </p:cNvPr>
          <p:cNvSpPr/>
          <p:nvPr userDrawn="1"/>
        </p:nvSpPr>
        <p:spPr>
          <a:xfrm>
            <a:off x="0" y="-2438400"/>
            <a:ext cx="12498388" cy="1752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make a main point, supported by two key sections with titles.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de-DE"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all text font should be compelling in content best suited for longer-form reading.</a:t>
            </a:r>
          </a:p>
        </p:txBody>
      </p:sp>
    </p:spTree>
    <p:extLst>
      <p:ext uri="{BB962C8B-B14F-4D97-AF65-F5344CB8AC3E}">
        <p14:creationId xmlns:p14="http://schemas.microsoft.com/office/powerpoint/2010/main" val="34005588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s on large imag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descr="Image placeholder">
            <a:extLst>
              <a:ext uri="{FF2B5EF4-FFF2-40B4-BE49-F238E27FC236}">
                <a16:creationId xmlns:a16="http://schemas.microsoft.com/office/drawing/2014/main" id="{86DD7381-FEE2-5142-849D-5F6B03AB734B}"/>
              </a:ext>
            </a:extLst>
          </p:cNvPr>
          <p:cNvSpPr>
            <a:spLocks noGrp="1"/>
          </p:cNvSpPr>
          <p:nvPr>
            <p:ph type="pic" sz="quarter" idx="10" hasCustomPrompt="1"/>
          </p:nvPr>
        </p:nvSpPr>
        <p:spPr>
          <a:xfrm>
            <a:off x="9530817" y="-1"/>
            <a:ext cx="14856359" cy="13716001"/>
          </a:xfrm>
          <a:custGeom>
            <a:avLst/>
            <a:gdLst>
              <a:gd name="connsiteX0" fmla="*/ 0 w 14856359"/>
              <a:gd name="connsiteY0" fmla="*/ 0 h 13716001"/>
              <a:gd name="connsiteX1" fmla="*/ 14856359 w 14856359"/>
              <a:gd name="connsiteY1" fmla="*/ 0 h 13716001"/>
              <a:gd name="connsiteX2" fmla="*/ 14856359 w 14856359"/>
              <a:gd name="connsiteY2" fmla="*/ 13716001 h 13716001"/>
              <a:gd name="connsiteX3" fmla="*/ 1 w 14856359"/>
              <a:gd name="connsiteY3" fmla="*/ 13716001 h 13716001"/>
              <a:gd name="connsiteX4" fmla="*/ 124826 w 14856359"/>
              <a:gd name="connsiteY4" fmla="*/ 13617908 h 13716001"/>
              <a:gd name="connsiteX5" fmla="*/ 3312778 w 14856359"/>
              <a:gd name="connsiteY5" fmla="*/ 6858001 h 13716001"/>
              <a:gd name="connsiteX6" fmla="*/ 124826 w 14856359"/>
              <a:gd name="connsiteY6" fmla="*/ 98094 h 137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6359" h="13716001">
                <a:moveTo>
                  <a:pt x="0" y="0"/>
                </a:moveTo>
                <a:lnTo>
                  <a:pt x="14856359" y="0"/>
                </a:lnTo>
                <a:lnTo>
                  <a:pt x="14856359" y="13716001"/>
                </a:lnTo>
                <a:lnTo>
                  <a:pt x="1" y="13716001"/>
                </a:lnTo>
                <a:lnTo>
                  <a:pt x="124826" y="13617908"/>
                </a:lnTo>
                <a:cubicBezTo>
                  <a:pt x="2071788" y="12011132"/>
                  <a:pt x="3312778" y="9579491"/>
                  <a:pt x="3312778" y="6858001"/>
                </a:cubicBezTo>
                <a:cubicBezTo>
                  <a:pt x="3312778" y="4136511"/>
                  <a:pt x="2071788" y="1704870"/>
                  <a:pt x="124826" y="98094"/>
                </a:cubicBezTo>
                <a:close/>
              </a:path>
            </a:pathLst>
          </a:custGeom>
          <a:pattFill prst="wdUpDiag">
            <a:fgClr>
              <a:srgbClr val="FADFD9"/>
            </a:fgClr>
            <a:bgClr>
              <a:schemeClr val="bg1"/>
            </a:bgClr>
          </a:pattFill>
        </p:spPr>
        <p:txBody>
          <a:bodyPr wrap="square" lIns="8503920" rIns="2834640" anchor="ctr">
            <a:noAutofit/>
          </a:bodyPr>
          <a:lstStyle>
            <a:lvl1pPr marL="0" indent="0" algn="r">
              <a:buFontTx/>
              <a:buNone/>
              <a:defRPr sz="4400"/>
            </a:lvl1pPr>
          </a:lstStyle>
          <a:p>
            <a:r>
              <a:rPr lang="en-US"/>
              <a:t>Drag and drop image here</a:t>
            </a:r>
          </a:p>
        </p:txBody>
      </p:sp>
      <p:sp>
        <p:nvSpPr>
          <p:cNvPr id="7" name="Title 1">
            <a:extLst>
              <a:ext uri="{FF2B5EF4-FFF2-40B4-BE49-F238E27FC236}">
                <a16:creationId xmlns:a16="http://schemas.microsoft.com/office/drawing/2014/main" id="{EF6A0D7F-082A-3248-91D9-53919F556DC0}"/>
              </a:ext>
            </a:extLst>
          </p:cNvPr>
          <p:cNvSpPr>
            <a:spLocks noGrp="1"/>
          </p:cNvSpPr>
          <p:nvPr>
            <p:ph type="title" hasCustomPrompt="1"/>
          </p:nvPr>
        </p:nvSpPr>
        <p:spPr>
          <a:xfrm>
            <a:off x="1440940" y="4816476"/>
            <a:ext cx="9235215" cy="2041525"/>
          </a:xfrm>
          <a:noFill/>
        </p:spPr>
        <p:txBody>
          <a:bodyPr vert="horz" lIns="0" tIns="45720" rIns="0" bIns="45720" rtlCol="0" anchor="b" anchorCtr="0">
            <a:noAutofit/>
          </a:bodyPr>
          <a:lstStyle>
            <a:lvl1pPr>
              <a:defRPr lang="en-US" sz="11500" dirty="0">
                <a:ea typeface="+mn-ea"/>
                <a:cs typeface="+mn-cs"/>
              </a:defRPr>
            </a:lvl1pPr>
          </a:lstStyle>
          <a:p>
            <a:pPr lvl="0"/>
            <a:r>
              <a:rPr lang="en-US"/>
              <a:t>Enter slide title here in two lines</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421062" y="7285545"/>
            <a:ext cx="9235215"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your subtitle here,</a:t>
            </a:r>
            <a:br>
              <a:rPr lang="en-US"/>
            </a:br>
            <a:r>
              <a:rPr lang="en-US"/>
              <a:t>up to three lines</a:t>
            </a:r>
          </a:p>
        </p:txBody>
      </p:sp>
      <p:sp>
        <p:nvSpPr>
          <p:cNvPr id="6" name="Folded Corner 5">
            <a:extLst>
              <a:ext uri="{FF2B5EF4-FFF2-40B4-BE49-F238E27FC236}">
                <a16:creationId xmlns:a16="http://schemas.microsoft.com/office/drawing/2014/main" id="{3DD3AFC8-6F22-EF4D-96B6-644B4422994B}"/>
              </a:ext>
              <a:ext uri="{C183D7F6-B498-43B3-948B-1728B52AA6E4}">
                <adec:decorative xmlns:adec="http://schemas.microsoft.com/office/drawing/2017/decorative" val="1"/>
              </a:ext>
            </a:extLst>
          </p:cNvPr>
          <p:cNvSpPr/>
          <p:nvPr userDrawn="1"/>
        </p:nvSpPr>
        <p:spPr>
          <a:xfrm>
            <a:off x="0" y="-1295400"/>
            <a:ext cx="12193588" cy="990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has visual impact with dramatic typography and image use.</a:t>
            </a:r>
          </a:p>
        </p:txBody>
      </p:sp>
    </p:spTree>
    <p:extLst>
      <p:ext uri="{BB962C8B-B14F-4D97-AF65-F5344CB8AC3E}">
        <p14:creationId xmlns:p14="http://schemas.microsoft.com/office/powerpoint/2010/main" val="4601512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one spea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723485-C88B-AA45-8E0D-9DB938AC4606}"/>
              </a:ext>
              <a:ext uri="{C183D7F6-B498-43B3-948B-1728B52AA6E4}">
                <adec:decorative xmlns:adec="http://schemas.microsoft.com/office/drawing/2017/decorative" val="1"/>
              </a:ext>
            </a:extLst>
          </p:cNvPr>
          <p:cNvSpPr/>
          <p:nvPr/>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n>
                <a:solidFill>
                  <a:sysClr val="windowText" lastClr="000000"/>
                </a:solidFill>
              </a:ln>
            </a:endParaRPr>
          </a:p>
        </p:txBody>
      </p:sp>
      <p:pic>
        <p:nvPicPr>
          <p:cNvPr id="17" name="Picture 16">
            <a:extLst>
              <a:ext uri="{FF2B5EF4-FFF2-40B4-BE49-F238E27FC236}">
                <a16:creationId xmlns:a16="http://schemas.microsoft.com/office/drawing/2014/main" id="{9825146B-1FC1-D04B-93CD-25738B47D45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 name="Title 1">
            <a:extLst>
              <a:ext uri="{FF2B5EF4-FFF2-40B4-BE49-F238E27FC236}">
                <a16:creationId xmlns:a16="http://schemas.microsoft.com/office/drawing/2014/main" id="{D3D1E1EB-A2EE-A74C-A3A9-D279BC79C3AF}"/>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33" name="Text Placeholder 28">
            <a:extLst>
              <a:ext uri="{FF2B5EF4-FFF2-40B4-BE49-F238E27FC236}">
                <a16:creationId xmlns:a16="http://schemas.microsoft.com/office/drawing/2014/main" id="{B2F347B6-7545-EC4C-B88E-DA7A06BBDF88}"/>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1" name="Folded Corner 10">
            <a:extLst>
              <a:ext uri="{FF2B5EF4-FFF2-40B4-BE49-F238E27FC236}">
                <a16:creationId xmlns:a16="http://schemas.microsoft.com/office/drawing/2014/main" id="{CF10B45B-0924-054D-9F26-8E81EE63E9C7}"/>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one speaker.</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25627654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2 speakers">
    <p:bg>
      <p:bgPr>
        <a:solidFill>
          <a:srgbClr val="FDFA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D98565-7254-EE44-B43E-57FC83F9388F}"/>
              </a:ext>
              <a:ext uri="{C183D7F6-B498-43B3-948B-1728B52AA6E4}">
                <adec:decorative xmlns:adec="http://schemas.microsoft.com/office/drawing/2017/decorative" val="1"/>
              </a:ext>
            </a:extLst>
          </p:cNvPr>
          <p:cNvSpPr/>
          <p:nvPr userDrawn="1"/>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0" name="Picture 19">
            <a:extLst>
              <a:ext uri="{FF2B5EF4-FFF2-40B4-BE49-F238E27FC236}">
                <a16:creationId xmlns:a16="http://schemas.microsoft.com/office/drawing/2014/main" id="{CB4128AB-A1B8-B547-A96C-24176DF3892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7" name="Title 1">
            <a:extLst>
              <a:ext uri="{FF2B5EF4-FFF2-40B4-BE49-F238E27FC236}">
                <a16:creationId xmlns:a16="http://schemas.microsoft.com/office/drawing/2014/main" id="{38AB22FF-3E15-4343-B689-705FABA33615}"/>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23" name="Text Placeholder 28">
            <a:extLst>
              <a:ext uri="{FF2B5EF4-FFF2-40B4-BE49-F238E27FC236}">
                <a16:creationId xmlns:a16="http://schemas.microsoft.com/office/drawing/2014/main" id="{5859809C-2FC3-5946-9ADA-4337F868F863}"/>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43355"/>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73260"/>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705011"/>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43355"/>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73259"/>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705011"/>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3" name="Folded Corner 12">
            <a:extLst>
              <a:ext uri="{FF2B5EF4-FFF2-40B4-BE49-F238E27FC236}">
                <a16:creationId xmlns:a16="http://schemas.microsoft.com/office/drawing/2014/main" id="{B19A892B-7709-7547-A8B7-C60C0C7757CC}"/>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2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42731832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3 speaker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01F7E9-46CC-3741-A623-265E5A00367D}"/>
              </a:ext>
            </a:extLst>
          </p:cNvPr>
          <p:cNvSpPr/>
          <p:nvPr userDrawn="1"/>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6" name="Picture 25">
            <a:extLst>
              <a:ext uri="{FF2B5EF4-FFF2-40B4-BE49-F238E27FC236}">
                <a16:creationId xmlns:a16="http://schemas.microsoft.com/office/drawing/2014/main" id="{3EA9B617-75C8-424E-A5E3-40AB1E11E8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17" name="Title 1">
            <a:extLst>
              <a:ext uri="{FF2B5EF4-FFF2-40B4-BE49-F238E27FC236}">
                <a16:creationId xmlns:a16="http://schemas.microsoft.com/office/drawing/2014/main" id="{EE072583-B67E-184F-BB23-48AB7B4159C8}"/>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28" name="Text Placeholder 28">
            <a:extLst>
              <a:ext uri="{FF2B5EF4-FFF2-40B4-BE49-F238E27FC236}">
                <a16:creationId xmlns:a16="http://schemas.microsoft.com/office/drawing/2014/main" id="{D3C13650-C22D-F346-8B75-456A584E296D}"/>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13663393"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13212356"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13212356"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6" name="Folded Corner 15">
            <a:extLst>
              <a:ext uri="{FF2B5EF4-FFF2-40B4-BE49-F238E27FC236}">
                <a16:creationId xmlns:a16="http://schemas.microsoft.com/office/drawing/2014/main" id="{A1EE1320-6906-0F41-A1E2-6E2071D592FF}"/>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with32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39441220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4 speaker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77BBA68-9473-7140-AA46-1269EBBCA57A}"/>
              </a:ext>
            </a:extLst>
          </p:cNvPr>
          <p:cNvSpPr/>
          <p:nvPr userDrawn="1"/>
        </p:nvSpPr>
        <p:spPr>
          <a:xfrm>
            <a:off x="0" y="0"/>
            <a:ext cx="24387175" cy="636175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0" name="Picture 29">
            <a:extLst>
              <a:ext uri="{FF2B5EF4-FFF2-40B4-BE49-F238E27FC236}">
                <a16:creationId xmlns:a16="http://schemas.microsoft.com/office/drawing/2014/main" id="{E038C9CB-9C3E-AD4C-B636-540A52974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0" name="Title 1">
            <a:extLst>
              <a:ext uri="{FF2B5EF4-FFF2-40B4-BE49-F238E27FC236}">
                <a16:creationId xmlns:a16="http://schemas.microsoft.com/office/drawing/2014/main" id="{BF171157-6363-FF43-B01A-6F57419AD3BA}"/>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32" name="Text Placeholder 28">
            <a:extLst>
              <a:ext uri="{FF2B5EF4-FFF2-40B4-BE49-F238E27FC236}">
                <a16:creationId xmlns:a16="http://schemas.microsoft.com/office/drawing/2014/main" id="{F07CE224-6B28-7B44-9D4C-14E43B0443ED}"/>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13663393" y="7354246"/>
            <a:ext cx="3257366" cy="3257366"/>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3200">
                <a:solidFill>
                  <a:schemeClr val="accent6"/>
                </a:solidFill>
              </a:defRPr>
            </a:lvl1pPr>
          </a:lstStyle>
          <a:p>
            <a:r>
              <a:rPr lang="en-US"/>
              <a:t>Drag and drop image here</a:t>
            </a:r>
          </a:p>
        </p:txBody>
      </p:sp>
      <p:sp>
        <p:nvSpPr>
          <p:cNvPr id="27" name="Picture Placeholder 18">
            <a:extLst>
              <a:ext uri="{FF2B5EF4-FFF2-40B4-BE49-F238E27FC236}">
                <a16:creationId xmlns:a16="http://schemas.microsoft.com/office/drawing/2014/main" id="{A5960CF8-68A7-1A47-80D4-9C4D054534D6}"/>
              </a:ext>
              <a:ext uri="{C183D7F6-B498-43B3-948B-1728B52AA6E4}">
                <adec:decorative xmlns:adec="http://schemas.microsoft.com/office/drawing/2017/decorative" val="1"/>
              </a:ext>
            </a:extLst>
          </p:cNvPr>
          <p:cNvSpPr>
            <a:spLocks noGrp="1"/>
          </p:cNvSpPr>
          <p:nvPr>
            <p:ph type="pic" sz="quarter" idx="15" hasCustomPrompt="1"/>
          </p:nvPr>
        </p:nvSpPr>
        <p:spPr>
          <a:xfrm>
            <a:off x="19493579"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13212356"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13212356"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2" name="Text Placeholder 34">
            <a:extLst>
              <a:ext uri="{FF2B5EF4-FFF2-40B4-BE49-F238E27FC236}">
                <a16:creationId xmlns:a16="http://schemas.microsoft.com/office/drawing/2014/main" id="{EB65A1DF-08ED-D346-BC56-E1B62FE08929}"/>
              </a:ext>
            </a:extLst>
          </p:cNvPr>
          <p:cNvSpPr>
            <a:spLocks noGrp="1"/>
          </p:cNvSpPr>
          <p:nvPr>
            <p:ph type="body" sz="quarter" idx="25" hasCustomPrompt="1"/>
          </p:nvPr>
        </p:nvSpPr>
        <p:spPr>
          <a:xfrm>
            <a:off x="19042542"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3" name="Text Placeholder 34">
            <a:extLst>
              <a:ext uri="{FF2B5EF4-FFF2-40B4-BE49-F238E27FC236}">
                <a16:creationId xmlns:a16="http://schemas.microsoft.com/office/drawing/2014/main" id="{21413E0E-2BEC-CE49-AB43-1E5800A34600}"/>
              </a:ext>
            </a:extLst>
          </p:cNvPr>
          <p:cNvSpPr>
            <a:spLocks noGrp="1"/>
          </p:cNvSpPr>
          <p:nvPr>
            <p:ph type="body" sz="quarter" idx="26" hasCustomPrompt="1"/>
          </p:nvPr>
        </p:nvSpPr>
        <p:spPr>
          <a:xfrm>
            <a:off x="19042542"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Folded Corner 22">
            <a:extLst>
              <a:ext uri="{FF2B5EF4-FFF2-40B4-BE49-F238E27FC236}">
                <a16:creationId xmlns:a16="http://schemas.microsoft.com/office/drawing/2014/main" id="{8A2EC4D1-AF2D-7141-B6C9-007AB0F261A6}"/>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4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569092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g idea full bleed imag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CDED-B67A-F849-AE82-EFEA6850910E}"/>
              </a:ext>
            </a:extLst>
          </p:cNvPr>
          <p:cNvSpPr>
            <a:spLocks noGrp="1"/>
          </p:cNvSpPr>
          <p:nvPr>
            <p:ph type="title" hasCustomPrompt="1"/>
          </p:nvPr>
        </p:nvSpPr>
        <p:spPr>
          <a:xfrm>
            <a:off x="6576559" y="4414157"/>
            <a:ext cx="11234057" cy="4887686"/>
          </a:xfrm>
          <a:noFill/>
        </p:spPr>
        <p:txBody>
          <a:bodyPr vert="horz" lIns="0" tIns="45720" rIns="0" bIns="45720" numCol="1" rtlCol="0" anchor="ctr" anchorCtr="0">
            <a:noAutofit/>
          </a:bodyPr>
          <a:lstStyle>
            <a:lvl1pPr algn="ctr">
              <a:lnSpc>
                <a:spcPts val="10440"/>
              </a:lnSpc>
              <a:spcBef>
                <a:spcPts val="2000"/>
              </a:spcBef>
              <a:defRPr lang="en-US" sz="8700">
                <a:ea typeface="+mn-ea"/>
                <a:cs typeface="+mn-cs"/>
              </a:defRPr>
            </a:lvl1pPr>
          </a:lstStyle>
          <a:p>
            <a:pPr lvl="0"/>
            <a:r>
              <a:rPr lang="en-US"/>
              <a:t>Enter a big statement or impactful quote in three lines or less</a:t>
            </a:r>
          </a:p>
        </p:txBody>
      </p:sp>
      <p:sp>
        <p:nvSpPr>
          <p:cNvPr id="6" name="Folded Corner 5">
            <a:extLst>
              <a:ext uri="{FF2B5EF4-FFF2-40B4-BE49-F238E27FC236}">
                <a16:creationId xmlns:a16="http://schemas.microsoft.com/office/drawing/2014/main" id="{A146C342-1704-1B43-9F78-254DE1493FDC}"/>
              </a:ext>
              <a:ext uri="{C183D7F6-B498-43B3-948B-1728B52AA6E4}">
                <adec:decorative xmlns:adec="http://schemas.microsoft.com/office/drawing/2017/decorative" val="1"/>
              </a:ext>
            </a:extLst>
          </p:cNvPr>
          <p:cNvSpPr/>
          <p:nvPr userDrawn="1"/>
        </p:nvSpPr>
        <p:spPr>
          <a:xfrm>
            <a:off x="0" y="-2667001"/>
            <a:ext cx="11888788" cy="2084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interrupt a full-bleed image with a compelling or arresting quote.</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Use a photo that has interest or people connection from opposite ends of the frame. Do not overlay image with color or add transparency.</a:t>
            </a:r>
          </a:p>
        </p:txBody>
      </p:sp>
      <p:sp>
        <p:nvSpPr>
          <p:cNvPr id="84" name="Picture Placeholder 83">
            <a:extLst>
              <a:ext uri="{FF2B5EF4-FFF2-40B4-BE49-F238E27FC236}">
                <a16:creationId xmlns:a16="http://schemas.microsoft.com/office/drawing/2014/main" id="{C8D4D258-217F-EF4E-9FD3-4166A2FCD03F}"/>
              </a:ext>
              <a:ext uri="{C183D7F6-B498-43B3-948B-1728B52AA6E4}">
                <adec:decorative xmlns:adec="http://schemas.microsoft.com/office/drawing/2017/decorative" val="1"/>
              </a:ext>
            </a:extLst>
          </p:cNvPr>
          <p:cNvSpPr>
            <a:spLocks noGrp="1"/>
          </p:cNvSpPr>
          <p:nvPr>
            <p:ph type="pic" sz="quarter" idx="12" hasCustomPrompt="1"/>
          </p:nvPr>
        </p:nvSpPr>
        <p:spPr>
          <a:xfrm>
            <a:off x="15099436" y="0"/>
            <a:ext cx="9284273" cy="13813309"/>
          </a:xfrm>
          <a:custGeom>
            <a:avLst/>
            <a:gdLst>
              <a:gd name="connsiteX0" fmla="*/ 0 w 9284273"/>
              <a:gd name="connsiteY0" fmla="*/ 0 h 13813309"/>
              <a:gd name="connsiteX1" fmla="*/ 9284273 w 9284273"/>
              <a:gd name="connsiteY1" fmla="*/ 0 h 13813309"/>
              <a:gd name="connsiteX2" fmla="*/ 9284273 w 9284273"/>
              <a:gd name="connsiteY2" fmla="*/ 13813309 h 13813309"/>
              <a:gd name="connsiteX3" fmla="*/ 124130 w 9284273"/>
              <a:gd name="connsiteY3" fmla="*/ 13813309 h 13813309"/>
              <a:gd name="connsiteX4" fmla="*/ 353053 w 9284273"/>
              <a:gd name="connsiteY4" fmla="*/ 13709815 h 13813309"/>
              <a:gd name="connsiteX5" fmla="*/ 4611085 w 9284273"/>
              <a:gd name="connsiteY5" fmla="*/ 6934133 h 13813309"/>
              <a:gd name="connsiteX6" fmla="*/ 20082 w 9284273"/>
              <a:gd name="connsiteY6" fmla="*/ 7918 h 1381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73" h="13813309">
                <a:moveTo>
                  <a:pt x="0" y="0"/>
                </a:moveTo>
                <a:lnTo>
                  <a:pt x="9284273" y="0"/>
                </a:lnTo>
                <a:lnTo>
                  <a:pt x="9284273" y="13813309"/>
                </a:lnTo>
                <a:lnTo>
                  <a:pt x="124130" y="13813309"/>
                </a:lnTo>
                <a:lnTo>
                  <a:pt x="353053" y="13709815"/>
                </a:lnTo>
                <a:cubicBezTo>
                  <a:pt x="2872491" y="12495826"/>
                  <a:pt x="4611085" y="9918014"/>
                  <a:pt x="4611085" y="6934133"/>
                </a:cubicBezTo>
                <a:cubicBezTo>
                  <a:pt x="4611085" y="3820518"/>
                  <a:pt x="2718021" y="1149051"/>
                  <a:pt x="20082" y="7918"/>
                </a:cubicBezTo>
                <a:close/>
              </a:path>
            </a:pathLst>
          </a:custGeom>
          <a:pattFill prst="wdUpDiag">
            <a:fgClr>
              <a:srgbClr val="FADFD8"/>
            </a:fgClr>
            <a:bgClr>
              <a:schemeClr val="bg1"/>
            </a:bgClr>
          </a:pattFill>
        </p:spPr>
        <p:txBody>
          <a:bodyPr wrap="square" lIns="640080" tIns="548640" rIns="548640">
            <a:noAutofit/>
          </a:bodyPr>
          <a:lstStyle>
            <a:lvl1pPr algn="r">
              <a:defRPr/>
            </a:lvl1pPr>
          </a:lstStyle>
          <a:p>
            <a:r>
              <a:rPr lang="en-US"/>
              <a:t>Drag and drop same</a:t>
            </a:r>
          </a:p>
          <a:p>
            <a:r>
              <a:rPr lang="en-US"/>
              <a:t>image here</a:t>
            </a:r>
          </a:p>
          <a:p>
            <a:endParaRPr lang="en-US"/>
          </a:p>
          <a:p>
            <a:endParaRPr lang="en-US"/>
          </a:p>
          <a:p>
            <a:endParaRPr lang="en-US"/>
          </a:p>
          <a:p>
            <a:endParaRPr lang="en-US"/>
          </a:p>
          <a:p>
            <a:endParaRPr lang="en-US"/>
          </a:p>
          <a:p>
            <a:endParaRPr lang="en-US"/>
          </a:p>
          <a:p>
            <a:endParaRPr lang="en-US"/>
          </a:p>
          <a:p>
            <a:endParaRPr lang="en-US"/>
          </a:p>
          <a:p>
            <a:endParaRPr lang="en-US"/>
          </a:p>
          <a:p>
            <a:r>
              <a:rPr lang="en-US"/>
              <a:t>*Do not add color</a:t>
            </a:r>
          </a:p>
          <a:p>
            <a:r>
              <a:rPr lang="en-US"/>
              <a:t>overlay or transparency</a:t>
            </a:r>
          </a:p>
        </p:txBody>
      </p:sp>
      <p:sp>
        <p:nvSpPr>
          <p:cNvPr id="89" name="Picture Placeholder 88">
            <a:extLst>
              <a:ext uri="{FF2B5EF4-FFF2-40B4-BE49-F238E27FC236}">
                <a16:creationId xmlns:a16="http://schemas.microsoft.com/office/drawing/2014/main" id="{A531C527-46B4-714B-8C14-C61278E3C509}"/>
              </a:ext>
              <a:ext uri="{C183D7F6-B498-43B3-948B-1728B52AA6E4}">
                <adec:decorative xmlns:adec="http://schemas.microsoft.com/office/drawing/2017/decorative" val="1"/>
              </a:ext>
            </a:extLst>
          </p:cNvPr>
          <p:cNvSpPr>
            <a:spLocks noGrp="1"/>
          </p:cNvSpPr>
          <p:nvPr>
            <p:ph type="pic" sz="quarter" idx="13" hasCustomPrompt="1"/>
          </p:nvPr>
        </p:nvSpPr>
        <p:spPr>
          <a:xfrm>
            <a:off x="0" y="0"/>
            <a:ext cx="9287739" cy="13716000"/>
          </a:xfrm>
          <a:custGeom>
            <a:avLst/>
            <a:gdLst>
              <a:gd name="connsiteX0" fmla="*/ 0 w 9287739"/>
              <a:gd name="connsiteY0" fmla="*/ 0 h 13716000"/>
              <a:gd name="connsiteX1" fmla="*/ 9287739 w 9287739"/>
              <a:gd name="connsiteY1" fmla="*/ 0 h 13716000"/>
              <a:gd name="connsiteX2" fmla="*/ 9267658 w 9287739"/>
              <a:gd name="connsiteY2" fmla="*/ 7918 h 13716000"/>
              <a:gd name="connsiteX3" fmla="*/ 4676654 w 9287739"/>
              <a:gd name="connsiteY3" fmla="*/ 6934133 h 13716000"/>
              <a:gd name="connsiteX4" fmla="*/ 8934686 w 9287739"/>
              <a:gd name="connsiteY4" fmla="*/ 13709815 h 13716000"/>
              <a:gd name="connsiteX5" fmla="*/ 8948367 w 9287739"/>
              <a:gd name="connsiteY5" fmla="*/ 13716000 h 13716000"/>
              <a:gd name="connsiteX6" fmla="*/ 0 w 928773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39" h="13716000">
                <a:moveTo>
                  <a:pt x="0" y="0"/>
                </a:moveTo>
                <a:lnTo>
                  <a:pt x="9287739" y="0"/>
                </a:lnTo>
                <a:lnTo>
                  <a:pt x="9267658" y="7918"/>
                </a:lnTo>
                <a:cubicBezTo>
                  <a:pt x="6569718" y="1149051"/>
                  <a:pt x="4676654" y="3820518"/>
                  <a:pt x="4676654" y="6934133"/>
                </a:cubicBezTo>
                <a:cubicBezTo>
                  <a:pt x="4676654" y="9918014"/>
                  <a:pt x="6415249" y="12495826"/>
                  <a:pt x="8934686" y="13709815"/>
                </a:cubicBezTo>
                <a:lnTo>
                  <a:pt x="8948367" y="13716000"/>
                </a:lnTo>
                <a:lnTo>
                  <a:pt x="0" y="13716000"/>
                </a:lnTo>
                <a:close/>
              </a:path>
            </a:pathLst>
          </a:custGeom>
          <a:pattFill prst="wdUpDiag">
            <a:fgClr>
              <a:srgbClr val="FADFD8"/>
            </a:fgClr>
            <a:bgClr>
              <a:schemeClr val="bg1"/>
            </a:bgClr>
          </a:pattFill>
        </p:spPr>
        <p:txBody>
          <a:bodyPr wrap="square" lIns="640080" tIns="548640">
            <a:noAutofit/>
          </a:bodyPr>
          <a:lstStyle>
            <a:lvl1pPr>
              <a:defRPr/>
            </a:lvl1pPr>
          </a:lstStyle>
          <a:p>
            <a:r>
              <a:rPr lang="en-US"/>
              <a:t>Drag and drop</a:t>
            </a:r>
          </a:p>
          <a:p>
            <a:r>
              <a:rPr lang="en-US"/>
              <a:t>image here</a:t>
            </a:r>
          </a:p>
        </p:txBody>
      </p:sp>
    </p:spTree>
    <p:extLst>
      <p:ext uri="{BB962C8B-B14F-4D97-AF65-F5344CB8AC3E}">
        <p14:creationId xmlns:p14="http://schemas.microsoft.com/office/powerpoint/2010/main" val="10614518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mobile title">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231496C-7811-F84F-98FE-0B1EB1950EF7}"/>
              </a:ext>
              <a:ext uri="{C183D7F6-B498-43B3-948B-1728B52AA6E4}">
                <adec:decorative xmlns:adec="http://schemas.microsoft.com/office/drawing/2017/decorative" val="1"/>
              </a:ext>
            </a:extLst>
          </p:cNvPr>
          <p:cNvSpPr/>
          <p:nvPr userDrawn="1"/>
        </p:nvSpPr>
        <p:spPr>
          <a:xfrm>
            <a:off x="25400" y="635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5" name="Title 4">
            <a:extLst>
              <a:ext uri="{FF2B5EF4-FFF2-40B4-BE49-F238E27FC236}">
                <a16:creationId xmlns:a16="http://schemas.microsoft.com/office/drawing/2014/main" id="{E656A11E-5A2D-FE4A-95FA-DF76B5C45498}"/>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43200"/>
            <a:ext cx="11050588" cy="21590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several devices with sample product shot.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compelling.</a:t>
            </a:r>
          </a:p>
        </p:txBody>
      </p:sp>
      <p:pic>
        <p:nvPicPr>
          <p:cNvPr id="17" name="Picture 16" descr="Apple laptop device">
            <a:extLst>
              <a:ext uri="{FF2B5EF4-FFF2-40B4-BE49-F238E27FC236}">
                <a16:creationId xmlns:a16="http://schemas.microsoft.com/office/drawing/2014/main" id="{4687D033-BF02-EE4B-8809-390D89B0B3F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4085774" y="1328658"/>
            <a:ext cx="16035168" cy="8865598"/>
          </a:xfrm>
          <a:prstGeom prst="rect">
            <a:avLst/>
          </a:prstGeom>
        </p:spPr>
      </p:pic>
      <p:sp>
        <p:nvSpPr>
          <p:cNvPr id="36" name="Picture Placeholder 35">
            <a:extLst>
              <a:ext uri="{FF2B5EF4-FFF2-40B4-BE49-F238E27FC236}">
                <a16:creationId xmlns:a16="http://schemas.microsoft.com/office/drawing/2014/main" id="{873283DB-39A6-2F41-9F93-E2C5CCD0E3D0}"/>
              </a:ext>
              <a:ext uri="{C183D7F6-B498-43B3-948B-1728B52AA6E4}">
                <adec:decorative xmlns:adec="http://schemas.microsoft.com/office/drawing/2017/decorative" val="1"/>
              </a:ext>
            </a:extLst>
          </p:cNvPr>
          <p:cNvSpPr>
            <a:spLocks noGrp="1"/>
          </p:cNvSpPr>
          <p:nvPr>
            <p:ph type="pic" sz="quarter" idx="18" hasCustomPrompt="1"/>
          </p:nvPr>
        </p:nvSpPr>
        <p:spPr>
          <a:xfrm>
            <a:off x="16190366" y="1935554"/>
            <a:ext cx="11849098" cy="7105797"/>
          </a:xfrm>
          <a:custGeom>
            <a:avLst/>
            <a:gdLst>
              <a:gd name="connsiteX0" fmla="*/ 0 w 11849098"/>
              <a:gd name="connsiteY0" fmla="*/ 0 h 7105797"/>
              <a:gd name="connsiteX1" fmla="*/ 11849098 w 11849098"/>
              <a:gd name="connsiteY1" fmla="*/ 0 h 7105797"/>
              <a:gd name="connsiteX2" fmla="*/ 11849098 w 11849098"/>
              <a:gd name="connsiteY2" fmla="*/ 7105797 h 7105797"/>
              <a:gd name="connsiteX3" fmla="*/ 8327954 w 11849098"/>
              <a:gd name="connsiteY3" fmla="*/ 7105797 h 7105797"/>
              <a:gd name="connsiteX4" fmla="*/ 8327954 w 11849098"/>
              <a:gd name="connsiteY4" fmla="*/ 6876532 h 7105797"/>
              <a:gd name="connsiteX5" fmla="*/ 7946946 w 11849098"/>
              <a:gd name="connsiteY5" fmla="*/ 6495524 h 7105797"/>
              <a:gd name="connsiteX6" fmla="*/ 7199194 w 11849098"/>
              <a:gd name="connsiteY6" fmla="*/ 6495524 h 7105797"/>
              <a:gd name="connsiteX7" fmla="*/ 7199194 w 11849098"/>
              <a:gd name="connsiteY7" fmla="*/ 6484133 h 7105797"/>
              <a:gd name="connsiteX8" fmla="*/ 7167446 w 11849098"/>
              <a:gd name="connsiteY8" fmla="*/ 6452382 h 7105797"/>
              <a:gd name="connsiteX9" fmla="*/ 6139966 w 11849098"/>
              <a:gd name="connsiteY9" fmla="*/ 6452382 h 7105797"/>
              <a:gd name="connsiteX10" fmla="*/ 6108218 w 11849098"/>
              <a:gd name="connsiteY10" fmla="*/ 6484133 h 7105797"/>
              <a:gd name="connsiteX11" fmla="*/ 6108218 w 11849098"/>
              <a:gd name="connsiteY11" fmla="*/ 6495524 h 7105797"/>
              <a:gd name="connsiteX12" fmla="*/ 5708738 w 11849098"/>
              <a:gd name="connsiteY12" fmla="*/ 6495524 h 7105797"/>
              <a:gd name="connsiteX13" fmla="*/ 5708738 w 11849098"/>
              <a:gd name="connsiteY13" fmla="*/ 6480844 h 7105797"/>
              <a:gd name="connsiteX14" fmla="*/ 5676990 w 11849098"/>
              <a:gd name="connsiteY14" fmla="*/ 6449093 h 7105797"/>
              <a:gd name="connsiteX15" fmla="*/ 5094730 w 11849098"/>
              <a:gd name="connsiteY15" fmla="*/ 6449093 h 7105797"/>
              <a:gd name="connsiteX16" fmla="*/ 5062978 w 11849098"/>
              <a:gd name="connsiteY16" fmla="*/ 6480844 h 7105797"/>
              <a:gd name="connsiteX17" fmla="*/ 5062978 w 11849098"/>
              <a:gd name="connsiteY17" fmla="*/ 6495524 h 7105797"/>
              <a:gd name="connsiteX18" fmla="*/ 959806 w 11849098"/>
              <a:gd name="connsiteY18" fmla="*/ 6495524 h 7105797"/>
              <a:gd name="connsiteX19" fmla="*/ 578799 w 11849098"/>
              <a:gd name="connsiteY19" fmla="*/ 6876532 h 7105797"/>
              <a:gd name="connsiteX20" fmla="*/ 578799 w 11849098"/>
              <a:gd name="connsiteY20" fmla="*/ 7105797 h 7105797"/>
              <a:gd name="connsiteX21" fmla="*/ 0 w 11849098"/>
              <a:gd name="connsiteY21" fmla="*/ 7105797 h 71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49098" h="7105797">
                <a:moveTo>
                  <a:pt x="0" y="0"/>
                </a:moveTo>
                <a:lnTo>
                  <a:pt x="11849098" y="0"/>
                </a:lnTo>
                <a:lnTo>
                  <a:pt x="11849098" y="7105797"/>
                </a:lnTo>
                <a:lnTo>
                  <a:pt x="8327954" y="7105797"/>
                </a:lnTo>
                <a:lnTo>
                  <a:pt x="8327954" y="6876532"/>
                </a:lnTo>
                <a:cubicBezTo>
                  <a:pt x="8327954" y="6666107"/>
                  <a:pt x="8157370" y="6495524"/>
                  <a:pt x="7946946" y="6495524"/>
                </a:cubicBezTo>
                <a:lnTo>
                  <a:pt x="7199194" y="6495524"/>
                </a:lnTo>
                <a:lnTo>
                  <a:pt x="7199194" y="6484133"/>
                </a:lnTo>
                <a:cubicBezTo>
                  <a:pt x="7199194" y="6466597"/>
                  <a:pt x="7184982" y="6452382"/>
                  <a:pt x="7167446" y="6452382"/>
                </a:cubicBezTo>
                <a:lnTo>
                  <a:pt x="6139966" y="6452382"/>
                </a:lnTo>
                <a:cubicBezTo>
                  <a:pt x="6122430" y="6452382"/>
                  <a:pt x="6108218" y="6466597"/>
                  <a:pt x="6108218" y="6484133"/>
                </a:cubicBezTo>
                <a:lnTo>
                  <a:pt x="6108218" y="6495524"/>
                </a:lnTo>
                <a:lnTo>
                  <a:pt x="5708738" y="6495524"/>
                </a:lnTo>
                <a:lnTo>
                  <a:pt x="5708738" y="6480844"/>
                </a:lnTo>
                <a:cubicBezTo>
                  <a:pt x="5708738" y="6463308"/>
                  <a:pt x="5694526" y="6449093"/>
                  <a:pt x="5676990" y="6449093"/>
                </a:cubicBezTo>
                <a:lnTo>
                  <a:pt x="5094730" y="6449093"/>
                </a:lnTo>
                <a:cubicBezTo>
                  <a:pt x="5077194" y="6449093"/>
                  <a:pt x="5062978" y="6463308"/>
                  <a:pt x="5062978" y="6480844"/>
                </a:cubicBezTo>
                <a:lnTo>
                  <a:pt x="5062978" y="6495524"/>
                </a:lnTo>
                <a:lnTo>
                  <a:pt x="959806" y="6495524"/>
                </a:lnTo>
                <a:cubicBezTo>
                  <a:pt x="749382" y="6495524"/>
                  <a:pt x="578799" y="6666107"/>
                  <a:pt x="578799" y="6876532"/>
                </a:cubicBezTo>
                <a:lnTo>
                  <a:pt x="578799" y="7105797"/>
                </a:lnTo>
                <a:lnTo>
                  <a:pt x="0" y="7105797"/>
                </a:lnTo>
                <a:close/>
              </a:path>
            </a:pathLst>
          </a:custGeom>
          <a:pattFill prst="wdUpDiag">
            <a:fgClr>
              <a:srgbClr val="FADFD9"/>
            </a:fgClr>
            <a:bgClr>
              <a:schemeClr val="bg1"/>
            </a:bgClr>
          </a:pattFill>
        </p:spPr>
        <p:txBody>
          <a:bodyPr wrap="square" lIns="914400" tIns="1463040" rIns="914400">
            <a:noAutofit/>
          </a:bodyPr>
          <a:lstStyle>
            <a:lvl1pPr marL="0" indent="0" algn="ctr">
              <a:buNone/>
              <a:defRPr sz="3600">
                <a:solidFill>
                  <a:schemeClr val="tx1"/>
                </a:solidFill>
              </a:defRPr>
            </a:lvl1pPr>
          </a:lstStyle>
          <a:p>
            <a:r>
              <a:rPr lang="en-US"/>
              <a:t>Drag and drop your screenshot into</a:t>
            </a:r>
          </a:p>
          <a:p>
            <a:r>
              <a:rPr lang="en-US"/>
              <a:t>this photo placeholder</a:t>
            </a:r>
          </a:p>
        </p:txBody>
      </p:sp>
      <p:pic>
        <p:nvPicPr>
          <p:cNvPr id="11" name="samsung" descr="Samsung mobile device">
            <a:extLst>
              <a:ext uri="{FF2B5EF4-FFF2-40B4-BE49-F238E27FC236}">
                <a16:creationId xmlns:a16="http://schemas.microsoft.com/office/drawing/2014/main" id="{07E112AD-A438-494E-A623-4C578D2E31B2}"/>
              </a:ext>
            </a:extLst>
          </p:cNvPr>
          <p:cNvPicPr>
            <a:picLocks noChangeAspect="1"/>
          </p:cNvPicPr>
          <p:nvPr userDrawn="1"/>
        </p:nvPicPr>
        <p:blipFill>
          <a:blip r:embed="rId3"/>
          <a:stretch>
            <a:fillRect/>
          </a:stretch>
        </p:blipFill>
        <p:spPr>
          <a:xfrm rot="5400000">
            <a:off x="18788365" y="6361250"/>
            <a:ext cx="3701143" cy="7746578"/>
          </a:xfrm>
          <a:prstGeom prst="rect">
            <a:avLst/>
          </a:prstGeom>
        </p:spPr>
      </p:pic>
      <p:pic>
        <p:nvPicPr>
          <p:cNvPr id="19" name="phone" descr="Apple mobile device">
            <a:extLst>
              <a:ext uri="{FF2B5EF4-FFF2-40B4-BE49-F238E27FC236}">
                <a16:creationId xmlns:a16="http://schemas.microsoft.com/office/drawing/2014/main" id="{33020B85-5772-3044-84C1-E2C5D0A826B0}"/>
              </a:ext>
              <a:ext uri="{C183D7F6-B498-43B3-948B-1728B52AA6E4}">
                <adec:decorative xmlns:adec="http://schemas.microsoft.com/office/drawing/2017/decorative" val="0"/>
              </a:ext>
            </a:extLst>
          </p:cNvPr>
          <p:cNvPicPr>
            <a:picLocks noChangeAspect="1"/>
          </p:cNvPicPr>
          <p:nvPr userDrawn="1"/>
        </p:nvPicPr>
        <p:blipFill>
          <a:blip r:embed="rId4">
            <a:lum bright="28000"/>
          </a:blip>
          <a:stretch>
            <a:fillRect/>
          </a:stretch>
        </p:blipFill>
        <p:spPr>
          <a:xfrm>
            <a:off x="12572114" y="3859277"/>
            <a:ext cx="3550536" cy="7440547"/>
          </a:xfrm>
          <a:prstGeom prst="rect">
            <a:avLst/>
          </a:prstGeom>
          <a:noFill/>
        </p:spPr>
      </p:pic>
      <p:sp>
        <p:nvSpPr>
          <p:cNvPr id="20" name="Picture Placeholder 6">
            <a:extLst>
              <a:ext uri="{FF2B5EF4-FFF2-40B4-BE49-F238E27FC236}">
                <a16:creationId xmlns:a16="http://schemas.microsoft.com/office/drawing/2014/main" id="{61E3F1C0-4D74-FA4F-AD08-21F66105D88C}"/>
              </a:ext>
              <a:ext uri="{C183D7F6-B498-43B3-948B-1728B52AA6E4}">
                <adec:decorative xmlns:adec="http://schemas.microsoft.com/office/drawing/2017/decorative" val="1"/>
              </a:ext>
            </a:extLst>
          </p:cNvPr>
          <p:cNvSpPr>
            <a:spLocks noGrp="1"/>
          </p:cNvSpPr>
          <p:nvPr>
            <p:ph type="pic" sz="quarter" idx="19" hasCustomPrompt="1"/>
          </p:nvPr>
        </p:nvSpPr>
        <p:spPr>
          <a:xfrm>
            <a:off x="12689881" y="3952931"/>
            <a:ext cx="3318297" cy="7230585"/>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91440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3" name="Picture Placeholder 12">
            <a:extLst>
              <a:ext uri="{FF2B5EF4-FFF2-40B4-BE49-F238E27FC236}">
                <a16:creationId xmlns:a16="http://schemas.microsoft.com/office/drawing/2014/main" id="{F78136D5-1730-684F-B51A-7348B3C24675}"/>
              </a:ext>
            </a:extLst>
          </p:cNvPr>
          <p:cNvSpPr>
            <a:spLocks noGrp="1"/>
          </p:cNvSpPr>
          <p:nvPr>
            <p:ph type="pic" sz="quarter" idx="22" hasCustomPrompt="1"/>
          </p:nvPr>
        </p:nvSpPr>
        <p:spPr>
          <a:xfrm>
            <a:off x="17140209" y="8554645"/>
            <a:ext cx="6913630" cy="3358494"/>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2103120" anchor="ctr" anchorCtr="0">
            <a:noAutofit/>
          </a:bodyPr>
          <a:lstStyle>
            <a:lvl1pPr>
              <a:defRPr sz="3200"/>
            </a:lvl1pPr>
          </a:lstStyle>
          <a:p>
            <a:r>
              <a:rPr lang="en-US"/>
              <a:t>Drag and drop your Samsung screenshot into this photo placeholder</a:t>
            </a:r>
          </a:p>
        </p:txBody>
      </p:sp>
      <p:pic>
        <p:nvPicPr>
          <p:cNvPr id="12" name="Picture 11">
            <a:extLst>
              <a:ext uri="{FF2B5EF4-FFF2-40B4-BE49-F238E27FC236}">
                <a16:creationId xmlns:a16="http://schemas.microsoft.com/office/drawing/2014/main" id="{0C9DFB2D-61C2-C34E-8CC6-BA1ECD04710F}"/>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6046776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5BA5E77-5A51-1E49-AEC3-D47AFCAC1ADE}"/>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1576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sp>
        <p:nvSpPr>
          <p:cNvPr id="13" name="Folded Corner 12">
            <a:extLst>
              <a:ext uri="{FF2B5EF4-FFF2-40B4-BE49-F238E27FC236}">
                <a16:creationId xmlns:a16="http://schemas.microsoft.com/office/drawing/2014/main" id="{C52B399C-1F0D-CC42-80CF-F0076FEC65DC}"/>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2" name="Logo">
            <a:extLst>
              <a:ext uri="{FF2B5EF4-FFF2-40B4-BE49-F238E27FC236}">
                <a16:creationId xmlns:a16="http://schemas.microsoft.com/office/drawing/2014/main" id="{8D19C2B2-6FB7-E34E-94E2-A7B8C6AEE6F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Tree>
    <p:extLst>
      <p:ext uri="{BB962C8B-B14F-4D97-AF65-F5344CB8AC3E}">
        <p14:creationId xmlns:p14="http://schemas.microsoft.com/office/powerpoint/2010/main" val="307180259"/>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iphone x + galaxy s9">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D6D4C9-D57E-8344-BF5F-43C19426766C}"/>
              </a:ext>
            </a:extLst>
          </p:cNvPr>
          <p:cNvPicPr>
            <a:picLocks noChangeAspect="1"/>
          </p:cNvPicPr>
          <p:nvPr userDrawn="1"/>
        </p:nvPicPr>
        <p:blipFill>
          <a:blip r:embed="rId2"/>
          <a:stretch>
            <a:fillRect/>
          </a:stretch>
        </p:blipFill>
        <p:spPr>
          <a:xfrm>
            <a:off x="19883956" y="557785"/>
            <a:ext cx="6046956" cy="12656418"/>
          </a:xfrm>
          <a:prstGeom prst="rect">
            <a:avLst/>
          </a:prstGeom>
        </p:spPr>
      </p:pic>
      <p:sp>
        <p:nvSpPr>
          <p:cNvPr id="23" name="Freeform 22">
            <a:extLst>
              <a:ext uri="{FF2B5EF4-FFF2-40B4-BE49-F238E27FC236}">
                <a16:creationId xmlns:a16="http://schemas.microsoft.com/office/drawing/2014/main" id="{CC1EBB87-530F-304D-91D9-F1BA21B06F80}"/>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24" name="Title 4">
            <a:extLst>
              <a:ext uri="{FF2B5EF4-FFF2-40B4-BE49-F238E27FC236}">
                <a16:creationId xmlns:a16="http://schemas.microsoft.com/office/drawing/2014/main" id="{4DF083A5-7CFF-0C4C-BAB5-2B3BA95BC97A}"/>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88920"/>
            <a:ext cx="8969829" cy="220472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iOS and Android screenshots.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Drag and drop screenshots into the matching device. This is a cover slide, so make your screenshots compelling.</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13434353" y="870672"/>
            <a:ext cx="5919316" cy="12351048"/>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13635903" y="1028039"/>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horz" wrap="square" lIns="457200" tIns="2103120" rIns="457200" bIns="45720" rtlCol="0">
            <a:noAutofit/>
          </a:bodyPr>
          <a:lstStyle>
            <a:lvl1pPr>
              <a:defRPr lang="en-US" sz="4000" dirty="0">
                <a:solidFill>
                  <a:schemeClr val="tx1"/>
                </a:solidFill>
              </a:defRPr>
            </a:lvl1pPr>
          </a:lstStyle>
          <a:p>
            <a:pPr lvl="0"/>
            <a:r>
              <a:rPr lang="en-US"/>
              <a:t>Drag and drop your iPhone X screenshot into this photo placeholder</a:t>
            </a:r>
          </a:p>
        </p:txBody>
      </p:sp>
      <p:sp>
        <p:nvSpPr>
          <p:cNvPr id="22" name="Picture Placeholder 8">
            <a:extLst>
              <a:ext uri="{FF2B5EF4-FFF2-40B4-BE49-F238E27FC236}">
                <a16:creationId xmlns:a16="http://schemas.microsoft.com/office/drawing/2014/main" id="{653B6073-5A29-3747-B65B-47B0336A4A93}"/>
              </a:ext>
              <a:ext uri="{C183D7F6-B498-43B3-948B-1728B52AA6E4}">
                <adec:decorative xmlns:adec="http://schemas.microsoft.com/office/drawing/2017/decorative" val="1"/>
              </a:ext>
            </a:extLst>
          </p:cNvPr>
          <p:cNvSpPr>
            <a:spLocks noGrp="1"/>
          </p:cNvSpPr>
          <p:nvPr>
            <p:ph type="pic" sz="quarter" idx="20" hasCustomPrompt="1"/>
          </p:nvPr>
        </p:nvSpPr>
        <p:spPr>
          <a:xfrm>
            <a:off x="20116031" y="1219715"/>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9" name="Picture 8">
            <a:extLst>
              <a:ext uri="{FF2B5EF4-FFF2-40B4-BE49-F238E27FC236}">
                <a16:creationId xmlns:a16="http://schemas.microsoft.com/office/drawing/2014/main" id="{C0D8ECCC-F9E6-9242-8D34-3B4FCC0F776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2063765011"/>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iphone x + macbook air">
    <p:bg>
      <p:bgPr>
        <a:solidFill>
          <a:schemeClr val="bg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276961" y="447675"/>
            <a:ext cx="23134308" cy="12790604"/>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19295312" y="1324971"/>
            <a:ext cx="17121704" cy="10267730"/>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43200"/>
            <a:ext cx="9374188" cy="21590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iOS and laptop screenshots.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12856396" y="2365957"/>
            <a:ext cx="5131568" cy="10707358"/>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13036458" y="2493791"/>
            <a:ext cx="4777124" cy="10409376"/>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pic>
        <p:nvPicPr>
          <p:cNvPr id="13" name="Picture 12">
            <a:extLst>
              <a:ext uri="{FF2B5EF4-FFF2-40B4-BE49-F238E27FC236}">
                <a16:creationId xmlns:a16="http://schemas.microsoft.com/office/drawing/2014/main" id="{0E156965-DBEE-A541-8F48-764C7986C03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3160358271"/>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 samsung s9 + macbook air">
    <p:bg>
      <p:bgPr>
        <a:solidFill>
          <a:schemeClr val="bg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279258" y="448945"/>
            <a:ext cx="23129714" cy="12788064"/>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19295312" y="1324971"/>
            <a:ext cx="17121704" cy="10267730"/>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667000"/>
            <a:ext cx="9221788" cy="2082799"/>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Android and laptop screenshots.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3" name="Picture 12">
            <a:extLst>
              <a:ext uri="{FF2B5EF4-FFF2-40B4-BE49-F238E27FC236}">
                <a16:creationId xmlns:a16="http://schemas.microsoft.com/office/drawing/2014/main" id="{853B862F-684E-4743-BD4D-BCFD8387F8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551206" y="2049137"/>
            <a:ext cx="5309128" cy="11112128"/>
          </a:xfrm>
          <a:prstGeom prst="rect">
            <a:avLst/>
          </a:prstGeom>
        </p:spPr>
      </p:pic>
      <p:sp>
        <p:nvSpPr>
          <p:cNvPr id="14" name="Picture Placeholder 8">
            <a:extLst>
              <a:ext uri="{FF2B5EF4-FFF2-40B4-BE49-F238E27FC236}">
                <a16:creationId xmlns:a16="http://schemas.microsoft.com/office/drawing/2014/main" id="{F740CD01-0372-0B4A-8C73-A19B2654E62B}"/>
              </a:ext>
              <a:ext uri="{C183D7F6-B498-43B3-948B-1728B52AA6E4}">
                <adec:decorative xmlns:adec="http://schemas.microsoft.com/office/drawing/2017/decorative" val="1"/>
              </a:ext>
            </a:extLst>
          </p:cNvPr>
          <p:cNvSpPr>
            <a:spLocks noGrp="1"/>
          </p:cNvSpPr>
          <p:nvPr>
            <p:ph type="pic" sz="quarter" idx="20" hasCustomPrompt="1"/>
          </p:nvPr>
        </p:nvSpPr>
        <p:spPr>
          <a:xfrm>
            <a:off x="12755111" y="2623883"/>
            <a:ext cx="4895033" cy="10056312"/>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16" name="Picture 15">
            <a:extLst>
              <a:ext uri="{FF2B5EF4-FFF2-40B4-BE49-F238E27FC236}">
                <a16:creationId xmlns:a16="http://schemas.microsoft.com/office/drawing/2014/main" id="{FF2BEFB6-D3AD-7D4D-B4C9-7ED95B704F2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1472137927"/>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s + macbook air">
    <p:bg>
      <p:bgPr>
        <a:solidFill>
          <a:srgbClr val="FDFAF5"/>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1054D90-0146-C648-9DF3-B94C3E775693}"/>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 name="Title Placeholder 1">
            <a:extLst>
              <a:ext uri="{FF2B5EF4-FFF2-40B4-BE49-F238E27FC236}">
                <a16:creationId xmlns:a16="http://schemas.microsoft.com/office/drawing/2014/main" id="{BD83B4EB-A5CF-5C4B-851B-2E7212A67D17}"/>
              </a:ext>
            </a:extLst>
          </p:cNvPr>
          <p:cNvSpPr>
            <a:spLocks noGrp="1"/>
          </p:cNvSpPr>
          <p:nvPr>
            <p:ph type="title" hasCustomPrompt="1"/>
          </p:nvPr>
        </p:nvSpPr>
        <p:spPr>
          <a:xfrm>
            <a:off x="1441696" y="4343400"/>
            <a:ext cx="7179790"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3" name="Text Placeholder 8">
            <a:extLst>
              <a:ext uri="{FF2B5EF4-FFF2-40B4-BE49-F238E27FC236}">
                <a16:creationId xmlns:a16="http://schemas.microsoft.com/office/drawing/2014/main" id="{3DC6B344-9856-064E-9D29-4F593472BDAD}"/>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pic>
        <p:nvPicPr>
          <p:cNvPr id="3" name="Picture 2">
            <a:extLst>
              <a:ext uri="{FF2B5EF4-FFF2-40B4-BE49-F238E27FC236}">
                <a16:creationId xmlns:a16="http://schemas.microsoft.com/office/drawing/2014/main" id="{6E6FCC90-F31E-344F-9EDC-5666858B15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94854" y="2350347"/>
            <a:ext cx="15977466" cy="8833696"/>
          </a:xfrm>
          <a:prstGeom prst="rect">
            <a:avLst/>
          </a:prstGeom>
        </p:spPr>
      </p:pic>
      <p:sp>
        <p:nvSpPr>
          <p:cNvPr id="12" name="Picture Placeholder 5">
            <a:extLst>
              <a:ext uri="{FF2B5EF4-FFF2-40B4-BE49-F238E27FC236}">
                <a16:creationId xmlns:a16="http://schemas.microsoft.com/office/drawing/2014/main" id="{2855B3D1-83BB-D14D-8205-4C511F91D824}"/>
              </a:ext>
              <a:ext uri="{C183D7F6-B498-43B3-948B-1728B52AA6E4}">
                <adec:decorative xmlns:adec="http://schemas.microsoft.com/office/drawing/2017/decorative" val="1"/>
              </a:ext>
            </a:extLst>
          </p:cNvPr>
          <p:cNvSpPr>
            <a:spLocks noGrp="1"/>
          </p:cNvSpPr>
          <p:nvPr>
            <p:ph type="pic" sz="quarter" idx="18" hasCustomPrompt="1"/>
          </p:nvPr>
        </p:nvSpPr>
        <p:spPr>
          <a:xfrm>
            <a:off x="10460736" y="2948638"/>
            <a:ext cx="11832336" cy="7109762"/>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7" name="Folded Corner 6">
            <a:extLst>
              <a:ext uri="{FF2B5EF4-FFF2-40B4-BE49-F238E27FC236}">
                <a16:creationId xmlns:a16="http://schemas.microsoft.com/office/drawing/2014/main" id="{4A75138B-86ED-9A47-9C1A-BDA75D1DA028}"/>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laptop screenshot.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21382094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5" y="4343400"/>
            <a:ext cx="73430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711261" y="712789"/>
            <a:ext cx="5890628" cy="12346536"/>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a:off x="12883128"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F9756405-AACC-DF4A-A1BA-4DFBCE4A26C3}"/>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iPhone X screenshot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7095564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5" y="4343400"/>
            <a:ext cx="7147133"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B8A066BC-10F7-6544-9AEE-90E35E913FA4}"/>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711261" y="712789"/>
            <a:ext cx="5890628" cy="12346536"/>
          </a:xfrm>
          <a:prstGeom prst="rect">
            <a:avLst/>
          </a:prstGeom>
        </p:spPr>
      </p:pic>
      <p:sp>
        <p:nvSpPr>
          <p:cNvPr id="13" name="Picture Placeholder 6">
            <a:extLst>
              <a:ext uri="{FF2B5EF4-FFF2-40B4-BE49-F238E27FC236}">
                <a16:creationId xmlns:a16="http://schemas.microsoft.com/office/drawing/2014/main" id="{2CD40360-DEDA-8E4D-9A20-B38EBAE3D49A}"/>
              </a:ext>
              <a:ext uri="{C183D7F6-B498-43B3-948B-1728B52AA6E4}">
                <adec:decorative xmlns:adec="http://schemas.microsoft.com/office/drawing/2017/decorative" val="1"/>
              </a:ext>
            </a:extLst>
          </p:cNvPr>
          <p:cNvSpPr>
            <a:spLocks noGrp="1"/>
          </p:cNvSpPr>
          <p:nvPr>
            <p:ph type="pic" sz="quarter" idx="18" hasCustomPrompt="1"/>
          </p:nvPr>
        </p:nvSpPr>
        <p:spPr>
          <a:xfrm>
            <a:off x="12883128"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pic>
        <p:nvPicPr>
          <p:cNvPr id="14" name="phone">
            <a:extLst>
              <a:ext uri="{FF2B5EF4-FFF2-40B4-BE49-F238E27FC236}">
                <a16:creationId xmlns:a16="http://schemas.microsoft.com/office/drawing/2014/main" id="{197CCC9F-480F-C648-92E6-AB136E9EFC0D}"/>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8984045" y="712789"/>
            <a:ext cx="5890628" cy="12346536"/>
          </a:xfrm>
          <a:prstGeom prst="rect">
            <a:avLst/>
          </a:prstGeom>
        </p:spPr>
      </p:pic>
      <p:sp>
        <p:nvSpPr>
          <p:cNvPr id="15" name="Picture Placeholder 6">
            <a:extLst>
              <a:ext uri="{FF2B5EF4-FFF2-40B4-BE49-F238E27FC236}">
                <a16:creationId xmlns:a16="http://schemas.microsoft.com/office/drawing/2014/main" id="{3B299AA6-362A-B645-B905-8DB9FD96D19B}"/>
              </a:ext>
              <a:ext uri="{C183D7F6-B498-43B3-948B-1728B52AA6E4}">
                <adec:decorative xmlns:adec="http://schemas.microsoft.com/office/drawing/2017/decorative" val="1"/>
              </a:ext>
            </a:extLst>
          </p:cNvPr>
          <p:cNvSpPr>
            <a:spLocks noGrp="1"/>
          </p:cNvSpPr>
          <p:nvPr>
            <p:ph type="pic" sz="quarter" idx="19" hasCustomPrompt="1"/>
          </p:nvPr>
        </p:nvSpPr>
        <p:spPr>
          <a:xfrm>
            <a:off x="19155912"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EBE26B7D-A416-5A4B-A4BE-509D3019750A}"/>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2 iPhone X screenshots</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2986334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s + iphone horizont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13658166" y="715348"/>
            <a:ext cx="5886670" cy="12338242"/>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rot="5400000">
            <a:off x="13834930"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vert270"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B5782002-57AD-B74D-B0C9-6977D99A9A78}"/>
              </a:ext>
              <a:ext uri="{C183D7F6-B498-43B3-948B-1728B52AA6E4}">
                <adec:decorative xmlns:adec="http://schemas.microsoft.com/office/drawing/2017/decorative" val="1"/>
              </a:ext>
            </a:extLst>
          </p:cNvPr>
          <p:cNvSpPr/>
          <p:nvPr userDrawn="1"/>
        </p:nvSpPr>
        <p:spPr>
          <a:xfrm>
            <a:off x="-1" y="-2514600"/>
            <a:ext cx="10136188"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iPhone X screenshot in landscape format.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6469359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s + iphone vertic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562907" y="-1529976"/>
            <a:ext cx="8042978" cy="16782216"/>
          </a:xfrm>
          <a:prstGeom prst="rect">
            <a:avLst/>
          </a:prstGeom>
        </p:spPr>
      </p:pic>
      <p:sp>
        <p:nvSpPr>
          <p:cNvPr id="13" name="Picture Placeholder 6">
            <a:extLst>
              <a:ext uri="{FF2B5EF4-FFF2-40B4-BE49-F238E27FC236}">
                <a16:creationId xmlns:a16="http://schemas.microsoft.com/office/drawing/2014/main" id="{A7846021-EA88-CD42-A661-C264FF86AAE3}"/>
              </a:ext>
              <a:ext uri="{C183D7F6-B498-43B3-948B-1728B52AA6E4}">
                <adec:decorative xmlns:adec="http://schemas.microsoft.com/office/drawing/2017/decorative" val="1"/>
              </a:ext>
            </a:extLst>
          </p:cNvPr>
          <p:cNvSpPr>
            <a:spLocks noGrp="1"/>
          </p:cNvSpPr>
          <p:nvPr>
            <p:ph type="pic" sz="quarter" idx="18" hasCustomPrompt="1"/>
          </p:nvPr>
        </p:nvSpPr>
        <p:spPr>
          <a:xfrm>
            <a:off x="12835464" y="-1290625"/>
            <a:ext cx="7504470" cy="1635227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5486400" rIns="457200" bIns="457200" anchor="t">
            <a:noAutofit/>
          </a:bodyPr>
          <a:lstStyle>
            <a:lvl1pPr marL="0" indent="0" algn="l">
              <a:buNone/>
              <a:defRPr sz="4000">
                <a:solidFill>
                  <a:schemeClr val="tx1"/>
                </a:solidFill>
              </a:defRPr>
            </a:lvl1pPr>
          </a:lstStyle>
          <a:p>
            <a:r>
              <a:rPr lang="en-US"/>
              <a:t>Drag and drop your iPhone X screenshot into this photo placeholder</a:t>
            </a:r>
          </a:p>
        </p:txBody>
      </p:sp>
      <p:sp>
        <p:nvSpPr>
          <p:cNvPr id="2" name="TextBox 1">
            <a:extLst>
              <a:ext uri="{FF2B5EF4-FFF2-40B4-BE49-F238E27FC236}">
                <a16:creationId xmlns:a16="http://schemas.microsoft.com/office/drawing/2014/main" id="{52B95100-1B56-3E4A-8691-51AAF10098F0}"/>
              </a:ext>
            </a:extLst>
          </p:cNvPr>
          <p:cNvSpPr txBox="1"/>
          <p:nvPr userDrawn="1"/>
        </p:nvSpPr>
        <p:spPr>
          <a:xfrm>
            <a:off x="22438468" y="14636885"/>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9" name="Folded Corner 8">
            <a:extLst>
              <a:ext uri="{FF2B5EF4-FFF2-40B4-BE49-F238E27FC236}">
                <a16:creationId xmlns:a16="http://schemas.microsoft.com/office/drawing/2014/main" id="{F4F85ACC-FA85-F349-86C9-73D728236D81}"/>
              </a:ext>
              <a:ext uri="{C183D7F6-B498-43B3-948B-1728B52AA6E4}">
                <adec:decorative xmlns:adec="http://schemas.microsoft.com/office/drawing/2017/decorative" val="1"/>
              </a:ext>
            </a:extLst>
          </p:cNvPr>
          <p:cNvSpPr/>
          <p:nvPr userDrawn="1"/>
        </p:nvSpPr>
        <p:spPr>
          <a:xfrm>
            <a:off x="-1" y="-2514600"/>
            <a:ext cx="88407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iPhone X screenshot close up.</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750408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s + iphone horizont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14686146" y="-1517990"/>
            <a:ext cx="8037218" cy="16770198"/>
          </a:xfrm>
          <a:prstGeom prst="rect">
            <a:avLst/>
          </a:prstGeom>
        </p:spPr>
      </p:pic>
      <p:sp>
        <p:nvSpPr>
          <p:cNvPr id="2" name="TextBox 1">
            <a:extLst>
              <a:ext uri="{FF2B5EF4-FFF2-40B4-BE49-F238E27FC236}">
                <a16:creationId xmlns:a16="http://schemas.microsoft.com/office/drawing/2014/main" id="{52B95100-1B56-3E4A-8691-51AAF10098F0}"/>
              </a:ext>
            </a:extLst>
          </p:cNvPr>
          <p:cNvSpPr txBox="1"/>
          <p:nvPr userDrawn="1"/>
        </p:nvSpPr>
        <p:spPr>
          <a:xfrm>
            <a:off x="22438468" y="14636885"/>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23" name="Picture Placeholder 22">
            <a:extLst>
              <a:ext uri="{FF2B5EF4-FFF2-40B4-BE49-F238E27FC236}">
                <a16:creationId xmlns:a16="http://schemas.microsoft.com/office/drawing/2014/main" id="{4CBC1DB2-D3C1-094D-9A60-53319A1EF44C}"/>
              </a:ext>
            </a:extLst>
          </p:cNvPr>
          <p:cNvSpPr>
            <a:spLocks noGrp="1"/>
          </p:cNvSpPr>
          <p:nvPr>
            <p:ph type="pic" sz="quarter" idx="20" hasCustomPrompt="1"/>
          </p:nvPr>
        </p:nvSpPr>
        <p:spPr>
          <a:xfrm>
            <a:off x="10569386" y="3122625"/>
            <a:ext cx="16324210" cy="7491591"/>
          </a:xfrm>
          <a:custGeom>
            <a:avLst/>
            <a:gdLst>
              <a:gd name="connsiteX0" fmla="*/ 794408 w 16324210"/>
              <a:gd name="connsiteY0" fmla="*/ 0 h 7491591"/>
              <a:gd name="connsiteX1" fmla="*/ 15493586 w 16324210"/>
              <a:gd name="connsiteY1" fmla="*/ 0 h 7491591"/>
              <a:gd name="connsiteX2" fmla="*/ 16324210 w 16324210"/>
              <a:gd name="connsiteY2" fmla="*/ 798723 h 7491591"/>
              <a:gd name="connsiteX3" fmla="*/ 16316614 w 16324210"/>
              <a:gd name="connsiteY3" fmla="*/ 1500676 h 7491591"/>
              <a:gd name="connsiteX4" fmla="*/ 15943168 w 16324210"/>
              <a:gd name="connsiteY4" fmla="*/ 1750883 h 7491591"/>
              <a:gd name="connsiteX5" fmla="*/ 15692652 w 16324210"/>
              <a:gd name="connsiteY5" fmla="*/ 2081345 h 7491591"/>
              <a:gd name="connsiteX6" fmla="*/ 15696968 w 16324210"/>
              <a:gd name="connsiteY6" fmla="*/ 5443910 h 7491591"/>
              <a:gd name="connsiteX7" fmla="*/ 15833076 w 16324210"/>
              <a:gd name="connsiteY7" fmla="*/ 5754753 h 7491591"/>
              <a:gd name="connsiteX8" fmla="*/ 16322116 w 16324210"/>
              <a:gd name="connsiteY8" fmla="*/ 6009632 h 7491591"/>
              <a:gd name="connsiteX9" fmla="*/ 16321676 w 16324210"/>
              <a:gd name="connsiteY9" fmla="*/ 6662341 h 7491591"/>
              <a:gd name="connsiteX10" fmla="*/ 15493586 w 16324210"/>
              <a:gd name="connsiteY10" fmla="*/ 7491591 h 7491591"/>
              <a:gd name="connsiteX11" fmla="*/ 794408 w 16324210"/>
              <a:gd name="connsiteY11" fmla="*/ 7491591 h 7491591"/>
              <a:gd name="connsiteX12" fmla="*/ 0 w 16324210"/>
              <a:gd name="connsiteY12" fmla="*/ 6697183 h 7491591"/>
              <a:gd name="connsiteX13" fmla="*/ 0 w 16324210"/>
              <a:gd name="connsiteY13" fmla="*/ 794408 h 7491591"/>
              <a:gd name="connsiteX14" fmla="*/ 794408 w 16324210"/>
              <a:gd name="connsiteY14" fmla="*/ 0 h 74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4210" h="7491591">
                <a:moveTo>
                  <a:pt x="794408" y="0"/>
                </a:moveTo>
                <a:lnTo>
                  <a:pt x="15493586" y="0"/>
                </a:lnTo>
                <a:cubicBezTo>
                  <a:pt x="15932326" y="0"/>
                  <a:pt x="16324210" y="359984"/>
                  <a:pt x="16324210" y="798723"/>
                </a:cubicBezTo>
                <a:lnTo>
                  <a:pt x="16316614" y="1500676"/>
                </a:lnTo>
                <a:cubicBezTo>
                  <a:pt x="16307762" y="1710335"/>
                  <a:pt x="16137604" y="1718165"/>
                  <a:pt x="15943168" y="1750883"/>
                </a:cubicBezTo>
                <a:cubicBezTo>
                  <a:pt x="15831116" y="1789717"/>
                  <a:pt x="15692652" y="1870051"/>
                  <a:pt x="15692652" y="2081345"/>
                </a:cubicBezTo>
                <a:lnTo>
                  <a:pt x="15696968" y="5443910"/>
                </a:lnTo>
                <a:cubicBezTo>
                  <a:pt x="15696968" y="5549554"/>
                  <a:pt x="15719372" y="5672575"/>
                  <a:pt x="15833076" y="5754753"/>
                </a:cubicBezTo>
                <a:cubicBezTo>
                  <a:pt x="15955696" y="5832670"/>
                  <a:pt x="16318062" y="5740213"/>
                  <a:pt x="16322116" y="6009632"/>
                </a:cubicBezTo>
                <a:lnTo>
                  <a:pt x="16321676" y="6662341"/>
                </a:lnTo>
                <a:cubicBezTo>
                  <a:pt x="16299778" y="7144874"/>
                  <a:pt x="15932326" y="7491591"/>
                  <a:pt x="15493586" y="7491591"/>
                </a:cubicBezTo>
                <a:lnTo>
                  <a:pt x="794408" y="7491591"/>
                </a:lnTo>
                <a:cubicBezTo>
                  <a:pt x="355668" y="7491591"/>
                  <a:pt x="0" y="7135921"/>
                  <a:pt x="0" y="6697183"/>
                </a:cubicBezTo>
                <a:lnTo>
                  <a:pt x="0" y="794408"/>
                </a:lnTo>
                <a:cubicBezTo>
                  <a:pt x="0" y="355669"/>
                  <a:pt x="355668" y="0"/>
                  <a:pt x="794408" y="0"/>
                </a:cubicBezTo>
                <a:close/>
              </a:path>
            </a:pathLst>
          </a:custGeom>
          <a:pattFill prst="wdUpDiag">
            <a:fgClr>
              <a:srgbClr val="FADFD9"/>
            </a:fgClr>
            <a:bgClr>
              <a:schemeClr val="bg1"/>
            </a:bgClr>
          </a:pattFill>
          <a:ln>
            <a:noFill/>
          </a:ln>
        </p:spPr>
        <p:txBody>
          <a:bodyPr wrap="square" lIns="822960" rIns="3931920" anchor="ctr" anchorCtr="0">
            <a:noAutofit/>
          </a:bodyPr>
          <a:lstStyle>
            <a:lvl1pPr>
              <a:defRPr b="0" cap="none" spc="0">
                <a:ln w="22225">
                  <a:noFill/>
                  <a:prstDash val="solid"/>
                </a:ln>
                <a:solidFill>
                  <a:schemeClr val="tx1"/>
                </a:solidFill>
                <a:effectLst/>
              </a:defRPr>
            </a:lvl1pPr>
          </a:lstStyle>
          <a:p>
            <a:r>
              <a:rPr lang="en-US"/>
              <a:t>Drag and drop your iPhone X screenshot into this photo placeholder</a:t>
            </a:r>
          </a:p>
        </p:txBody>
      </p:sp>
      <p:sp>
        <p:nvSpPr>
          <p:cNvPr id="9" name="Folded Corner 8">
            <a:extLst>
              <a:ext uri="{FF2B5EF4-FFF2-40B4-BE49-F238E27FC236}">
                <a16:creationId xmlns:a16="http://schemas.microsoft.com/office/drawing/2014/main" id="{ECACA7D0-95F9-2B49-B322-5715C31E58AB}"/>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iPhone X screenshot close up, landscape.</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1090985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amsung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212447"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634144" y="468458"/>
            <a:ext cx="5996756" cy="12551350"/>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12847319"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sp>
        <p:nvSpPr>
          <p:cNvPr id="8" name="Folded Corner 7">
            <a:extLst>
              <a:ext uri="{FF2B5EF4-FFF2-40B4-BE49-F238E27FC236}">
                <a16:creationId xmlns:a16="http://schemas.microsoft.com/office/drawing/2014/main" id="{D0B2C571-99BB-CC43-B858-E13E4B791580}"/>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1 Samsung  Galaxy S9 screenshot.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83090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81D6F86-E34F-E34E-A0FE-F64D4A5BA15F}"/>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7672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1F65D500-D818-694C-A31A-7726F910B53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3" name="Folded Corner 12">
            <a:extLst>
              <a:ext uri="{FF2B5EF4-FFF2-40B4-BE49-F238E27FC236}">
                <a16:creationId xmlns:a16="http://schemas.microsoft.com/office/drawing/2014/main" id="{325EFF35-0314-BE4B-8A2D-A515BA837997}"/>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909679251"/>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samsung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3" name="Picture 12">
            <a:extLst>
              <a:ext uri="{FF2B5EF4-FFF2-40B4-BE49-F238E27FC236}">
                <a16:creationId xmlns:a16="http://schemas.microsoft.com/office/drawing/2014/main" id="{113AD048-0966-6D4C-B34A-DD352C338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634144" y="468458"/>
            <a:ext cx="5996756" cy="12551350"/>
          </a:xfrm>
          <a:prstGeom prst="rect">
            <a:avLst/>
          </a:prstGeom>
        </p:spPr>
      </p:pic>
      <p:sp>
        <p:nvSpPr>
          <p:cNvPr id="14" name="Picture Placeholder 8">
            <a:extLst>
              <a:ext uri="{FF2B5EF4-FFF2-40B4-BE49-F238E27FC236}">
                <a16:creationId xmlns:a16="http://schemas.microsoft.com/office/drawing/2014/main" id="{AD76A85F-9D04-7F49-96DF-51181B6B8D04}"/>
              </a:ext>
              <a:ext uri="{C183D7F6-B498-43B3-948B-1728B52AA6E4}">
                <adec:decorative xmlns:adec="http://schemas.microsoft.com/office/drawing/2017/decorative" val="1"/>
              </a:ext>
            </a:extLst>
          </p:cNvPr>
          <p:cNvSpPr>
            <a:spLocks noGrp="1"/>
          </p:cNvSpPr>
          <p:nvPr>
            <p:ph type="pic" sz="quarter" idx="10" hasCustomPrompt="1"/>
          </p:nvPr>
        </p:nvSpPr>
        <p:spPr>
          <a:xfrm>
            <a:off x="12847319"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15" name="Picture 14">
            <a:extLst>
              <a:ext uri="{FF2B5EF4-FFF2-40B4-BE49-F238E27FC236}">
                <a16:creationId xmlns:a16="http://schemas.microsoft.com/office/drawing/2014/main" id="{EE84EF8F-F869-3642-92EF-E90FF17FB3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887350" y="468458"/>
            <a:ext cx="5996756" cy="12551350"/>
          </a:xfrm>
          <a:prstGeom prst="rect">
            <a:avLst/>
          </a:prstGeom>
        </p:spPr>
      </p:pic>
      <p:sp>
        <p:nvSpPr>
          <p:cNvPr id="16" name="Picture Placeholder 8">
            <a:extLst>
              <a:ext uri="{FF2B5EF4-FFF2-40B4-BE49-F238E27FC236}">
                <a16:creationId xmlns:a16="http://schemas.microsoft.com/office/drawing/2014/main" id="{CA2F9D34-D3D0-0346-9D1E-6642A2B237E2}"/>
              </a:ext>
              <a:ext uri="{C183D7F6-B498-43B3-948B-1728B52AA6E4}">
                <adec:decorative xmlns:adec="http://schemas.microsoft.com/office/drawing/2017/decorative" val="1"/>
              </a:ext>
            </a:extLst>
          </p:cNvPr>
          <p:cNvSpPr>
            <a:spLocks noGrp="1"/>
          </p:cNvSpPr>
          <p:nvPr>
            <p:ph type="pic" sz="quarter" idx="18" hasCustomPrompt="1"/>
          </p:nvPr>
        </p:nvSpPr>
        <p:spPr>
          <a:xfrm>
            <a:off x="19100525"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sp>
        <p:nvSpPr>
          <p:cNvPr id="9" name="Folded Corner 8">
            <a:extLst>
              <a:ext uri="{FF2B5EF4-FFF2-40B4-BE49-F238E27FC236}">
                <a16:creationId xmlns:a16="http://schemas.microsoft.com/office/drawing/2014/main" id="{B3077190-2005-CB4A-B96B-DA06E085A112}"/>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2 Samsung  Galaxy S9 screenshots.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4499791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amsung 9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168037"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13490453" y="465715"/>
            <a:ext cx="5999378" cy="12556836"/>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rot="5400000">
            <a:off x="13524688" y="101797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vert270" wrap="square" lIns="731520" tIns="2194560" rIns="548640" bIns="640080">
            <a:noAutofit/>
          </a:bodyPr>
          <a:lstStyle>
            <a:lvl1pPr marL="0" indent="0" algn="l">
              <a:buNone/>
              <a:defRPr sz="4000">
                <a:solidFill>
                  <a:schemeClr val="tx1"/>
                </a:solidFill>
              </a:defRPr>
            </a:lvl1pPr>
          </a:lstStyle>
          <a:p>
            <a:r>
              <a:rPr lang="en-US"/>
              <a:t>Drag and drop your Samsung screenshot into this photo placeholder</a:t>
            </a:r>
          </a:p>
        </p:txBody>
      </p:sp>
      <p:sp>
        <p:nvSpPr>
          <p:cNvPr id="8" name="Folded Corner 7">
            <a:extLst>
              <a:ext uri="{FF2B5EF4-FFF2-40B4-BE49-F238E27FC236}">
                <a16:creationId xmlns:a16="http://schemas.microsoft.com/office/drawing/2014/main" id="{75A3EC66-090D-794F-8853-AAC52E6987EC}"/>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Samsung  Galaxy S9 screenshot landscape format.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497020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amsung s9 vertical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a:off x="12573296" y="-2454782"/>
            <a:ext cx="8822428" cy="18465546"/>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12896721" y="-1573557"/>
            <a:ext cx="8154036" cy="16785496"/>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horz" wrap="square" lIns="457200" tIns="4297680" rIns="457200" bIns="731520">
            <a:noAutofit/>
          </a:bodyPr>
          <a:lstStyle>
            <a:lvl1pPr marL="0" indent="0" algn="l">
              <a:buNone/>
              <a:defRPr sz="4800">
                <a:solidFill>
                  <a:schemeClr val="tx1"/>
                </a:solidFill>
              </a:defRPr>
            </a:lvl1pPr>
          </a:lstStyle>
          <a:p>
            <a:r>
              <a:rPr lang="en-US"/>
              <a:t>Drag and drop your Samsung screenshot into this photo placeholder</a:t>
            </a:r>
          </a:p>
        </p:txBody>
      </p:sp>
      <p:sp>
        <p:nvSpPr>
          <p:cNvPr id="11" name="Folded Corner 10">
            <a:extLst>
              <a:ext uri="{FF2B5EF4-FFF2-40B4-BE49-F238E27FC236}">
                <a16:creationId xmlns:a16="http://schemas.microsoft.com/office/drawing/2014/main" id="{5A1D5519-FFF0-B24E-95A7-ECECAFD8AF06}"/>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a Samsung  Galaxy S9 screenshot, close up.</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1679053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amsung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rot="5400000">
            <a:off x="15089194" y="-2455763"/>
            <a:ext cx="8823366" cy="18467510"/>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1" name="Picture Placeholder 10">
            <a:extLst>
              <a:ext uri="{FF2B5EF4-FFF2-40B4-BE49-F238E27FC236}">
                <a16:creationId xmlns:a16="http://schemas.microsoft.com/office/drawing/2014/main" id="{6C5BD175-B920-A146-AFC3-3EFD98280940}"/>
              </a:ext>
            </a:extLst>
          </p:cNvPr>
          <p:cNvSpPr>
            <a:spLocks noGrp="1"/>
          </p:cNvSpPr>
          <p:nvPr>
            <p:ph type="pic" sz="quarter" idx="18" hasCustomPrompt="1"/>
          </p:nvPr>
        </p:nvSpPr>
        <p:spPr>
          <a:xfrm>
            <a:off x="11100672" y="2742173"/>
            <a:ext cx="16785497" cy="8154036"/>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4754880" anchor="ctr" anchorCtr="0">
            <a:noAutofit/>
          </a:bodyPr>
          <a:lstStyle>
            <a:lvl1pPr>
              <a:defRPr/>
            </a:lvl1pPr>
          </a:lstStyle>
          <a:p>
            <a:r>
              <a:rPr lang="en-US"/>
              <a:t>Drag and drop your Samsung screenshot into this photo placeholder</a:t>
            </a:r>
          </a:p>
        </p:txBody>
      </p:sp>
      <p:sp>
        <p:nvSpPr>
          <p:cNvPr id="9" name="Folded Corner 8">
            <a:extLst>
              <a:ext uri="{FF2B5EF4-FFF2-40B4-BE49-F238E27FC236}">
                <a16:creationId xmlns:a16="http://schemas.microsoft.com/office/drawing/2014/main" id="{BE4B5843-1BE3-5B4E-A4B2-74EA3489E5EB}"/>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showcase a Samsung  Galaxy S9 screenshot, close up, landscape.</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27622641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green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1"/>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0E583815-EB56-714E-9903-18B844ACE783}"/>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37858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red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07BA2AF9-B94B-BB47-B56A-6A2BF4FAF2D0}"/>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21603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red_thank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tx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B1300C8C-8EF6-024C-B4B8-41FE99B94748}"/>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31826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ue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bg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1EE0EF77-E708-F34B-95D2-9AF4015F51E9}"/>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12137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arkamber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Tree>
    <p:extLst>
      <p:ext uri="{BB962C8B-B14F-4D97-AF65-F5344CB8AC3E}">
        <p14:creationId xmlns:p14="http://schemas.microsoft.com/office/powerpoint/2010/main" val="26889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een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 uri="{C183D7F6-B498-43B3-948B-1728B52AA6E4}">
                <adec:decorative xmlns:adec="http://schemas.microsoft.com/office/drawing/2017/decorative" val="1"/>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50B45C85-D5F1-A748-B445-F412F2870BC7}"/>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1"/>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de-DE" sz="2400" b="1">
                <a:solidFill>
                  <a:schemeClr val="tx1"/>
                </a:solidFill>
                <a:latin typeface="Source Sans Pro" charset="0"/>
              </a:rPr>
              <a:t>Tip: </a:t>
            </a:r>
            <a:r>
              <a:rPr lang="de-DE" sz="2400" b="0">
                <a:solidFill>
                  <a:schemeClr val="tx1"/>
                </a:solidFill>
                <a:latin typeface="Source Sans Pro" charset="0"/>
              </a:rPr>
              <a:t>Replace placeholder text with your own words!</a:t>
            </a:r>
          </a:p>
        </p:txBody>
      </p:sp>
      <p:pic>
        <p:nvPicPr>
          <p:cNvPr id="12" name="Picture 11">
            <a:extLst>
              <a:ext uri="{FF2B5EF4-FFF2-40B4-BE49-F238E27FC236}">
                <a16:creationId xmlns:a16="http://schemas.microsoft.com/office/drawing/2014/main" id="{5E196EF9-53ED-3B47-975C-80F212A77C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Tree>
    <p:extLst>
      <p:ext uri="{BB962C8B-B14F-4D97-AF65-F5344CB8AC3E}">
        <p14:creationId xmlns:p14="http://schemas.microsoft.com/office/powerpoint/2010/main" val="229510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395F51D-24F1-ED4E-A7B7-8CD74E9EE0A3}"/>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39384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D578A686-989C-3042-8FB7-888C749071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3" name="Folded Corner 12">
            <a:extLst>
              <a:ext uri="{FF2B5EF4-FFF2-40B4-BE49-F238E27FC236}">
                <a16:creationId xmlns:a16="http://schemas.microsoft.com/office/drawing/2014/main" id="{993E85D6-92C6-464C-937A-33AC0596F0AD}"/>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671033779"/>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811EB30D-75C1-EE43-9642-F77857412513}"/>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D75B3F08-D347-264C-B7E5-307912C4CE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019995F2-7EDF-A14B-89E9-71E4BEF1D55D}"/>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de-DE" sz="2400" b="1">
                <a:solidFill>
                  <a:schemeClr val="tx1"/>
                </a:solidFill>
                <a:latin typeface="Source Sans Pro" charset="0"/>
              </a:rPr>
              <a:t>Tip: </a:t>
            </a:r>
            <a:r>
              <a:rPr lang="de-DE"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12792501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ed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21A0ABD8-5ADC-A243-BD42-19649032B928}"/>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tx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1DB403CA-68E8-8646-854F-42E7B54E07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243C095A-D4B3-EF4A-A66F-E5AA6E6B305E}"/>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de-DE" sz="2400" b="1">
                <a:solidFill>
                  <a:schemeClr val="tx1"/>
                </a:solidFill>
                <a:latin typeface="Source Sans Pro" charset="0"/>
              </a:rPr>
              <a:t>Tip: </a:t>
            </a:r>
            <a:r>
              <a:rPr lang="de-DE"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2092937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ue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10134601"/>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255515F5-2D18-B84B-B109-A1D0E864CA3D}"/>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bg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8D90590B-0EE5-5640-B89B-263A10BE45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4" name="Folded Corner 13">
            <a:extLst>
              <a:ext uri="{FF2B5EF4-FFF2-40B4-BE49-F238E27FC236}">
                <a16:creationId xmlns:a16="http://schemas.microsoft.com/office/drawing/2014/main" id="{64B17631-FEC2-044D-BD70-8BA4A9F99C17}"/>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de-DE" sz="2400" b="1">
                <a:solidFill>
                  <a:schemeClr val="tx1"/>
                </a:solidFill>
                <a:latin typeface="Source Sans Pro" charset="0"/>
              </a:rPr>
              <a:t>Tip: </a:t>
            </a:r>
            <a:r>
              <a:rPr lang="de-DE"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4273283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ark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36BAB13D-E835-594B-997B-EF6ED23033FC}"/>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CA8B8AA4-B597-BD41-9EEA-F172126BFA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6D0A7F79-392E-CF4C-B320-3CDD279A50C8}"/>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de-DE" sz="2400" b="1">
                <a:solidFill>
                  <a:schemeClr val="tx1"/>
                </a:solidFill>
                <a:latin typeface="Source Sans Pro" charset="0"/>
              </a:rPr>
              <a:t>Tip: </a:t>
            </a:r>
            <a:r>
              <a:rPr lang="de-DE"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8469941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ogo center">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8840788" y="6016343"/>
            <a:ext cx="6667500" cy="1683314"/>
          </a:xfrm>
          <a:prstGeom prst="rect">
            <a:avLst/>
          </a:prstGeom>
        </p:spPr>
      </p:pic>
    </p:spTree>
    <p:extLst>
      <p:ext uri="{BB962C8B-B14F-4D97-AF65-F5344CB8AC3E}">
        <p14:creationId xmlns:p14="http://schemas.microsoft.com/office/powerpoint/2010/main" val="15312480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ogo left">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1525588" y="6016343"/>
            <a:ext cx="6667500" cy="1683314"/>
          </a:xfrm>
          <a:prstGeom prst="rect">
            <a:avLst/>
          </a:prstGeom>
        </p:spPr>
      </p:pic>
    </p:spTree>
    <p:extLst>
      <p:ext uri="{BB962C8B-B14F-4D97-AF65-F5344CB8AC3E}">
        <p14:creationId xmlns:p14="http://schemas.microsoft.com/office/powerpoint/2010/main" val="32517463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ogo right">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16177850" y="6016343"/>
            <a:ext cx="6667500" cy="1683314"/>
          </a:xfrm>
          <a:prstGeom prst="rect">
            <a:avLst/>
          </a:prstGeom>
        </p:spPr>
      </p:pic>
    </p:spTree>
    <p:extLst>
      <p:ext uri="{BB962C8B-B14F-4D97-AF65-F5344CB8AC3E}">
        <p14:creationId xmlns:p14="http://schemas.microsoft.com/office/powerpoint/2010/main" val="33567094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nk">
    <p:bg>
      <p:bgPr>
        <a:solidFill>
          <a:srgbClr val="FD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52398"/>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gri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DF5BD-52A3-BD4C-A507-D95C6EAD8E27}"/>
              </a:ext>
            </a:extLst>
          </p:cNvPr>
          <p:cNvPicPr>
            <a:picLocks noChangeAspect="1"/>
          </p:cNvPicPr>
          <p:nvPr userDrawn="1"/>
        </p:nvPicPr>
        <p:blipFill>
          <a:blip r:embed="rId2">
            <a:alphaModFix amt="65000"/>
          </a:blip>
          <a:stretch>
            <a:fillRect/>
          </a:stretch>
        </p:blipFill>
        <p:spPr>
          <a:xfrm>
            <a:off x="1587" y="0"/>
            <a:ext cx="24384000" cy="13716000"/>
          </a:xfrm>
          <a:prstGeom prst="rect">
            <a:avLst/>
          </a:prstGeom>
        </p:spPr>
      </p:pic>
      <p:sp>
        <p:nvSpPr>
          <p:cNvPr id="3" name="Folded Corner 2">
            <a:extLst>
              <a:ext uri="{FF2B5EF4-FFF2-40B4-BE49-F238E27FC236}">
                <a16:creationId xmlns:a16="http://schemas.microsoft.com/office/drawing/2014/main" id="{9242CC54-5AE3-2E44-89E2-6555742136B3}"/>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5344830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AC6BD4D-D643-9547-80C4-FD1A03F61C1D}"/>
              </a:ext>
            </a:extLst>
          </p:cNvPr>
          <p:cNvSpPr>
            <a:spLocks noGrp="1"/>
          </p:cNvSpPr>
          <p:nvPr>
            <p:ph type="body" sz="quarter" idx="10"/>
          </p:nvPr>
        </p:nvSpPr>
        <p:spPr>
          <a:xfrm>
            <a:off x="1388941" y="1279525"/>
            <a:ext cx="21611907" cy="907415"/>
          </a:xfrm>
        </p:spPr>
        <p:txBody>
          <a:bodyPr>
            <a:normAutofit/>
          </a:bodyPr>
          <a:lstStyle>
            <a:lvl1pPr marL="0" indent="0">
              <a:buFontTx/>
              <a:buNone/>
              <a:defRPr sz="6600" b="0" i="0">
                <a:solidFill>
                  <a:schemeClr val="accent2"/>
                </a:solidFill>
                <a:latin typeface="Community Light" panose="02000303040000020003" pitchFamily="2" charset="0"/>
              </a:defRPr>
            </a:lvl1pPr>
            <a:lvl2pPr marL="914400" indent="0">
              <a:buFontTx/>
              <a:buNone/>
              <a:defRPr b="0" i="0">
                <a:solidFill>
                  <a:schemeClr val="bg2"/>
                </a:solidFill>
                <a:latin typeface="LKN Sans Light" panose="02000303040000020003" pitchFamily="2" charset="0"/>
              </a:defRPr>
            </a:lvl2pPr>
            <a:lvl3pPr marL="1828800" indent="0">
              <a:buFontTx/>
              <a:buNone/>
              <a:defRPr b="0" i="0">
                <a:solidFill>
                  <a:schemeClr val="bg2"/>
                </a:solidFill>
                <a:latin typeface="LKN Sans Light" panose="02000303040000020003" pitchFamily="2" charset="0"/>
              </a:defRPr>
            </a:lvl3pPr>
            <a:lvl4pPr marL="2743200" indent="0">
              <a:buFontTx/>
              <a:buNone/>
              <a:defRPr b="0" i="0">
                <a:solidFill>
                  <a:schemeClr val="bg2"/>
                </a:solidFill>
                <a:latin typeface="LKN Sans Light" panose="02000303040000020003" pitchFamily="2" charset="0"/>
              </a:defRPr>
            </a:lvl4pPr>
            <a:lvl5pPr marL="3657600" indent="0">
              <a:buFontTx/>
              <a:buNone/>
              <a:defRPr b="0" i="0">
                <a:solidFill>
                  <a:schemeClr val="bg2"/>
                </a:solidFill>
                <a:latin typeface="LKN Sans Light" panose="02000303040000020003" pitchFamily="2" charset="0"/>
              </a:defRPr>
            </a:lvl5pPr>
          </a:lstStyle>
          <a:p>
            <a:pPr lvl="0"/>
            <a:r>
              <a:rPr lang="en-US"/>
              <a:t>Edit Master text styles</a:t>
            </a:r>
          </a:p>
        </p:txBody>
      </p:sp>
    </p:spTree>
    <p:extLst>
      <p:ext uri="{BB962C8B-B14F-4D97-AF65-F5344CB8AC3E}">
        <p14:creationId xmlns:p14="http://schemas.microsoft.com/office/powerpoint/2010/main" val="11238188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_title and imag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3685B2A-9A68-C346-B4E5-CBD917761A1D}"/>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1576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2EE975BC-6485-574C-ABD8-36D39016754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4" name="Folded Corner 13">
            <a:extLst>
              <a:ext uri="{FF2B5EF4-FFF2-40B4-BE49-F238E27FC236}">
                <a16:creationId xmlns:a16="http://schemas.microsoft.com/office/drawing/2014/main" id="{52A76276-5FC1-FE49-A597-588BE105589B}"/>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739684631"/>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33482113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Warm</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
        <p:nvSpPr>
          <p:cNvPr id="2" name="TextBox 1">
            <a:extLst>
              <a:ext uri="{FF2B5EF4-FFF2-40B4-BE49-F238E27FC236}">
                <a16:creationId xmlns:a16="http://schemas.microsoft.com/office/drawing/2014/main" id="{B3D620F3-BDB8-9D4C-89CF-43F478A556E1}"/>
              </a:ext>
            </a:extLst>
          </p:cNvPr>
          <p:cNvSpPr txBox="1"/>
          <p:nvPr userDrawn="1"/>
        </p:nvSpPr>
        <p:spPr>
          <a:xfrm>
            <a:off x="8494295" y="14510084"/>
            <a:ext cx="184731" cy="646331"/>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97417462"/>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00102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646253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916778"/>
            <a:ext cx="15111663" cy="7437542"/>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latin typeface="Calibri" panose="020F0502020204030204" pitchFamily="34" charset="0"/>
                <a:cs typeface="Calibri" panose="020F0502020204030204" pitchFamily="34" charset="0"/>
              </a:rPr>
              <a:t>6 or less for pie charts</a:t>
            </a:r>
          </a:p>
          <a:p>
            <a:pPr marL="457200" indent="-457200" rtl="0">
              <a:buFont typeface="Arial" panose="020B0604020202020204" pitchFamily="34" charset="0"/>
              <a:buChar char="•"/>
            </a:pPr>
            <a:r>
              <a:rPr lang="de-DE" sz="2400">
                <a:solidFill>
                  <a:schemeClr val="tx1"/>
                </a:solidFill>
                <a:highlight>
                  <a:srgbClr val="FCE2BA"/>
                </a:highlight>
                <a:latin typeface="Calibri" panose="020F0502020204030204" pitchFamily="34" charset="0"/>
                <a:cs typeface="Calibri" panose="020F0502020204030204" pitchFamily="34" charset="0"/>
              </a:rPr>
              <a:t>Start all values at zero degrees (don’t rotate circle or pie charts)</a:t>
            </a:r>
          </a:p>
          <a:p>
            <a:pPr marL="457200" indent="-457200" rtl="0">
              <a:buFont typeface="Arial" panose="020B0604020202020204" pitchFamily="34" charset="0"/>
              <a:buChar char="•"/>
            </a:pPr>
            <a:r>
              <a:rPr lang="de-DE" sz="2400">
                <a:solidFill>
                  <a:schemeClr val="tx1"/>
                </a:solidFill>
                <a:highlight>
                  <a:srgbClr val="FCE2BA"/>
                </a:highlight>
                <a:latin typeface="Calibri" panose="020F0502020204030204" pitchFamily="34" charset="0"/>
                <a:cs typeface="Calibri" panose="020F0502020204030204" pitchFamily="34" charset="0"/>
              </a:rPr>
              <a:t>Start with the darkest value and move, counter-clockwise, towards lightest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9789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247491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33718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090535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916588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739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mber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solidFill>
                  <a:schemeClr val="tx1"/>
                </a:solidFill>
              </a:defRPr>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1E7BAAE4-4C83-FB45-B5C5-E425D673F00B}"/>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6138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4176AAF-05A2-7E43-828A-24DDA12AFB2D}"/>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4" y="6761748"/>
            <a:ext cx="6494564"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1" name="Logo">
            <a:extLst>
              <a:ext uri="{FF2B5EF4-FFF2-40B4-BE49-F238E27FC236}">
                <a16:creationId xmlns:a16="http://schemas.microsoft.com/office/drawing/2014/main" id="{327273D1-3829-CE4D-AE45-2768C9834A4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F7B2A134-7FE4-D24D-AEFB-4523BB995303}"/>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353856974"/>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64460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295854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7507860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137135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67177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048852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57274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364724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7287491"/>
            <a:ext cx="14682788" cy="67498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right of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de-DE"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Each line will/should rep. an item in the legend.</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Use a sequence of patterns (as shown in examples)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2324326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25103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91379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sp>
        <p:nvSpPr>
          <p:cNvPr id="9" name="Folded Corner 8">
            <a:extLst>
              <a:ext uri="{FF2B5EF4-FFF2-40B4-BE49-F238E27FC236}">
                <a16:creationId xmlns:a16="http://schemas.microsoft.com/office/drawing/2014/main" id="{5C0D8586-D378-0E4B-B8D4-703816AE0BED}"/>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096D4F16-1881-614C-B283-BB2919C25DF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Tree>
    <p:extLst>
      <p:ext uri="{BB962C8B-B14F-4D97-AF65-F5344CB8AC3E}">
        <p14:creationId xmlns:p14="http://schemas.microsoft.com/office/powerpoint/2010/main" val="211183766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308930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31567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271040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12130360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Warm</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38651093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accent6"/>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279907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829444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7723275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870028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8202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mber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4171949"/>
            <a:ext cx="9489949" cy="2971299"/>
          </a:xfrm>
          <a:noFill/>
        </p:spPr>
        <p:txBody>
          <a:bodyPr vert="horz" lIns="0" tIns="45720" rIns="0" bIns="45720" rtlCol="0" anchor="b" anchorCtr="0">
            <a:no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791877" cy="218332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0AD05BDE-EFDD-AA41-80FC-0B0DC563F7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68E9C3D3-C2D2-1C44-AFEE-759C2FD5071F}"/>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0745492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3611540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488330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701037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33318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317854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464042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858139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735515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97688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5991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88331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29D43188-80B6-CD4D-9A21-70C90178E2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2BAC5DDF-A655-3541-8A38-F5F040E08CB3}"/>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229331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07665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right of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de-DE"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Each line will/should rep. an item in the legend.  </a:t>
            </a:r>
            <a:r>
              <a:rPr kumimoji="0" lang="de-DE"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713347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300468288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919152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34464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13515087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35880502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Warm</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9049074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012030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8713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566149" cy="3638048"/>
          </a:xfrm>
          <a:noFill/>
        </p:spPr>
        <p:txBody>
          <a:bodyPr vert="horz" lIns="0" tIns="45720" rIns="0" bIns="45720" rtlCol="0" anchor="b" anchorCtr="0">
            <a:noAutofit/>
          </a:bodyPr>
          <a:lstStyle>
            <a:lvl1pPr>
              <a:defRPr lang="en-US" sz="9600">
                <a:solidFill>
                  <a:schemeClr val="accent3"/>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54803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39832A72-5040-BE45-A934-3C03CC2291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4DD91685-D64A-C54F-B5AF-FF35646421F2}"/>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1070828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678127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9165105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196091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390066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860364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052119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1535080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548223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896732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16813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amber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79187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148F310D-874C-A545-B8AD-4ED154C787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5724D573-2F9E-4848-B976-500133BF7CD4}"/>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 </a:t>
            </a:r>
            <a:r>
              <a:rPr lang="de-DE"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0902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093710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47487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48720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488648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right of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de-DE"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Each line will/should rep. an item in the legend.  </a:t>
            </a:r>
            <a:r>
              <a:rPr kumimoji="0" lang="de-DE"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369778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409647537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40128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322438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29301967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2153315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_title and image 4">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42C14-4984-9141-AC18-0956B6FADA3C}"/>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4" name="Picture Placeholder 23">
            <a:extLst>
              <a:ext uri="{FF2B5EF4-FFF2-40B4-BE49-F238E27FC236}">
                <a16:creationId xmlns:a16="http://schemas.microsoft.com/office/drawing/2014/main" id="{E9341416-85D2-6C45-A8A2-F011ED574127}"/>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sp>
        <p:nvSpPr>
          <p:cNvPr id="9" name="Freeform 8">
            <a:extLst>
              <a:ext uri="{FF2B5EF4-FFF2-40B4-BE49-F238E27FC236}">
                <a16:creationId xmlns:a16="http://schemas.microsoft.com/office/drawing/2014/main" id="{8CD66243-A727-ED45-B574-E48FD16DA03E}"/>
              </a:ext>
              <a:ext uri="{C183D7F6-B498-43B3-948B-1728B52AA6E4}">
                <adec:decorative xmlns:adec="http://schemas.microsoft.com/office/drawing/2017/decorative" val="1"/>
              </a:ext>
            </a:extLst>
          </p:cNvPr>
          <p:cNvSpPr/>
          <p:nvPr userDrawn="1"/>
        </p:nvSpPr>
        <p:spPr>
          <a:xfrm>
            <a:off x="2261507" y="3141824"/>
            <a:ext cx="1506929" cy="7432353"/>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Title 11">
            <a:extLst>
              <a:ext uri="{FF2B5EF4-FFF2-40B4-BE49-F238E27FC236}">
                <a16:creationId xmlns:a16="http://schemas.microsoft.com/office/drawing/2014/main" id="{61554924-C8A9-D24E-997F-DA6F62DFDD36}"/>
              </a:ext>
            </a:extLst>
          </p:cNvPr>
          <p:cNvSpPr>
            <a:spLocks noGrp="1"/>
          </p:cNvSpPr>
          <p:nvPr userDrawn="1">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1"/>
                </a:solidFill>
                <a:ea typeface="+mn-ea"/>
                <a:cs typeface="+mn-cs"/>
              </a:defRPr>
            </a:lvl1pPr>
          </a:lstStyle>
          <a:p>
            <a:pPr marL="0" lvl="0" indent="0">
              <a:spcBef>
                <a:spcPts val="2000"/>
              </a:spcBef>
              <a:buFontTx/>
            </a:pPr>
            <a:r>
              <a:rPr lang="en-US"/>
              <a:t>Enter slide title here in two lines</a:t>
            </a:r>
          </a:p>
        </p:txBody>
      </p:sp>
      <p:sp>
        <p:nvSpPr>
          <p:cNvPr id="7" name="Text Placeholder 17">
            <a:extLst>
              <a:ext uri="{FF2B5EF4-FFF2-40B4-BE49-F238E27FC236}">
                <a16:creationId xmlns:a16="http://schemas.microsoft.com/office/drawing/2014/main" id="{57CB4192-2D78-B642-8E4A-935DBA256C37}"/>
              </a:ext>
            </a:extLst>
          </p:cNvPr>
          <p:cNvSpPr>
            <a:spLocks noGrp="1"/>
          </p:cNvSpPr>
          <p:nvPr userDrawn="1">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Folded Corner 10">
            <a:extLst>
              <a:ext uri="{FF2B5EF4-FFF2-40B4-BE49-F238E27FC236}">
                <a16:creationId xmlns:a16="http://schemas.microsoft.com/office/drawing/2014/main" id="{B0E8D85E-D782-194C-B0A1-AD06F240BDAD}"/>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Image Layout Option</a:t>
            </a:r>
            <a:r>
              <a:rPr lang="de-DE"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de-DE"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ACAF39D2-F325-384E-AD0F-35700A4085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Tree>
    <p:extLst>
      <p:ext uri="{BB962C8B-B14F-4D97-AF65-F5344CB8AC3E}">
        <p14:creationId xmlns:p14="http://schemas.microsoft.com/office/powerpoint/2010/main" val="9119418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Warm</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2194976"/>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938499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258829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365528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829040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12310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606919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813417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54813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5456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mber_title and image 4">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35ACCF7-3C47-BB4F-AF7F-71F0B4AB44D7}"/>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20" name="Rectangle 19">
              <a:extLst>
                <a:ext uri="{FF2B5EF4-FFF2-40B4-BE49-F238E27FC236}">
                  <a16:creationId xmlns:a16="http://schemas.microsoft.com/office/drawing/2014/main" id="{1D2C9B0F-FBE2-8C48-B5B1-3C3885F3BDDE}"/>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1" name="Freeform 20">
              <a:extLst>
                <a:ext uri="{FF2B5EF4-FFF2-40B4-BE49-F238E27FC236}">
                  <a16:creationId xmlns:a16="http://schemas.microsoft.com/office/drawing/2014/main" id="{C4E92395-EB86-874A-B076-AF17357782A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22" name="Title 11">
            <a:extLst>
              <a:ext uri="{FF2B5EF4-FFF2-40B4-BE49-F238E27FC236}">
                <a16:creationId xmlns:a16="http://schemas.microsoft.com/office/drawing/2014/main" id="{514407B6-6008-9F4D-AA8B-50D1AAD03286}"/>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marL="0" lvl="0" indent="0">
              <a:spcBef>
                <a:spcPts val="2000"/>
              </a:spcBef>
              <a:buFontTx/>
            </a:pPr>
            <a:r>
              <a:rPr lang="en-US"/>
              <a:t>Enter slide title here in two lines</a:t>
            </a:r>
          </a:p>
        </p:txBody>
      </p:sp>
      <p:sp>
        <p:nvSpPr>
          <p:cNvPr id="23" name="Text Placeholder 17">
            <a:extLst>
              <a:ext uri="{FF2B5EF4-FFF2-40B4-BE49-F238E27FC236}">
                <a16:creationId xmlns:a16="http://schemas.microsoft.com/office/drawing/2014/main" id="{38DC42F4-9C2A-C947-A0DC-D7173E28B10B}"/>
              </a:ext>
            </a:extLst>
          </p:cNvPr>
          <p:cNvSpPr>
            <a:spLocks noGrp="1"/>
          </p:cNvSpPr>
          <p:nvPr>
            <p:ph type="body" sz="quarter" idx="13" hasCustomPrompt="1"/>
          </p:nvPr>
        </p:nvSpPr>
        <p:spPr>
          <a:xfrm>
            <a:off x="14035410" y="7116776"/>
            <a:ext cx="8749979" cy="2620699"/>
          </a:xfrm>
        </p:spPr>
        <p:txBody>
          <a:bodyPr>
            <a:normAutofit/>
          </a:bodyPr>
          <a:lstStyle>
            <a:lvl1pPr marL="0" marR="0" indent="0" algn="l" defTabSz="1828800" rtl="0" eaLnBrk="1" fontAlgn="auto" latinLnBrk="0" hangingPunct="1">
              <a:lnSpc>
                <a:spcPts val="6480"/>
              </a:lnSpc>
              <a:spcBef>
                <a:spcPts val="2000"/>
              </a:spcBef>
              <a:spcAft>
                <a:spcPts val="0"/>
              </a:spcAft>
              <a:buClrTx/>
              <a:buSzTx/>
              <a:buFontTx/>
              <a:buNone/>
              <a:tabLst/>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Picture Placeholder 10">
            <a:extLst>
              <a:ext uri="{FF2B5EF4-FFF2-40B4-BE49-F238E27FC236}">
                <a16:creationId xmlns:a16="http://schemas.microsoft.com/office/drawing/2014/main" id="{4CD03B56-B78A-F24B-A129-AC70C0AC20CF}"/>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0" name="Logo">
            <a:extLst>
              <a:ext uri="{FF2B5EF4-FFF2-40B4-BE49-F238E27FC236}">
                <a16:creationId xmlns:a16="http://schemas.microsoft.com/office/drawing/2014/main" id="{003D7295-9545-F24F-8F14-F3CC78657B5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51F6B6A3-D643-DB42-AB20-10543BF2132F}"/>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Image Layout Option</a:t>
            </a:r>
            <a:r>
              <a:rPr lang="de-DE"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de-DE"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387773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6881094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5449969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5995451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36717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7896839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629196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99523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right of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de-DE"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Each line will/should rep. an item in the legend.  </a:t>
            </a:r>
            <a:r>
              <a:rPr kumimoji="0" lang="de-DE"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152970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4802687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328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04754B-2E3B-F142-98BF-7F9381505D4F}"/>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a:solidFill>
            <a:schemeClr val="tx2"/>
          </a:solidFill>
        </p:grpSpPr>
        <p:sp>
          <p:nvSpPr>
            <p:cNvPr id="13" name="Rectangle 12">
              <a:extLst>
                <a:ext uri="{FF2B5EF4-FFF2-40B4-BE49-F238E27FC236}">
                  <a16:creationId xmlns:a16="http://schemas.microsoft.com/office/drawing/2014/main" id="{7A070FD8-1A59-0F4F-9C1F-157AA05E0C65}"/>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29A2F08E-1CD2-1E42-844F-7EFE80C2AE4C}"/>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15" name="Title 11">
            <a:extLst>
              <a:ext uri="{FF2B5EF4-FFF2-40B4-BE49-F238E27FC236}">
                <a16:creationId xmlns:a16="http://schemas.microsoft.com/office/drawing/2014/main" id="{8DDD9790-A385-FC41-AB77-BD2F12DEC0BA}"/>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tx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A73A5716-1A71-6E47-BA7C-6C2841CE7A24}"/>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2" name="Picture Placeholder 11">
            <a:extLst>
              <a:ext uri="{FF2B5EF4-FFF2-40B4-BE49-F238E27FC236}">
                <a16:creationId xmlns:a16="http://schemas.microsoft.com/office/drawing/2014/main" id="{3FDEA5C4-4777-B44C-856A-8A740352C17E}"/>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1" name="Logo">
            <a:extLst>
              <a:ext uri="{FF2B5EF4-FFF2-40B4-BE49-F238E27FC236}">
                <a16:creationId xmlns:a16="http://schemas.microsoft.com/office/drawing/2014/main" id="{02C9B188-676F-5B40-9F96-F34C176BA3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A6E84270-BB12-0A46-B75C-11B8E813C444}"/>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Image Layout Option</a:t>
            </a:r>
            <a:r>
              <a:rPr lang="de-DE"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de-DE"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6208556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64835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10243534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9189160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Warm</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033824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81953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5492953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354398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9683161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712918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05895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9A58D8-67F6-AB45-B61D-9846841E8FC6}"/>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12" name="Rectangle 11">
              <a:extLst>
                <a:ext uri="{FF2B5EF4-FFF2-40B4-BE49-F238E27FC236}">
                  <a16:creationId xmlns:a16="http://schemas.microsoft.com/office/drawing/2014/main" id="{334C05AE-61FE-F845-90A8-0A052B3E7D79}"/>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2EDE6"/>
                </a:solidFill>
                <a:latin typeface="Community Light" panose="02000303040000020003" pitchFamily="2" charset="0"/>
              </a:endParaRPr>
            </a:p>
          </p:txBody>
        </p:sp>
        <p:sp>
          <p:nvSpPr>
            <p:cNvPr id="14" name="Freeform 13">
              <a:extLst>
                <a:ext uri="{FF2B5EF4-FFF2-40B4-BE49-F238E27FC236}">
                  <a16:creationId xmlns:a16="http://schemas.microsoft.com/office/drawing/2014/main" id="{752021BB-4AC5-E547-8B1C-95616D4FC23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rgbClr val="F2EDE6"/>
                </a:solidFill>
              </a:endParaRPr>
            </a:p>
          </p:txBody>
        </p:sp>
      </p:grpSp>
      <p:sp>
        <p:nvSpPr>
          <p:cNvPr id="15" name="Title 11">
            <a:extLst>
              <a:ext uri="{FF2B5EF4-FFF2-40B4-BE49-F238E27FC236}">
                <a16:creationId xmlns:a16="http://schemas.microsoft.com/office/drawing/2014/main" id="{536CBD41-B8D8-0E46-B38D-A8C717C306CC}"/>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bg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D7A649BB-22F5-C645-AC39-37D58CC38698}"/>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2" name="TextBox 1">
            <a:extLst>
              <a:ext uri="{FF2B5EF4-FFF2-40B4-BE49-F238E27FC236}">
                <a16:creationId xmlns:a16="http://schemas.microsoft.com/office/drawing/2014/main" id="{07BAEA5F-91E5-C142-9F34-69D1836C466C}"/>
              </a:ext>
            </a:extLst>
          </p:cNvPr>
          <p:cNvSpPr txBox="1"/>
          <p:nvPr userDrawn="1"/>
        </p:nvSpPr>
        <p:spPr>
          <a:xfrm>
            <a:off x="34386253" y="-8373979"/>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8" name="Picture Placeholder 17">
            <a:extLst>
              <a:ext uri="{FF2B5EF4-FFF2-40B4-BE49-F238E27FC236}">
                <a16:creationId xmlns:a16="http://schemas.microsoft.com/office/drawing/2014/main" id="{A215BC2E-E9F2-514D-AF8B-2354A2B3B550}"/>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3" name="Logo">
            <a:extLst>
              <a:ext uri="{FF2B5EF4-FFF2-40B4-BE49-F238E27FC236}">
                <a16:creationId xmlns:a16="http://schemas.microsoft.com/office/drawing/2014/main" id="{B3310DF0-1093-D343-9FBF-81B59E7B526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50DA27D6-46D0-5440-8488-CEEB998EDAAD}"/>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Image Layout Option</a:t>
            </a:r>
            <a:r>
              <a:rPr lang="de-DE"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de-DE"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5954612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300978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1433786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9558929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902312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42721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0429084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499990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247718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406439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1274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tx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87FBCB8B-D493-D548-AB85-4655C50DBAE9}"/>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01875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amber_title and image 4">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E888362-C886-AB42-8E2B-A047CFEECAD6}"/>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13" name="Rectangle 12">
              <a:extLst>
                <a:ext uri="{FF2B5EF4-FFF2-40B4-BE49-F238E27FC236}">
                  <a16:creationId xmlns:a16="http://schemas.microsoft.com/office/drawing/2014/main" id="{5420D07D-30A7-974C-9527-E05816E9ACD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92454B7B-2F70-5C46-A3D6-E07D57CD06A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15" name="Title 11">
            <a:extLst>
              <a:ext uri="{FF2B5EF4-FFF2-40B4-BE49-F238E27FC236}">
                <a16:creationId xmlns:a16="http://schemas.microsoft.com/office/drawing/2014/main" id="{BC81A0B8-8054-0D47-8837-A884E4FFD534}"/>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B5DF0057-100B-1D45-85C8-35AE0BAA2945}"/>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Picture Placeholder 10">
            <a:extLst>
              <a:ext uri="{FF2B5EF4-FFF2-40B4-BE49-F238E27FC236}">
                <a16:creationId xmlns:a16="http://schemas.microsoft.com/office/drawing/2014/main" id="{A756B464-D8AE-6340-A54B-C589E6E52ECC}"/>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0" name="Logo">
            <a:extLst>
              <a:ext uri="{FF2B5EF4-FFF2-40B4-BE49-F238E27FC236}">
                <a16:creationId xmlns:a16="http://schemas.microsoft.com/office/drawing/2014/main" id="{448BA539-73AE-BA4B-8ADA-61B2A1E4342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A7B728CB-3D38-9A4E-A479-ABB2B324CF55}"/>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Image Layout Option</a:t>
            </a:r>
            <a:r>
              <a:rPr lang="de-DE"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de-DE"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2916228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on in palette to the right of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de-DE"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solidFill>
                  <a:schemeClr val="tx1"/>
                </a:solidFill>
              </a:rPr>
              <a:t>Each line will/should rep. an item in the legend.  </a:t>
            </a:r>
            <a:r>
              <a:rPr kumimoji="0" lang="de-DE"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988265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a:t>
            </a:r>
            <a:r>
              <a:rPr lang="de-DE"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506618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de-DE" sz="2400">
                <a:solidFill>
                  <a:srgbClr val="000000"/>
                </a:solidFill>
              </a:rPr>
              <a:t>Focus your data by showing:</a:t>
            </a:r>
          </a:p>
          <a:p>
            <a:pPr marL="457200" indent="-457200" rtl="0">
              <a:buFont typeface="Arial" panose="020B0604020202020204" pitchFamily="34" charset="0"/>
              <a:buChar char="•"/>
            </a:pPr>
            <a:r>
              <a:rPr lang="de-DE" sz="2400">
                <a:solidFill>
                  <a:srgbClr val="000000"/>
                </a:solidFill>
              </a:rPr>
              <a:t>6 or less for bar graphs</a:t>
            </a:r>
          </a:p>
          <a:p>
            <a:pPr marL="457200" indent="-457200" rtl="0">
              <a:buFont typeface="Arial" panose="020B0604020202020204" pitchFamily="34" charset="0"/>
              <a:buChar char="•"/>
            </a:pPr>
            <a:r>
              <a:rPr lang="de-DE" sz="2400">
                <a:solidFill>
                  <a:srgbClr val="000000"/>
                </a:solidFill>
              </a:rPr>
              <a:t>4 or less for lines graphs</a:t>
            </a:r>
          </a:p>
          <a:p>
            <a:pPr marL="457200" indent="-457200" rtl="0">
              <a:buFont typeface="Arial" panose="020B0604020202020204" pitchFamily="34" charset="0"/>
              <a:buChar char="•"/>
            </a:pPr>
            <a:r>
              <a:rPr lang="de-DE"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de-DE" sz="2400">
                <a:solidFill>
                  <a:srgbClr val="000000"/>
                </a:solidFill>
                <a:latin typeface="Source Sans Pro" charset="0"/>
              </a:rPr>
              <a:t>to eyedrop below f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8790087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de-DE"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de-DE" sz="2400" b="0" i="0" u="none" strike="noStrike" kern="1200" cap="none" normalizeH="0" baseline="0">
                <a:ln>
                  <a:noFill/>
                </a:ln>
                <a:solidFill>
                  <a:srgbClr val="000000"/>
                </a:solidFill>
                <a:effectLst/>
                <a:uLnTx/>
                <a:uFillTx/>
                <a:latin typeface="Source Sans Pro" charset="0"/>
                <a:ea typeface="+mn-ea"/>
                <a:cs typeface="+mn-cs"/>
              </a:rPr>
              <a:t>They are available </a:t>
            </a:r>
            <a:r>
              <a:rPr lang="de-DE" sz="2400">
                <a:solidFill>
                  <a:srgbClr val="000000"/>
                </a:solidFill>
                <a:latin typeface="Source Sans Pro" charset="0"/>
              </a:rPr>
              <a:t>to eyedrop below the canvas.</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Light</a:t>
            </a:r>
            <a:r>
              <a:rPr kumimoji="0" lang="de-DE" sz="2400" b="1" i="0" u="none" strike="noStrike" kern="1200" cap="none" normalizeH="0" baseline="0">
                <a:ln>
                  <a:noFill/>
                </a:ln>
                <a:solidFill>
                  <a:srgbClr val="000000"/>
                </a:solidFill>
                <a:effectLst/>
                <a:uLnTx/>
                <a:uFillTx/>
                <a:latin typeface="Source Sans Pro" charset="0"/>
                <a:ea typeface="+mn-ea"/>
                <a:cs typeface="+mn-cs"/>
              </a:rPr>
              <a:t> </a:t>
            </a:r>
            <a:r>
              <a:rPr kumimoji="0" lang="de-DE"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de-DE"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de-DE"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34251609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3836104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_title and image 5">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FD15D4-43BC-9E4B-A5A7-40B14FF50D96}"/>
              </a:ext>
              <a:ext uri="{C183D7F6-B498-43B3-948B-1728B52AA6E4}">
                <adec:decorative xmlns:adec="http://schemas.microsoft.com/office/drawing/2017/decorative" val="1"/>
              </a:ext>
            </a:extLst>
          </p:cNvPr>
          <p:cNvSpPr/>
          <p:nvPr userDrawn="1"/>
        </p:nvSpPr>
        <p:spPr>
          <a:xfrm flipH="1">
            <a:off x="374396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21881EB-41C7-D046-870E-756F67A2CBB5}"/>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5" name="Text Placeholder 17">
            <a:extLst>
              <a:ext uri="{FF2B5EF4-FFF2-40B4-BE49-F238E27FC236}">
                <a16:creationId xmlns:a16="http://schemas.microsoft.com/office/drawing/2014/main" id="{09EEE842-BDB1-BC40-817A-F09D539D623F}"/>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7" name="Folded Corner 6">
            <a:extLst>
              <a:ext uri="{FF2B5EF4-FFF2-40B4-BE49-F238E27FC236}">
                <a16:creationId xmlns:a16="http://schemas.microsoft.com/office/drawing/2014/main" id="{02B61E83-48D7-1D43-A658-AF66197D5BA1}"/>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sp>
        <p:nvSpPr>
          <p:cNvPr id="8" name="Picture Placeholder 7">
            <a:extLst>
              <a:ext uri="{FF2B5EF4-FFF2-40B4-BE49-F238E27FC236}">
                <a16:creationId xmlns:a16="http://schemas.microsoft.com/office/drawing/2014/main" id="{CA68A181-0A51-6D43-AF6F-05F08AEFC47A}"/>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9" name="Freeform 8">
            <a:extLst>
              <a:ext uri="{FF2B5EF4-FFF2-40B4-BE49-F238E27FC236}">
                <a16:creationId xmlns:a16="http://schemas.microsoft.com/office/drawing/2014/main" id="{A62C5586-1FEF-3C4D-AB27-7203A38C8AB2}"/>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Logo">
            <a:extLst>
              <a:ext uri="{FF2B5EF4-FFF2-40B4-BE49-F238E27FC236}">
                <a16:creationId xmlns:a16="http://schemas.microsoft.com/office/drawing/2014/main" id="{E5629F89-AE60-E84A-8D73-5AAD7AE699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3139189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mber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39A4D01-BF7E-3044-8521-AA78172E012C}"/>
              </a:ext>
              <a:ext uri="{C183D7F6-B498-43B3-948B-1728B52AA6E4}">
                <adec:decorative xmlns:adec="http://schemas.microsoft.com/office/drawing/2017/decorative" val="1"/>
              </a:ext>
            </a:extLst>
          </p:cNvPr>
          <p:cNvSpPr/>
          <p:nvPr userDrawn="1"/>
        </p:nvSpPr>
        <p:spPr>
          <a:xfrm flipH="1">
            <a:off x="3740187"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332E49E1-BE6D-9944-B340-8D44A94E6B40}"/>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5" name="Freeform 14">
            <a:extLst>
              <a:ext uri="{FF2B5EF4-FFF2-40B4-BE49-F238E27FC236}">
                <a16:creationId xmlns:a16="http://schemas.microsoft.com/office/drawing/2014/main" id="{A96CF555-8D95-FD41-8314-6D681A948E2E}"/>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7BAE53F-3006-FD46-960B-49F0CBA2AF27}"/>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0" name="Picture Placeholder 7">
            <a:extLst>
              <a:ext uri="{FF2B5EF4-FFF2-40B4-BE49-F238E27FC236}">
                <a16:creationId xmlns:a16="http://schemas.microsoft.com/office/drawing/2014/main" id="{004F4C62-2A32-354F-AD6C-F1A8116868AA}"/>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2" name="Folded Corner 11">
            <a:extLst>
              <a:ext uri="{FF2B5EF4-FFF2-40B4-BE49-F238E27FC236}">
                <a16:creationId xmlns:a16="http://schemas.microsoft.com/office/drawing/2014/main" id="{39FE23DF-DE78-504C-A68B-D9EA8119938D}"/>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3" name="Logo">
            <a:extLst>
              <a:ext uri="{FF2B5EF4-FFF2-40B4-BE49-F238E27FC236}">
                <a16:creationId xmlns:a16="http://schemas.microsoft.com/office/drawing/2014/main" id="{06AD62E3-63F9-7148-8B8B-2B265392B03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1152828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FB05332-26F0-1B41-A2F5-7952E711107A}"/>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BA"/>
              </a:solidFill>
            </a:endParaRPr>
          </a:p>
        </p:txBody>
      </p:sp>
      <p:sp>
        <p:nvSpPr>
          <p:cNvPr id="12" name="Title 1">
            <a:extLst>
              <a:ext uri="{FF2B5EF4-FFF2-40B4-BE49-F238E27FC236}">
                <a16:creationId xmlns:a16="http://schemas.microsoft.com/office/drawing/2014/main" id="{447FA71C-1875-3444-B2F6-EAACED3F396C}"/>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3" name="Text Placeholder 17">
            <a:extLst>
              <a:ext uri="{FF2B5EF4-FFF2-40B4-BE49-F238E27FC236}">
                <a16:creationId xmlns:a16="http://schemas.microsoft.com/office/drawing/2014/main" id="{3771B648-5805-3344-BA06-1369626BAEE0}"/>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9" name="Freeform 8">
            <a:extLst>
              <a:ext uri="{FF2B5EF4-FFF2-40B4-BE49-F238E27FC236}">
                <a16:creationId xmlns:a16="http://schemas.microsoft.com/office/drawing/2014/main" id="{8BAA9D10-7CFD-D940-BD59-BB9C6D24E73F}"/>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7">
            <a:extLst>
              <a:ext uri="{FF2B5EF4-FFF2-40B4-BE49-F238E27FC236}">
                <a16:creationId xmlns:a16="http://schemas.microsoft.com/office/drawing/2014/main" id="{B1935EF1-FB0B-654C-845E-45CF9A07CEF1}"/>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1" name="Freeform 10">
            <a:extLst>
              <a:ext uri="{FF2B5EF4-FFF2-40B4-BE49-F238E27FC236}">
                <a16:creationId xmlns:a16="http://schemas.microsoft.com/office/drawing/2014/main" id="{D04AA9F1-122C-E142-87E6-BB36FBE527CA}"/>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ded Corner 13">
            <a:extLst>
              <a:ext uri="{FF2B5EF4-FFF2-40B4-BE49-F238E27FC236}">
                <a16:creationId xmlns:a16="http://schemas.microsoft.com/office/drawing/2014/main" id="{ADB2DCB9-19BF-6D4A-954B-E73C7DF7CCCF}"/>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6" name="Logo">
            <a:extLst>
              <a:ext uri="{FF2B5EF4-FFF2-40B4-BE49-F238E27FC236}">
                <a16:creationId xmlns:a16="http://schemas.microsoft.com/office/drawing/2014/main" id="{D964A6DD-96BD-A643-A230-04E0D200E8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2260020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838FE91-D9AE-8C41-85F2-32E639FFE230}"/>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56E794B-F769-8D4D-92F3-E7FD0C3FC1D5}"/>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4" name="Text Placeholder 17">
            <a:extLst>
              <a:ext uri="{FF2B5EF4-FFF2-40B4-BE49-F238E27FC236}">
                <a16:creationId xmlns:a16="http://schemas.microsoft.com/office/drawing/2014/main" id="{DE19D150-0DCA-EE49-A123-0B9C6393B97B}"/>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1" name="Freeform 10">
            <a:extLst>
              <a:ext uri="{FF2B5EF4-FFF2-40B4-BE49-F238E27FC236}">
                <a16:creationId xmlns:a16="http://schemas.microsoft.com/office/drawing/2014/main" id="{12864CCF-1E59-7145-A0FB-9B2784BE1F78}"/>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D08D59C3-A364-D449-BEBF-B267845BE0D9}"/>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pic>
        <p:nvPicPr>
          <p:cNvPr id="9" name="Logo">
            <a:extLst>
              <a:ext uri="{FF2B5EF4-FFF2-40B4-BE49-F238E27FC236}">
                <a16:creationId xmlns:a16="http://schemas.microsoft.com/office/drawing/2014/main" id="{B97486E5-BEA5-6943-8C79-9D37DC5FB75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
        <p:nvSpPr>
          <p:cNvPr id="10" name="Folded Corner 9">
            <a:extLst>
              <a:ext uri="{FF2B5EF4-FFF2-40B4-BE49-F238E27FC236}">
                <a16:creationId xmlns:a16="http://schemas.microsoft.com/office/drawing/2014/main" id="{5E4CA760-2E68-0943-96C7-955107EED2EA}"/>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5181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amber_title and image 5">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AFE13941-A239-C149-ABCC-BF410065C0E8}"/>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FB66CC9-422C-0648-A8A3-7AE27C8E73EC}"/>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20" name="Text Placeholder 17">
            <a:extLst>
              <a:ext uri="{FF2B5EF4-FFF2-40B4-BE49-F238E27FC236}">
                <a16:creationId xmlns:a16="http://schemas.microsoft.com/office/drawing/2014/main" id="{4123D94E-77C9-F540-834C-6A6E5C9FBECF}"/>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1" name="Freeform 10">
            <a:extLst>
              <a:ext uri="{FF2B5EF4-FFF2-40B4-BE49-F238E27FC236}">
                <a16:creationId xmlns:a16="http://schemas.microsoft.com/office/drawing/2014/main" id="{E49617DB-B546-F641-A02C-5ED902D308F7}"/>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95090241-623C-624E-9242-F5E36CBA7A78}"/>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0" name="Folded Corner 9">
            <a:extLst>
              <a:ext uri="{FF2B5EF4-FFF2-40B4-BE49-F238E27FC236}">
                <a16:creationId xmlns:a16="http://schemas.microsoft.com/office/drawing/2014/main" id="{0639DA8C-7446-4E48-84BC-003B51F55E2B}"/>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2" name="Logo">
            <a:extLst>
              <a:ext uri="{FF2B5EF4-FFF2-40B4-BE49-F238E27FC236}">
                <a16:creationId xmlns:a16="http://schemas.microsoft.com/office/drawing/2014/main" id="{DEABEF61-632D-1543-AC55-E448E0EB2B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3637413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_title and imag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BA42-C87D-3741-B592-6C397A46829C}"/>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1"/>
                </a:solidFill>
                <a:ea typeface="+mn-ea"/>
                <a:cs typeface="+mn-cs"/>
              </a:defRPr>
            </a:lvl1pPr>
          </a:lstStyle>
          <a:p>
            <a:pPr lvl="0"/>
            <a:r>
              <a:rPr lang="en-US"/>
              <a:t>Enter slide title here in two lines</a:t>
            </a:r>
          </a:p>
        </p:txBody>
      </p:sp>
      <p:sp>
        <p:nvSpPr>
          <p:cNvPr id="11" name="Text Placeholder 30">
            <a:extLst>
              <a:ext uri="{FF2B5EF4-FFF2-40B4-BE49-F238E27FC236}">
                <a16:creationId xmlns:a16="http://schemas.microsoft.com/office/drawing/2014/main" id="{7998D24E-EFB1-FB40-BCC7-D224F14611E9}"/>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3" name="Rectangle 2">
            <a:extLst>
              <a:ext uri="{FF2B5EF4-FFF2-40B4-BE49-F238E27FC236}">
                <a16:creationId xmlns:a16="http://schemas.microsoft.com/office/drawing/2014/main" id="{A1A5C6DE-F9F4-1649-835A-C324FD106E78}"/>
              </a:ext>
              <a:ext uri="{C183D7F6-B498-43B3-948B-1728B52AA6E4}">
                <adec:decorative xmlns:adec="http://schemas.microsoft.com/office/drawing/2017/decorative" val="1"/>
              </a:ext>
            </a:extLst>
          </p:cNvPr>
          <p:cNvSpPr/>
          <p:nvPr/>
        </p:nvSpPr>
        <p:spPr>
          <a:xfrm>
            <a:off x="9236" y="0"/>
            <a:ext cx="3759200" cy="13715999"/>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4" name="Freeform 3">
            <a:extLst>
              <a:ext uri="{FF2B5EF4-FFF2-40B4-BE49-F238E27FC236}">
                <a16:creationId xmlns:a16="http://schemas.microsoft.com/office/drawing/2014/main" id="{F5DA3B3F-0943-E742-9F1E-47111894EFFB}"/>
              </a:ext>
              <a:ext uri="{C183D7F6-B498-43B3-948B-1728B52AA6E4}">
                <adec:decorative xmlns:adec="http://schemas.microsoft.com/office/drawing/2017/decorative" val="1"/>
              </a:ext>
            </a:extLst>
          </p:cNvPr>
          <p:cNvSpPr/>
          <p:nvPr/>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Folded Corner 17">
            <a:extLst>
              <a:ext uri="{FF2B5EF4-FFF2-40B4-BE49-F238E27FC236}">
                <a16:creationId xmlns:a16="http://schemas.microsoft.com/office/drawing/2014/main" id="{2CC4BE9A-781A-C94D-A0F6-D3B6CDB83606}"/>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D0367FBD-BD0E-1147-AD0E-03F0D0ABE19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926985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mber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960D60D-5618-4E4E-A92D-EB7FCF5A0B21}"/>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lvl="0"/>
            <a:r>
              <a:rPr lang="en-US"/>
              <a:t>Enter slide title here in two lines</a:t>
            </a:r>
          </a:p>
        </p:txBody>
      </p:sp>
      <p:sp>
        <p:nvSpPr>
          <p:cNvPr id="13" name="Text Placeholder 30">
            <a:extLst>
              <a:ext uri="{FF2B5EF4-FFF2-40B4-BE49-F238E27FC236}">
                <a16:creationId xmlns:a16="http://schemas.microsoft.com/office/drawing/2014/main" id="{D63A9B05-23F3-A743-AC66-858267790C1B}"/>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4" name="Picture Placeholder 5">
            <a:extLst>
              <a:ext uri="{FF2B5EF4-FFF2-40B4-BE49-F238E27FC236}">
                <a16:creationId xmlns:a16="http://schemas.microsoft.com/office/drawing/2014/main" id="{91B50DDA-7AD5-8A40-A1C6-09B656798FF5}"/>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5" name="Rectangle 14">
            <a:extLst>
              <a:ext uri="{FF2B5EF4-FFF2-40B4-BE49-F238E27FC236}">
                <a16:creationId xmlns:a16="http://schemas.microsoft.com/office/drawing/2014/main" id="{3DE4CE64-F9A6-204D-90A7-5BC66D2363E4}"/>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7DCD677E-E946-A546-BC4C-2BF12CA47C2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0D7A75D1-FFAB-3047-806C-F0D3AE0C8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2E90E6CE-05A2-864B-8A57-07AEBBEDF4EF}"/>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65319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24E4BC-8571-B046-B11F-B048CC65B85C}"/>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tx2"/>
                </a:solidFill>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6AF6CDC9-A38B-D44B-B1C1-1275FA6D4047}"/>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3" name="Picture Placeholder 5">
            <a:extLst>
              <a:ext uri="{FF2B5EF4-FFF2-40B4-BE49-F238E27FC236}">
                <a16:creationId xmlns:a16="http://schemas.microsoft.com/office/drawing/2014/main" id="{4E8C09E2-288E-5946-8B2F-B17B744D5A7E}"/>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4" name="Rectangle 13">
            <a:extLst>
              <a:ext uri="{FF2B5EF4-FFF2-40B4-BE49-F238E27FC236}">
                <a16:creationId xmlns:a16="http://schemas.microsoft.com/office/drawing/2014/main" id="{892BFD76-0212-BA4A-B5F5-1C86E3BDBFC6}"/>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336850EB-4283-6F49-98D3-81371BF658B1}"/>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2EB21CC1-136D-DF4C-A89B-71E43EBDDF7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65E2124C-3DBC-DE43-A56A-A351C7F0D155}"/>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3057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6FB61C-1AAD-E045-9F94-123C298F4B32}"/>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bg2"/>
                </a:solidFill>
                <a:ea typeface="+mn-ea"/>
                <a:cs typeface="+mn-cs"/>
              </a:defRPr>
            </a:lvl1pPr>
          </a:lstStyle>
          <a:p>
            <a:pPr lvl="0"/>
            <a:r>
              <a:rPr lang="en-US"/>
              <a:t>Enter slide title here in two lines</a:t>
            </a:r>
          </a:p>
        </p:txBody>
      </p:sp>
      <p:sp>
        <p:nvSpPr>
          <p:cNvPr id="13" name="Text Placeholder 30">
            <a:extLst>
              <a:ext uri="{FF2B5EF4-FFF2-40B4-BE49-F238E27FC236}">
                <a16:creationId xmlns:a16="http://schemas.microsoft.com/office/drawing/2014/main" id="{DEE159FA-08D0-6448-B4D4-A3E65D30A315}"/>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4" name="Picture Placeholder 5">
            <a:extLst>
              <a:ext uri="{FF2B5EF4-FFF2-40B4-BE49-F238E27FC236}">
                <a16:creationId xmlns:a16="http://schemas.microsoft.com/office/drawing/2014/main" id="{FBF6D181-AD32-274F-87C2-22634D9D3930}"/>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5" name="Rectangle 14">
            <a:extLst>
              <a:ext uri="{FF2B5EF4-FFF2-40B4-BE49-F238E27FC236}">
                <a16:creationId xmlns:a16="http://schemas.microsoft.com/office/drawing/2014/main" id="{1F625EF2-65DF-8D4E-946C-828125337E8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2B694B65-96BB-0E40-B07B-3C6741EABA65}"/>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D86510FE-608E-FE43-88E1-9161D8D77D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A13CA8E8-1770-484A-91D4-CAC94E608DE7}"/>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9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bg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44312C5B-4D32-6149-BC1E-D5AE44B20CB5}"/>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685324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amber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9536DB-88B1-F348-B486-CB74E9E566D4}"/>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CEB6271-98C3-2C40-977D-F60CDC872799}"/>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3" name="Picture Placeholder 5">
            <a:extLst>
              <a:ext uri="{FF2B5EF4-FFF2-40B4-BE49-F238E27FC236}">
                <a16:creationId xmlns:a16="http://schemas.microsoft.com/office/drawing/2014/main" id="{5969E544-1FEC-CA4F-9166-A7512F43A88E}"/>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4" name="Rectangle 13">
            <a:extLst>
              <a:ext uri="{FF2B5EF4-FFF2-40B4-BE49-F238E27FC236}">
                <a16:creationId xmlns:a16="http://schemas.microsoft.com/office/drawing/2014/main" id="{F87E43C3-5AA7-684E-9C70-9114C1379213}"/>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54C37A0E-2763-6640-83E5-70884E9E1E09}"/>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5618B28A-35BB-5D4F-AC96-12330323DF1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233EC068-4002-A847-8D8A-66E873345119}"/>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961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_title list image 6">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8159D64C-5DC1-A349-A3C7-97B93EDBB69D}"/>
              </a:ext>
            </a:extLst>
          </p:cNvPr>
          <p:cNvSpPr>
            <a:spLocks noGrp="1"/>
          </p:cNvSpPr>
          <p:nvPr>
            <p:ph type="title" hasCustomPrompt="1"/>
          </p:nvPr>
        </p:nvSpPr>
        <p:spPr>
          <a:xfrm>
            <a:off x="1525588" y="1524000"/>
            <a:ext cx="19113726" cy="917134"/>
          </a:xfrm>
        </p:spPr>
        <p:txBody>
          <a:bodyPr tIns="0" bIns="0"/>
          <a:lstStyle/>
          <a:p>
            <a:r>
              <a:rPr lang="en-US"/>
              <a:t>Enter slide title here</a:t>
            </a:r>
          </a:p>
        </p:txBody>
      </p:sp>
      <p:sp>
        <p:nvSpPr>
          <p:cNvPr id="16" name="Text Placeholder 8">
            <a:extLst>
              <a:ext uri="{FF2B5EF4-FFF2-40B4-BE49-F238E27FC236}">
                <a16:creationId xmlns:a16="http://schemas.microsoft.com/office/drawing/2014/main" id="{48D0869C-7FD6-7C4E-B784-D5DEE5E1B180}"/>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3" name="Text Placeholder 2">
            <a:extLst>
              <a:ext uri="{FF2B5EF4-FFF2-40B4-BE49-F238E27FC236}">
                <a16:creationId xmlns:a16="http://schemas.microsoft.com/office/drawing/2014/main" id="{04135711-9D49-904F-9940-12A40616EC6C}"/>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C77D79F-A880-0D4D-B763-133111E011E9}"/>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7" name="Picture Placeholder 26">
            <a:extLst>
              <a:ext uri="{FF2B5EF4-FFF2-40B4-BE49-F238E27FC236}">
                <a16:creationId xmlns:a16="http://schemas.microsoft.com/office/drawing/2014/main" id="{B1E40070-C3B7-BF4E-9782-F5D9E2B11A4F}"/>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12" name="Freeform 11">
            <a:extLst>
              <a:ext uri="{FF2B5EF4-FFF2-40B4-BE49-F238E27FC236}">
                <a16:creationId xmlns:a16="http://schemas.microsoft.com/office/drawing/2014/main" id="{051F3015-36BB-054C-B47F-F4C1BF535199}"/>
              </a:ext>
              <a:ext uri="{C183D7F6-B498-43B3-948B-1728B52AA6E4}">
                <adec:decorative xmlns:adec="http://schemas.microsoft.com/office/drawing/2017/decorative" val="1"/>
              </a:ext>
            </a:extLst>
          </p:cNvPr>
          <p:cNvSpPr/>
          <p:nvPr/>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1" name="Folded Corner 10">
            <a:extLst>
              <a:ext uri="{FF2B5EF4-FFF2-40B4-BE49-F238E27FC236}">
                <a16:creationId xmlns:a16="http://schemas.microsoft.com/office/drawing/2014/main" id="{C3FEC773-B7DA-0C43-B96C-CBB975AEC66D}"/>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a:t>
            </a:r>
            <a:r>
              <a:rPr lang="de-DE"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913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mber_title list image 6">
    <p:spTree>
      <p:nvGrpSpPr>
        <p:cNvPr id="1" name=""/>
        <p:cNvGrpSpPr/>
        <p:nvPr/>
      </p:nvGrpSpPr>
      <p:grpSpPr>
        <a:xfrm>
          <a:off x="0" y="0"/>
          <a:ext cx="0" cy="0"/>
          <a:chOff x="0" y="0"/>
          <a:chExt cx="0" cy="0"/>
        </a:xfrm>
      </p:grpSpPr>
      <p:sp>
        <p:nvSpPr>
          <p:cNvPr id="25" name="Title 7">
            <a:extLst>
              <a:ext uri="{FF2B5EF4-FFF2-40B4-BE49-F238E27FC236}">
                <a16:creationId xmlns:a16="http://schemas.microsoft.com/office/drawing/2014/main" id="{FA6E4567-3F16-6D48-8F25-9E304B4B55B4}"/>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6" name="Text Placeholder 8">
            <a:extLst>
              <a:ext uri="{FF2B5EF4-FFF2-40B4-BE49-F238E27FC236}">
                <a16:creationId xmlns:a16="http://schemas.microsoft.com/office/drawing/2014/main" id="{30E36338-15CF-2243-AD95-AD0C85C0D016}"/>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7" name="Text Placeholder 2">
            <a:extLst>
              <a:ext uri="{FF2B5EF4-FFF2-40B4-BE49-F238E27FC236}">
                <a16:creationId xmlns:a16="http://schemas.microsoft.com/office/drawing/2014/main" id="{4A2CAE1A-497A-4242-8345-A8E050B91B2D}"/>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36D42C4A-EB84-7B40-9B34-C41BA463CBDD}"/>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9EFD3F10-2C10-A14D-8DCE-C7296CC90585}"/>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0" name="Freeform 19">
            <a:extLst>
              <a:ext uri="{FF2B5EF4-FFF2-40B4-BE49-F238E27FC236}">
                <a16:creationId xmlns:a16="http://schemas.microsoft.com/office/drawing/2014/main" id="{40C60CC5-170E-9842-AE62-3576F2532A4B}"/>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19B453B6-B4FD-D34F-BE43-4A00722D2BB2}"/>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a:t>
            </a:r>
            <a:r>
              <a:rPr lang="de-DE"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60370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_title list image 6">
    <p:spTree>
      <p:nvGrpSpPr>
        <p:cNvPr id="1" name=""/>
        <p:cNvGrpSpPr/>
        <p:nvPr/>
      </p:nvGrpSpPr>
      <p:grpSpPr>
        <a:xfrm>
          <a:off x="0" y="0"/>
          <a:ext cx="0" cy="0"/>
          <a:chOff x="0" y="0"/>
          <a:chExt cx="0" cy="0"/>
        </a:xfrm>
      </p:grpSpPr>
      <p:sp>
        <p:nvSpPr>
          <p:cNvPr id="24" name="Title 7">
            <a:extLst>
              <a:ext uri="{FF2B5EF4-FFF2-40B4-BE49-F238E27FC236}">
                <a16:creationId xmlns:a16="http://schemas.microsoft.com/office/drawing/2014/main" id="{B66DECE7-7053-C143-8F52-17FDA0102D89}"/>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5" name="Text Placeholder 8">
            <a:extLst>
              <a:ext uri="{FF2B5EF4-FFF2-40B4-BE49-F238E27FC236}">
                <a16:creationId xmlns:a16="http://schemas.microsoft.com/office/drawing/2014/main" id="{FA6425EF-7C2E-9043-8843-241B0C6129D4}"/>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7" name="Text Placeholder 2">
            <a:extLst>
              <a:ext uri="{FF2B5EF4-FFF2-40B4-BE49-F238E27FC236}">
                <a16:creationId xmlns:a16="http://schemas.microsoft.com/office/drawing/2014/main" id="{DB9F134B-BC0D-064C-9E93-1D1B5D33DA70}"/>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C88B28D3-03DA-F748-8FE1-59FB37AF9009}"/>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87AADB0A-0110-2F44-A82E-6BCF0A1EE982}"/>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0" name="Freeform 19">
            <a:extLst>
              <a:ext uri="{FF2B5EF4-FFF2-40B4-BE49-F238E27FC236}">
                <a16:creationId xmlns:a16="http://schemas.microsoft.com/office/drawing/2014/main" id="{3A83BE1F-C3EE-7446-8751-7B12A2FEC0DD}"/>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13D9136B-278C-DB49-83A7-A867008B8FAB}"/>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a:t>
            </a:r>
            <a:r>
              <a:rPr lang="de-DE"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68335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_title list image 6">
    <p:spTree>
      <p:nvGrpSpPr>
        <p:cNvPr id="1" name=""/>
        <p:cNvGrpSpPr/>
        <p:nvPr/>
      </p:nvGrpSpPr>
      <p:grpSpPr>
        <a:xfrm>
          <a:off x="0" y="0"/>
          <a:ext cx="0" cy="0"/>
          <a:chOff x="0" y="0"/>
          <a:chExt cx="0" cy="0"/>
        </a:xfrm>
      </p:grpSpPr>
      <p:sp>
        <p:nvSpPr>
          <p:cNvPr id="32" name="Title 7">
            <a:extLst>
              <a:ext uri="{FF2B5EF4-FFF2-40B4-BE49-F238E27FC236}">
                <a16:creationId xmlns:a16="http://schemas.microsoft.com/office/drawing/2014/main" id="{2C1A955A-48F9-0F4C-A69D-BCB6B603401E}"/>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33" name="Text Placeholder 8">
            <a:extLst>
              <a:ext uri="{FF2B5EF4-FFF2-40B4-BE49-F238E27FC236}">
                <a16:creationId xmlns:a16="http://schemas.microsoft.com/office/drawing/2014/main" id="{60188175-EF50-E446-9901-8DB6319EE265}"/>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24" name="Text Placeholder 2">
            <a:extLst>
              <a:ext uri="{FF2B5EF4-FFF2-40B4-BE49-F238E27FC236}">
                <a16:creationId xmlns:a16="http://schemas.microsoft.com/office/drawing/2014/main" id="{BC9F2F16-4509-ED48-8C61-EBDC251AA4F7}"/>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24">
            <a:extLst>
              <a:ext uri="{FF2B5EF4-FFF2-40B4-BE49-F238E27FC236}">
                <a16:creationId xmlns:a16="http://schemas.microsoft.com/office/drawing/2014/main" id="{39654772-54B1-FB47-A783-D25188856F42}"/>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6" name="Picture Placeholder 26">
            <a:extLst>
              <a:ext uri="{FF2B5EF4-FFF2-40B4-BE49-F238E27FC236}">
                <a16:creationId xmlns:a16="http://schemas.microsoft.com/office/drawing/2014/main" id="{381E5142-FB8A-5147-BC6F-464D7C63398B}"/>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7" name="Freeform 26">
            <a:extLst>
              <a:ext uri="{FF2B5EF4-FFF2-40B4-BE49-F238E27FC236}">
                <a16:creationId xmlns:a16="http://schemas.microsoft.com/office/drawing/2014/main" id="{84E093B5-C0ED-4149-8C93-8F845C0CD35F}"/>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A9EA0D3E-1EB5-6C47-B6A5-01141846A691}"/>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a:t>
            </a:r>
            <a:r>
              <a:rPr lang="de-DE"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72485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amber_title list image 6">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21F55FC5-6EC0-1D44-89F3-CAA881BA464D}"/>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2" name="Text Placeholder 8">
            <a:extLst>
              <a:ext uri="{FF2B5EF4-FFF2-40B4-BE49-F238E27FC236}">
                <a16:creationId xmlns:a16="http://schemas.microsoft.com/office/drawing/2014/main" id="{2E41EC47-AF0E-C548-8733-0D8C1F949CD7}"/>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4" name="Text Placeholder 2">
            <a:extLst>
              <a:ext uri="{FF2B5EF4-FFF2-40B4-BE49-F238E27FC236}">
                <a16:creationId xmlns:a16="http://schemas.microsoft.com/office/drawing/2014/main" id="{FC64057B-2E1A-5F4B-B628-7CAB8090789C}"/>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CCCD532-0346-9C43-A536-9B4E1A88F018}"/>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Picture Placeholder 26">
            <a:extLst>
              <a:ext uri="{FF2B5EF4-FFF2-40B4-BE49-F238E27FC236}">
                <a16:creationId xmlns:a16="http://schemas.microsoft.com/office/drawing/2014/main" id="{2C388734-53C0-4F4F-B5A3-998DC17B4390}"/>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17" name="Freeform 16">
            <a:extLst>
              <a:ext uri="{FF2B5EF4-FFF2-40B4-BE49-F238E27FC236}">
                <a16:creationId xmlns:a16="http://schemas.microsoft.com/office/drawing/2014/main" id="{FB5CF599-82DF-0F45-8AD9-F5B69DFB013F}"/>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F6E2EAB5-EFCC-C544-9287-42417CB632B3}"/>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a:t>
            </a:r>
            <a:r>
              <a:rPr lang="de-DE"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6962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1"/>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10" name="Folded Corner 9">
            <a:extLst>
              <a:ext uri="{FF2B5EF4-FFF2-40B4-BE49-F238E27FC236}">
                <a16:creationId xmlns:a16="http://schemas.microsoft.com/office/drawing/2014/main" id="{4792C46B-1223-8343-9E11-EE5B9C9A2C1C}"/>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1" name="Logo">
            <a:extLst>
              <a:ext uri="{FF2B5EF4-FFF2-40B4-BE49-F238E27FC236}">
                <a16:creationId xmlns:a16="http://schemas.microsoft.com/office/drawing/2014/main" id="{AF26F92A-740C-0D42-8A25-EBA14C916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2654813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pic>
        <p:nvPicPr>
          <p:cNvPr id="11" name="Logo">
            <a:extLst>
              <a:ext uri="{FF2B5EF4-FFF2-40B4-BE49-F238E27FC236}">
                <a16:creationId xmlns:a16="http://schemas.microsoft.com/office/drawing/2014/main" id="{DF69DC90-8552-0D4A-A3E8-4D9AFE77A0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12" name="Folded Corner 11">
            <a:extLst>
              <a:ext uri="{FF2B5EF4-FFF2-40B4-BE49-F238E27FC236}">
                <a16:creationId xmlns:a16="http://schemas.microsoft.com/office/drawing/2014/main" id="{F6AF007B-4D89-614C-B39C-E507B0339923}"/>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11153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tx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tx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12" name="Folded Corner 11">
            <a:extLst>
              <a:ext uri="{FF2B5EF4-FFF2-40B4-BE49-F238E27FC236}">
                <a16:creationId xmlns:a16="http://schemas.microsoft.com/office/drawing/2014/main" id="{B245956C-2C43-5A4E-9B7C-0CEF635019A9}"/>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795148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_image title speaker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82CE0-F98A-AE45-AB92-2D4CBA180350}"/>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F336BE8-F6BF-A04D-931E-6FB088D00268}"/>
              </a:ext>
              <a:ext uri="{C183D7F6-B498-43B3-948B-1728B52AA6E4}">
                <adec:decorative xmlns:adec="http://schemas.microsoft.com/office/drawing/2017/decorative" val="1"/>
              </a:ext>
            </a:extLst>
          </p:cNvPr>
          <p:cNvGrpSpPr/>
          <p:nvPr userDrawn="1"/>
        </p:nvGrpSpPr>
        <p:grpSpPr>
          <a:xfrm>
            <a:off x="7123711" y="0"/>
            <a:ext cx="17263464" cy="13716000"/>
            <a:chOff x="7123711" y="0"/>
            <a:chExt cx="17263464" cy="13716000"/>
          </a:xfrm>
        </p:grpSpPr>
        <p:sp>
          <p:nvSpPr>
            <p:cNvPr id="12" name="Rectangle 11">
              <a:extLst>
                <a:ext uri="{FF2B5EF4-FFF2-40B4-BE49-F238E27FC236}">
                  <a16:creationId xmlns:a16="http://schemas.microsoft.com/office/drawing/2014/main" id="{C541979C-D28F-D849-9BA0-9F6FC55BFF2C}"/>
                </a:ext>
                <a:ext uri="{C183D7F6-B498-43B3-948B-1728B52AA6E4}">
                  <adec:decorative xmlns:adec="http://schemas.microsoft.com/office/drawing/2017/decorative" val="1"/>
                </a:ext>
              </a:extLst>
            </p:cNvPr>
            <p:cNvSpPr/>
            <p:nvPr userDrawn="1"/>
          </p:nvSpPr>
          <p:spPr>
            <a:xfrm>
              <a:off x="7123711" y="0"/>
              <a:ext cx="17263464" cy="13716000"/>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2">
              <a:extLst>
                <a:ext uri="{FF2B5EF4-FFF2-40B4-BE49-F238E27FC236}">
                  <a16:creationId xmlns:a16="http://schemas.microsoft.com/office/drawing/2014/main" id="{66A76532-FF72-8A41-A56E-8CCA723A7F98}"/>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bg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14" name="Picture Placeholder 35">
            <a:extLst>
              <a:ext uri="{FF2B5EF4-FFF2-40B4-BE49-F238E27FC236}">
                <a16:creationId xmlns:a16="http://schemas.microsoft.com/office/drawing/2014/main" id="{63AB216A-9892-9148-8DE6-B34271142667}"/>
              </a:ext>
              <a:ext uri="{C183D7F6-B498-43B3-948B-1728B52AA6E4}">
                <adec:decorative xmlns:adec="http://schemas.microsoft.com/office/drawing/2017/decorative" val="1"/>
              </a:ext>
            </a:extLst>
          </p:cNvPr>
          <p:cNvSpPr>
            <a:spLocks noGrp="1"/>
          </p:cNvSpPr>
          <p:nvPr>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15" name="Title 6">
            <a:extLst>
              <a:ext uri="{FF2B5EF4-FFF2-40B4-BE49-F238E27FC236}">
                <a16:creationId xmlns:a16="http://schemas.microsoft.com/office/drawing/2014/main" id="{B7BCA3D9-481A-C441-8324-00CC24BFC097}"/>
              </a:ext>
            </a:extLst>
          </p:cNvPr>
          <p:cNvSpPr>
            <a:spLocks noGrp="1"/>
          </p:cNvSpPr>
          <p:nvPr>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bg2"/>
                </a:solidFill>
                <a:ea typeface="+mn-ea"/>
                <a:cs typeface="+mn-cs"/>
              </a:defRPr>
            </a:lvl1pPr>
          </a:lstStyle>
          <a:p>
            <a:pPr lvl="0"/>
            <a:r>
              <a:rPr lang="en-US"/>
              <a:t>Enter slide title here, no longer than three lines.</a:t>
            </a:r>
          </a:p>
        </p:txBody>
      </p:sp>
      <p:sp>
        <p:nvSpPr>
          <p:cNvPr id="16" name="Text Placeholder 5">
            <a:extLst>
              <a:ext uri="{FF2B5EF4-FFF2-40B4-BE49-F238E27FC236}">
                <a16:creationId xmlns:a16="http://schemas.microsoft.com/office/drawing/2014/main" id="{A803E129-C7EB-6947-B27A-F12FEB08977A}"/>
              </a:ext>
            </a:extLst>
          </p:cNvPr>
          <p:cNvSpPr>
            <a:spLocks noGrp="1"/>
          </p:cNvSpPr>
          <p:nvPr>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17" name="Text Placeholder 5">
            <a:extLst>
              <a:ext uri="{FF2B5EF4-FFF2-40B4-BE49-F238E27FC236}">
                <a16:creationId xmlns:a16="http://schemas.microsoft.com/office/drawing/2014/main" id="{FB59EA05-0C38-4F4A-911D-35D6FDB5FE8C}"/>
              </a:ext>
            </a:extLst>
          </p:cNvPr>
          <p:cNvSpPr>
            <a:spLocks noGrp="1"/>
          </p:cNvSpPr>
          <p:nvPr>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2" name="TextBox 1">
            <a:extLst>
              <a:ext uri="{FF2B5EF4-FFF2-40B4-BE49-F238E27FC236}">
                <a16:creationId xmlns:a16="http://schemas.microsoft.com/office/drawing/2014/main" id="{1B9A6E06-44BD-BE43-8E63-6101F308A93E}"/>
              </a:ext>
            </a:extLst>
          </p:cNvPr>
          <p:cNvSpPr txBox="1"/>
          <p:nvPr userDrawn="1"/>
        </p:nvSpPr>
        <p:spPr>
          <a:xfrm>
            <a:off x="2165684" y="1275347"/>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pic>
        <p:nvPicPr>
          <p:cNvPr id="19" name="Logo">
            <a:extLst>
              <a:ext uri="{FF2B5EF4-FFF2-40B4-BE49-F238E27FC236}">
                <a16:creationId xmlns:a16="http://schemas.microsoft.com/office/drawing/2014/main" id="{B964DD16-CBBF-214E-8C5B-5F1A01ADA1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20" name="Folded Corner 19">
            <a:extLst>
              <a:ext uri="{FF2B5EF4-FFF2-40B4-BE49-F238E27FC236}">
                <a16:creationId xmlns:a16="http://schemas.microsoft.com/office/drawing/2014/main" id="{C189F51A-C8AF-1C42-8C18-063E7EBDCBEB}"/>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6020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amber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1D20AE84-AA54-C849-B569-25660399ECA1}"/>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942273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pic>
        <p:nvPicPr>
          <p:cNvPr id="11" name="Logo">
            <a:extLst>
              <a:ext uri="{FF2B5EF4-FFF2-40B4-BE49-F238E27FC236}">
                <a16:creationId xmlns:a16="http://schemas.microsoft.com/office/drawing/2014/main" id="{DDE22F9A-B4D4-C44D-A5E6-3FB5E55E46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12" name="Folded Corner 11">
            <a:extLst>
              <a:ext uri="{FF2B5EF4-FFF2-40B4-BE49-F238E27FC236}">
                <a16:creationId xmlns:a16="http://schemas.microsoft.com/office/drawing/2014/main" id="{35492DEA-7481-3442-9F18-7B6D51EFF1F6}"/>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428069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en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2819400"/>
            <a:ext cx="24387178" cy="16548847"/>
            <a:chOff x="-2" y="-2819400"/>
            <a:chExt cx="24387178" cy="165488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sp>
          <p:nvSpPr>
            <p:cNvPr id="18" name="Folded Corner 17">
              <a:extLst>
                <a:ext uri="{FF2B5EF4-FFF2-40B4-BE49-F238E27FC236}">
                  <a16:creationId xmlns:a16="http://schemas.microsoft.com/office/drawing/2014/main" id="{41838FF1-B4BD-FD46-A8E1-E5B0CCB78867}"/>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1"/>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Tree>
    <p:extLst>
      <p:ext uri="{BB962C8B-B14F-4D97-AF65-F5344CB8AC3E}">
        <p14:creationId xmlns:p14="http://schemas.microsoft.com/office/powerpoint/2010/main" val="3733171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3" name="Folded Corner 12">
            <a:extLst>
              <a:ext uri="{FF2B5EF4-FFF2-40B4-BE49-F238E27FC236}">
                <a16:creationId xmlns:a16="http://schemas.microsoft.com/office/drawing/2014/main" id="{BC84E5C4-8612-1247-BD39-77C4545A6E34}"/>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83670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tx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3" name="Folded Corner 12">
            <a:extLst>
              <a:ext uri="{FF2B5EF4-FFF2-40B4-BE49-F238E27FC236}">
                <a16:creationId xmlns:a16="http://schemas.microsoft.com/office/drawing/2014/main" id="{A98B2E77-59DC-3F43-917E-D2B0055EE9C9}"/>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2102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bg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0" name="Folded Corner 9">
            <a:extLst>
              <a:ext uri="{FF2B5EF4-FFF2-40B4-BE49-F238E27FC236}">
                <a16:creationId xmlns:a16="http://schemas.microsoft.com/office/drawing/2014/main" id="{6E51536E-05D2-BE41-9F99-CFD299053D58}"/>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05504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0" name="Folded Corner 9">
            <a:extLst>
              <a:ext uri="{FF2B5EF4-FFF2-40B4-BE49-F238E27FC236}">
                <a16:creationId xmlns:a16="http://schemas.microsoft.com/office/drawing/2014/main" id="{D57FC8E1-2F0B-E242-9CDC-C1A5E0A4DF23}"/>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1307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D7EB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51813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CD16017D-1DDA-6E43-AA7D-7A3F44D22667}"/>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11413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userDrawn="1"/>
        </p:nvSpPr>
        <p:spPr>
          <a:xfrm>
            <a:off x="3176" y="8875059"/>
            <a:ext cx="24380826" cy="4839157"/>
          </a:xfrm>
          <a:prstGeom prst="rect">
            <a:avLst/>
          </a:prstGeom>
          <a:solidFill>
            <a:srgbClr val="FBE9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6D50BDD2-6E60-6744-8358-089EE8AB31A0}"/>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377536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DCE6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bg2"/>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2775E3D0-707F-3B4A-813F-B61BE1E68D39}"/>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47711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_title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DF42923-C504-794F-BC19-BB851F53A775}"/>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41A573-57FF-DE4A-B84D-1B61945993B0}"/>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D7E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1" name="Freeform 10">
            <a:extLst>
              <a:ext uri="{FF2B5EF4-FFF2-40B4-BE49-F238E27FC236}">
                <a16:creationId xmlns:a16="http://schemas.microsoft.com/office/drawing/2014/main" id="{5812157B-2B37-7648-BA94-B40686A41E3A}"/>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3" name="Title 2">
            <a:extLst>
              <a:ext uri="{FF2B5EF4-FFF2-40B4-BE49-F238E27FC236}">
                <a16:creationId xmlns:a16="http://schemas.microsoft.com/office/drawing/2014/main" id="{706A3B0C-1962-6244-9784-9940F012B43F}"/>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1"/>
                </a:solidFill>
                <a:ea typeface="+mn-ea"/>
                <a:cs typeface="+mn-cs"/>
              </a:defRPr>
            </a:lvl1pPr>
          </a:lstStyle>
          <a:p>
            <a:pPr marL="0" lvl="0" indent="0">
              <a:spcBef>
                <a:spcPts val="2000"/>
              </a:spcBef>
              <a:buFontTx/>
            </a:pPr>
            <a:r>
              <a:rPr lang="en-US"/>
              <a:t>Enter slide title here</a:t>
            </a:r>
          </a:p>
        </p:txBody>
      </p:sp>
      <p:sp>
        <p:nvSpPr>
          <p:cNvPr id="12" name="Text Placeholder 17">
            <a:extLst>
              <a:ext uri="{FF2B5EF4-FFF2-40B4-BE49-F238E27FC236}">
                <a16:creationId xmlns:a16="http://schemas.microsoft.com/office/drawing/2014/main" id="{46C1F137-3515-9A43-B3CE-FD88E4059128}"/>
              </a:ext>
            </a:extLst>
          </p:cNvPr>
          <p:cNvSpPr>
            <a:spLocks noGrp="1"/>
          </p:cNvSpPr>
          <p:nvPr userDrawn="1">
            <p:ph type="body" sz="quarter" idx="13" hasCustomPrompt="1"/>
          </p:nvPr>
        </p:nvSpPr>
        <p:spPr>
          <a:xfrm>
            <a:off x="5878513" y="6896066"/>
            <a:ext cx="893476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8" name="Folded Corner 7">
            <a:extLst>
              <a:ext uri="{FF2B5EF4-FFF2-40B4-BE49-F238E27FC236}">
                <a16:creationId xmlns:a16="http://schemas.microsoft.com/office/drawing/2014/main" id="{6E734F67-4554-A040-958A-BDE61F94184E}"/>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when you need more focus on the title.</a:t>
            </a:r>
          </a:p>
        </p:txBody>
      </p:sp>
      <p:pic>
        <p:nvPicPr>
          <p:cNvPr id="15" name="Logo">
            <a:extLst>
              <a:ext uri="{FF2B5EF4-FFF2-40B4-BE49-F238E27FC236}">
                <a16:creationId xmlns:a16="http://schemas.microsoft.com/office/drawing/2014/main" id="{BDA6AC91-71AE-194E-A3BD-114D5A1509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306073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F25833F7-23DB-174A-8262-FD59F327E8CF}"/>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0599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1"/>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052801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430765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tx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167677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bg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47795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de-DE"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19773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een_large image title 1">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1"/>
                </a:solidFill>
                <a:ea typeface="+mn-ea"/>
                <a:cs typeface="+mn-cs"/>
              </a:defRPr>
            </a:lvl1pPr>
          </a:lstStyle>
          <a:p>
            <a:pPr marL="0" lvl="0" indent="0">
              <a:spcBef>
                <a:spcPts val="2000"/>
              </a:spcBef>
              <a:buFontTx/>
            </a:pPr>
            <a:r>
              <a:rPr lang="en-US"/>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8" name="Logo">
            <a:extLst>
              <a:ext uri="{FF2B5EF4-FFF2-40B4-BE49-F238E27FC236}">
                <a16:creationId xmlns:a16="http://schemas.microsoft.com/office/drawing/2014/main" id="{D0955B37-9829-404D-93B5-1A2D7230E8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9" name="Folded Corner 8">
            <a:extLst>
              <a:ext uri="{FF2B5EF4-FFF2-40B4-BE49-F238E27FC236}">
                <a16:creationId xmlns:a16="http://schemas.microsoft.com/office/drawing/2014/main" id="{98955C2A-EDDD-7D48-961D-B0753ED6691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Tips: </a:t>
            </a:r>
            <a:r>
              <a:rPr lang="de-DE"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257837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mber_large image title 1">
    <p:bg>
      <p:bgPr>
        <a:solidFill>
          <a:srgbClr val="FDFAF5"/>
        </a:solid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2"/>
                </a:solidFill>
                <a:ea typeface="+mn-ea"/>
                <a:cs typeface="+mn-cs"/>
              </a:defRPr>
            </a:lvl1pPr>
          </a:lstStyle>
          <a:p>
            <a:pPr marL="0" lvl="0" indent="0">
              <a:spcBef>
                <a:spcPts val="2000"/>
              </a:spcBef>
              <a:buFontTx/>
            </a:pPr>
            <a:r>
              <a:rPr lang="en-US"/>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9" name="Logo">
            <a:extLst>
              <a:ext uri="{FF2B5EF4-FFF2-40B4-BE49-F238E27FC236}">
                <a16:creationId xmlns:a16="http://schemas.microsoft.com/office/drawing/2014/main" id="{0B3FA607-5292-C14B-94F0-D09C36C374D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8" name="Folded Corner 7">
            <a:extLst>
              <a:ext uri="{FF2B5EF4-FFF2-40B4-BE49-F238E27FC236}">
                <a16:creationId xmlns:a16="http://schemas.microsoft.com/office/drawing/2014/main" id="{323A79E1-C966-CC49-8A23-005BF746F54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Tips: </a:t>
            </a:r>
            <a:r>
              <a:rPr lang="de-DE"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05784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tx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13" name="Logo">
            <a:extLst>
              <a:ext uri="{FF2B5EF4-FFF2-40B4-BE49-F238E27FC236}">
                <a16:creationId xmlns:a16="http://schemas.microsoft.com/office/drawing/2014/main" id="{4F9DB24D-DFA0-CA48-8E94-5189E3A2B9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48EDDB0C-EC6C-DC4B-8F2B-CA578103A2C4}"/>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Tips: </a:t>
            </a:r>
            <a:r>
              <a:rPr lang="de-DE"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711274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bg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13" name="Logo">
            <a:extLst>
              <a:ext uri="{FF2B5EF4-FFF2-40B4-BE49-F238E27FC236}">
                <a16:creationId xmlns:a16="http://schemas.microsoft.com/office/drawing/2014/main" id="{DB0CB8BE-B73F-4F41-BDEF-31F309A1402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ADF0452C-9990-7740-926A-2F83975222A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Tips: </a:t>
            </a:r>
            <a:r>
              <a:rPr lang="de-DE"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4293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F854629-5949-DA46-8091-8746E63A5DFC}"/>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12DD76-CD06-F246-AD97-AF1576C8C9D2}"/>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CE5177B1-B18E-2940-A5E8-905FC35DA1A6}"/>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2"/>
                </a:solidFill>
                <a:ea typeface="+mn-ea"/>
                <a:cs typeface="+mn-cs"/>
              </a:defRPr>
            </a:lvl1pPr>
          </a:lstStyle>
          <a:p>
            <a:pPr marL="0" lvl="0" indent="0">
              <a:spcBef>
                <a:spcPts val="2000"/>
              </a:spcBef>
              <a:buFontTx/>
            </a:pPr>
            <a:r>
              <a:rPr lang="en-US"/>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5878513" y="6896066"/>
            <a:ext cx="887380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37140EFE-78E2-4D45-BCFD-59D8B79460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3160203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amber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8" name="Logo">
            <a:extLst>
              <a:ext uri="{FF2B5EF4-FFF2-40B4-BE49-F238E27FC236}">
                <a16:creationId xmlns:a16="http://schemas.microsoft.com/office/drawing/2014/main" id="{49DA8345-1832-E74A-8BE1-A0B68E1D66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205EE70B-E4B8-F748-92EC-182E15299766}"/>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Tips: </a:t>
            </a:r>
            <a:r>
              <a:rPr lang="de-DE"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4576137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een_statement 1">
    <p:bg>
      <p:bgPr>
        <a:solidFill>
          <a:srgbClr val="D7EBCE"/>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00110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mber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48EDF9BD-F010-874C-8461-8B5541FE894D}"/>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42363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d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1DF3D204-2616-534F-979D-48ED4865372B}"/>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45047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_statement 1">
    <p:bg>
      <p:bgPr>
        <a:solidFill>
          <a:srgbClr val="DCE6F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bg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B95A9C9D-D217-C74E-9CB0-11B5D4F11E9E}"/>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937132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rkamber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215F86F2-3DDC-A345-B51F-399B118855CD}"/>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de-DE"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77161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2206991" y="4772151"/>
            <a:ext cx="8994409" cy="4076503"/>
          </a:xfrm>
        </p:spPr>
        <p:txBody>
          <a:bodyPr/>
          <a:lstStyle>
            <a:lvl1pPr>
              <a:defRPr lang="en-US" sz="9600" kern="1200" baseline="0" smtClean="0">
                <a:solidFill>
                  <a:schemeClr val="accent2"/>
                </a:solidFill>
                <a:latin typeface="Community Light" panose="02000303040000020003" pitchFamily="2" charset="0"/>
                <a:ea typeface="+mn-ea"/>
                <a:cs typeface="+mn-cs"/>
              </a:defRPr>
            </a:lvl1pPr>
          </a:lstStyle>
          <a:p>
            <a:pPr lvl="0"/>
            <a:r>
              <a:rPr lang="en-US"/>
              <a:t>Enter slide title</a:t>
            </a:r>
            <a:br>
              <a:rPr lang="en-US"/>
            </a:br>
            <a:r>
              <a:rPr lang="en-US"/>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13412787" y="4772151"/>
            <a:ext cx="9372602" cy="4105739"/>
          </a:xfrm>
        </p:spPr>
        <p:txBody>
          <a:bodyPr>
            <a:normAutofit/>
          </a:bodyPr>
          <a:lstStyle>
            <a:lvl1pPr>
              <a:lnSpc>
                <a:spcPts val="6430"/>
              </a:lnSpc>
              <a:spcBef>
                <a:spcPts val="1000"/>
              </a:spcBef>
              <a:defRPr sz="4800"/>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r>
              <a:rPr lang="en-US"/>
              <a:t>, </a:t>
            </a:r>
            <a:r>
              <a:rPr lang="en-US" err="1"/>
              <a:t>voluptate</a:t>
            </a:r>
            <a:r>
              <a:rPr lang="en-US"/>
              <a:t> </a:t>
            </a:r>
            <a:r>
              <a:rPr lang="en-US" err="1"/>
              <a:t>quis</a:t>
            </a:r>
            <a:r>
              <a:rPr lang="en-US"/>
              <a:t>. </a:t>
            </a:r>
            <a:r>
              <a:rPr lang="en-US" err="1"/>
              <a:t>tempor</a:t>
            </a:r>
            <a:r>
              <a:rPr lang="en-US"/>
              <a:t> in </a:t>
            </a:r>
            <a:r>
              <a:rPr lang="en-US" err="1"/>
              <a:t>ita</a:t>
            </a:r>
            <a:r>
              <a:rPr lang="en-US"/>
              <a:t> error cum. animi libero et </a:t>
            </a:r>
            <a:r>
              <a:rPr lang="en-US" err="1"/>
              <a:t>laboris</a:t>
            </a:r>
            <a:r>
              <a:rPr lang="en-US"/>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1" y="-1447800"/>
            <a:ext cx="99837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Key message on the left, descriptor text on the right.</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29068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3 topics">
    <p:bg>
      <p:bgPr>
        <a:solidFill>
          <a:schemeClr val="bg1"/>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6963C7B-3B01-5840-9D51-B53FD67946D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C3817-C276-5548-87CF-6862C56DE459}"/>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325525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613689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904500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3</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3397793"/>
            <a:ext cx="6415254" cy="1543730"/>
          </a:xfrm>
        </p:spPr>
        <p:txBody>
          <a:bodyPr anchor="ctr" anchorCtr="0">
            <a:normAutofit/>
          </a:bodyPr>
          <a:lstStyle>
            <a:lvl1pPr marL="0" indent="0">
              <a:buNone/>
              <a:defRPr sz="6000">
                <a:solidFill>
                  <a:schemeClr val="accent6"/>
                </a:solidFill>
              </a:defRPr>
            </a:lvl1pPr>
          </a:lstStyle>
          <a:p>
            <a:pPr lvl="0"/>
            <a:r>
              <a:rPr lang="en-US"/>
              <a:t>Topic 1</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6313248"/>
            <a:ext cx="6415254" cy="1543730"/>
          </a:xfrm>
        </p:spPr>
        <p:txBody>
          <a:bodyPr anchor="ctr" anchorCtr="0">
            <a:normAutofit/>
          </a:bodyPr>
          <a:lstStyle>
            <a:lvl1pPr marL="0" indent="0">
              <a:buNone/>
              <a:defRPr sz="6000">
                <a:solidFill>
                  <a:schemeClr val="accent6"/>
                </a:solidFill>
              </a:defRPr>
            </a:lvl1pPr>
          </a:lstStyle>
          <a:p>
            <a:pPr lvl="0"/>
            <a:r>
              <a:rPr lang="en-US"/>
              <a:t>Topic 2</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9187536"/>
            <a:ext cx="6415254" cy="1543730"/>
          </a:xfrm>
        </p:spPr>
        <p:txBody>
          <a:bodyPr anchor="ctr" anchorCtr="0">
            <a:normAutofit/>
          </a:bodyPr>
          <a:lstStyle>
            <a:lvl1pPr marL="0" indent="0">
              <a:buNone/>
              <a:defRPr sz="6000">
                <a:solidFill>
                  <a:schemeClr val="accent6"/>
                </a:solidFill>
              </a:defRPr>
            </a:lvl1pPr>
          </a:lstStyle>
          <a:p>
            <a:pPr lvl="0"/>
            <a:r>
              <a:rPr lang="en-US"/>
              <a:t>Topic 3</a:t>
            </a:r>
          </a:p>
        </p:txBody>
      </p:sp>
      <p:sp>
        <p:nvSpPr>
          <p:cNvPr id="11" name="Folded Corner 10">
            <a:extLst>
              <a:ext uri="{FF2B5EF4-FFF2-40B4-BE49-F238E27FC236}">
                <a16:creationId xmlns:a16="http://schemas.microsoft.com/office/drawing/2014/main" id="{66F1EFDA-5E9E-AA42-A3B7-322CBABA7343}"/>
              </a:ext>
              <a:ext uri="{C183D7F6-B498-43B3-948B-1728B52AA6E4}">
                <adec:decorative xmlns:adec="http://schemas.microsoft.com/office/drawing/2017/decorative" val="1"/>
              </a:ext>
            </a:extLst>
          </p:cNvPr>
          <p:cNvSpPr/>
          <p:nvPr userDrawn="1"/>
        </p:nvSpPr>
        <p:spPr>
          <a:xfrm>
            <a:off x="-1" y="-1447800"/>
            <a:ext cx="9907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Key title on the left with 3 topics, vertically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572489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4 topics">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1760040"/>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464168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7526923"/>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3</a:t>
            </a:r>
          </a:p>
        </p:txBody>
      </p:sp>
      <p:sp>
        <p:nvSpPr>
          <p:cNvPr id="11" name="Rectangle 10">
            <a:extLst>
              <a:ext uri="{FF2B5EF4-FFF2-40B4-BE49-F238E27FC236}">
                <a16:creationId xmlns:a16="http://schemas.microsoft.com/office/drawing/2014/main" id="{0729C3EC-5F8E-AD44-AFBB-9F40AC89973E}"/>
              </a:ext>
              <a:ext uri="{C183D7F6-B498-43B3-948B-1728B52AA6E4}">
                <adec:decorative xmlns:adec="http://schemas.microsoft.com/office/drawing/2017/decorative" val="1"/>
              </a:ext>
            </a:extLst>
          </p:cNvPr>
          <p:cNvSpPr/>
          <p:nvPr/>
        </p:nvSpPr>
        <p:spPr>
          <a:xfrm>
            <a:off x="11785944" y="1017387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4</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1902575"/>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4818030"/>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766945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13156116" y="10316406"/>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1" y="-1447800"/>
            <a:ext cx="10288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Key title on the left with 4 topics, vertically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94518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5 topics">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144198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368751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601616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3</a:t>
            </a:r>
          </a:p>
        </p:txBody>
      </p:sp>
      <p:sp>
        <p:nvSpPr>
          <p:cNvPr id="11" name="Rectangle 10">
            <a:extLst>
              <a:ext uri="{FF2B5EF4-FFF2-40B4-BE49-F238E27FC236}">
                <a16:creationId xmlns:a16="http://schemas.microsoft.com/office/drawing/2014/main" id="{0729C3EC-5F8E-AD44-AFBB-9F40AC89973E}"/>
              </a:ext>
              <a:ext uri="{C183D7F6-B498-43B3-948B-1728B52AA6E4}">
                <adec:decorative xmlns:adec="http://schemas.microsoft.com/office/drawing/2017/decorative" val="1"/>
              </a:ext>
            </a:extLst>
          </p:cNvPr>
          <p:cNvSpPr/>
          <p:nvPr/>
        </p:nvSpPr>
        <p:spPr>
          <a:xfrm>
            <a:off x="11785944" y="834506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4</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1584519"/>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386386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6158702"/>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13156116" y="8487596"/>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1" y="-1295400"/>
            <a:ext cx="9831387" cy="8867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Key title on the left with 5 topics, vertically on right.</a:t>
            </a:r>
          </a:p>
          <a:p>
            <a:endParaRPr lang="en-US" sz="2400">
              <a:solidFill>
                <a:schemeClr val="tx1"/>
              </a:solidFill>
              <a:latin typeface="Source Sans Pro" charset="0"/>
              <a:ea typeface="Source Sans Pro" charset="0"/>
              <a:cs typeface="Source Sans Pro" charset="0"/>
            </a:endParaRPr>
          </a:p>
        </p:txBody>
      </p:sp>
      <p:sp>
        <p:nvSpPr>
          <p:cNvPr id="17" name="Rectangle 16">
            <a:extLst>
              <a:ext uri="{FF2B5EF4-FFF2-40B4-BE49-F238E27FC236}">
                <a16:creationId xmlns:a16="http://schemas.microsoft.com/office/drawing/2014/main" id="{6F71A955-AED3-DA40-92B2-5E437F1171FB}"/>
              </a:ext>
              <a:ext uri="{C183D7F6-B498-43B3-948B-1728B52AA6E4}">
                <adec:decorative xmlns:adec="http://schemas.microsoft.com/office/drawing/2017/decorative" val="1"/>
              </a:ext>
            </a:extLst>
          </p:cNvPr>
          <p:cNvSpPr/>
          <p:nvPr userDrawn="1"/>
        </p:nvSpPr>
        <p:spPr>
          <a:xfrm>
            <a:off x="11785944" y="10531673"/>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de-DE" sz="11500">
                <a:solidFill>
                  <a:schemeClr val="accent2"/>
                </a:solidFill>
                <a:latin typeface="Community Light" panose="02000303040000020003" pitchFamily="2" charset="0"/>
              </a:rPr>
              <a:t>5</a:t>
            </a:r>
          </a:p>
        </p:txBody>
      </p:sp>
      <p:sp>
        <p:nvSpPr>
          <p:cNvPr id="18" name="Text Placeholder 11">
            <a:extLst>
              <a:ext uri="{FF2B5EF4-FFF2-40B4-BE49-F238E27FC236}">
                <a16:creationId xmlns:a16="http://schemas.microsoft.com/office/drawing/2014/main" id="{CC71C889-54E6-8945-A73D-507549C95527}"/>
              </a:ext>
            </a:extLst>
          </p:cNvPr>
          <p:cNvSpPr>
            <a:spLocks noGrp="1"/>
          </p:cNvSpPr>
          <p:nvPr>
            <p:ph type="body" sz="quarter" idx="14" hasCustomPrompt="1"/>
          </p:nvPr>
        </p:nvSpPr>
        <p:spPr>
          <a:xfrm>
            <a:off x="13156116" y="1067420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Tree>
    <p:extLst>
      <p:ext uri="{BB962C8B-B14F-4D97-AF65-F5344CB8AC3E}">
        <p14:creationId xmlns:p14="http://schemas.microsoft.com/office/powerpoint/2010/main" val="148580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tx2"/>
                </a:solidFill>
                <a:ea typeface="+mn-ea"/>
                <a:cs typeface="+mn-cs"/>
              </a:defRPr>
            </a:lvl1pPr>
          </a:lstStyle>
          <a:p>
            <a:pPr marL="0" lvl="0" indent="0">
              <a:spcBef>
                <a:spcPts val="2000"/>
              </a:spcBef>
              <a:buFontTx/>
            </a:pPr>
            <a:r>
              <a:rPr lang="en-US"/>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5878513" y="6896066"/>
            <a:ext cx="881284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20" name="Folded Corner 19">
            <a:extLst>
              <a:ext uri="{FF2B5EF4-FFF2-40B4-BE49-F238E27FC236}">
                <a16:creationId xmlns:a16="http://schemas.microsoft.com/office/drawing/2014/main" id="{E2F65ADE-A42F-1D47-AEDC-7083CEA3EE81}"/>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D6F791F8-72DE-DD4B-995E-4719DEE2A8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1263354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for speakers 1">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1"/>
              </a:ext>
            </a:extLst>
          </p:cNvPr>
          <p:cNvGrpSpPr/>
          <p:nvPr userDrawn="1"/>
        </p:nvGrpSpPr>
        <p:grpSpPr>
          <a:xfrm>
            <a:off x="-23928" y="-2"/>
            <a:ext cx="24411103" cy="13742053"/>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33" name="Picture 32">
              <a:extLst>
                <a:ext uri="{FF2B5EF4-FFF2-40B4-BE49-F238E27FC236}">
                  <a16:creationId xmlns:a16="http://schemas.microsoft.com/office/drawing/2014/main" id="{6E2B7BF3-D61F-A14F-BBD9-7CE34032DA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2274262" y="3256365"/>
            <a:ext cx="13234026" cy="1703863"/>
          </a:xfrm>
          <a:noFill/>
        </p:spPr>
        <p:txBody>
          <a:bodyPr vert="horz" lIns="0" tIns="45720" rIns="0" bIns="45720" rtlCol="0" anchor="b" anchorCtr="0">
            <a:noAutofit/>
          </a:bodyPr>
          <a:lstStyle>
            <a:lvl1pPr>
              <a:defRPr lang="en-US" sz="115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2363787" y="5185409"/>
            <a:ext cx="5918826" cy="1260475"/>
          </a:xfrm>
        </p:spPr>
        <p:txBody>
          <a:bodyPr>
            <a:noAutofit/>
          </a:bodyPr>
          <a:lstStyle>
            <a:lvl1pPr marL="0" indent="0">
              <a:buNone/>
              <a:defRPr sz="4000"/>
            </a:lvl1pPr>
          </a:lstStyle>
          <a:p>
            <a:pPr lvl="0"/>
            <a:r>
              <a:rPr lang="en-US"/>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226412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1813089"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1813089"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777228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7397365"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7397365"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13663393"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13212356"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13212356"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31" name="Folded Corner 30">
            <a:extLst>
              <a:ext uri="{FF2B5EF4-FFF2-40B4-BE49-F238E27FC236}">
                <a16:creationId xmlns:a16="http://schemas.microsoft.com/office/drawing/2014/main" id="{27770109-EB6D-A840-8625-6EAA3FC216F8}"/>
              </a:ext>
              <a:ext uri="{C183D7F6-B498-43B3-948B-1728B52AA6E4}">
                <adec:decorative xmlns:adec="http://schemas.microsoft.com/office/drawing/2017/decorative" val="1"/>
              </a:ext>
            </a:extLst>
          </p:cNvPr>
          <p:cNvSpPr/>
          <p:nvPr userDrawn="1"/>
        </p:nvSpPr>
        <p:spPr>
          <a:xfrm>
            <a:off x="-1" y="-2819401"/>
            <a:ext cx="10593387" cy="22788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three speaker thumbnails and descriptors.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18714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for speakers 2">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0"/>
              </a:ext>
            </a:extLst>
          </p:cNvPr>
          <p:cNvGrpSpPr/>
          <p:nvPr userDrawn="1"/>
        </p:nvGrpSpPr>
        <p:grpSpPr>
          <a:xfrm>
            <a:off x="-23928" y="-2"/>
            <a:ext cx="24411103" cy="13742053"/>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E2B7BF3-D61F-A14F-BBD9-7CE34032DA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2274262" y="3256365"/>
            <a:ext cx="13234026" cy="1703863"/>
          </a:xfrm>
          <a:noFill/>
        </p:spPr>
        <p:txBody>
          <a:bodyPr vert="horz" lIns="0" tIns="45720" rIns="0" bIns="45720" rtlCol="0" anchor="b" anchorCtr="0">
            <a:noAutofit/>
          </a:bodyPr>
          <a:lstStyle>
            <a:lvl1pPr>
              <a:defRPr lang="en-US" sz="115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2363787" y="5185409"/>
            <a:ext cx="5918826" cy="1260475"/>
          </a:xfrm>
        </p:spPr>
        <p:txBody>
          <a:bodyPr>
            <a:noAutofit/>
          </a:bodyPr>
          <a:lstStyle>
            <a:lvl1pPr marL="0" indent="0">
              <a:buNone/>
              <a:defRPr sz="4000"/>
            </a:lvl1pPr>
          </a:lstStyle>
          <a:p>
            <a:pPr lvl="0"/>
            <a:r>
              <a:rPr lang="en-US"/>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226412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1813089" y="11043756"/>
            <a:ext cx="4159441" cy="504161"/>
          </a:xfrm>
        </p:spPr>
        <p:txBody>
          <a:bodyP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1813089"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777228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7397365"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7397365"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13663393"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13212356"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13212356" y="11675507"/>
            <a:ext cx="4159441" cy="504161"/>
          </a:xfrm>
        </p:spPr>
        <p:txBody>
          <a:bodyP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9" name="Folded Corner 18">
            <a:extLst>
              <a:ext uri="{FF2B5EF4-FFF2-40B4-BE49-F238E27FC236}">
                <a16:creationId xmlns:a16="http://schemas.microsoft.com/office/drawing/2014/main" id="{B9A55B29-2113-304A-9F30-610B073C7BF3}"/>
              </a:ext>
              <a:ext uri="{C183D7F6-B498-43B3-948B-1728B52AA6E4}">
                <adec:decorative xmlns:adec="http://schemas.microsoft.com/office/drawing/2017/decorative" val="1"/>
              </a:ext>
            </a:extLst>
          </p:cNvPr>
          <p:cNvSpPr/>
          <p:nvPr userDrawn="1"/>
        </p:nvSpPr>
        <p:spPr>
          <a:xfrm>
            <a:off x="-1" y="-2819401"/>
            <a:ext cx="10593387" cy="22788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slide with three speaker thumbnails and descriptors.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Source Sans Pro" charset="0"/>
              </a:rPr>
              <a:t>Tip</a:t>
            </a:r>
            <a:r>
              <a:rPr lang="de-DE"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pPr rtl="0"/>
            <a:r>
              <a:rPr lang="de-DE"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66244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rg chart spli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B6E03-A479-1B47-898F-0BF285BE7462}"/>
              </a:ext>
              <a:ext uri="{C183D7F6-B498-43B3-948B-1728B52AA6E4}">
                <adec:decorative xmlns:adec="http://schemas.microsoft.com/office/drawing/2017/decorative" val="1"/>
              </a:ext>
            </a:extLst>
          </p:cNvPr>
          <p:cNvSpPr/>
          <p:nvPr userDrawn="1"/>
        </p:nvSpPr>
        <p:spPr>
          <a:xfrm>
            <a:off x="8198219" y="0"/>
            <a:ext cx="16194087"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1404746" y="7467600"/>
            <a:ext cx="4997641" cy="2025452"/>
          </a:xfrm>
          <a:prstGeom prst="rect">
            <a:avLst/>
          </a:prstGeom>
        </p:spPr>
        <p:txBody>
          <a:bodyPr vert="horz" lIns="91440" tIns="45720" rIns="91440" bIns="45720" rtlCol="0" anchor="b" anchorCtr="0">
            <a:noAutofit/>
          </a:bodyPr>
          <a:lstStyle>
            <a:lvl1pPr>
              <a:defRPr sz="6600">
                <a:solidFill>
                  <a:schemeClr val="accent2"/>
                </a:solidFill>
              </a:defRPr>
            </a:lvl1pPr>
          </a:lstStyle>
          <a:p>
            <a:r>
              <a:rPr lang="en-US"/>
              <a:t>Enter your org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1398428" y="9788405"/>
            <a:ext cx="4997642" cy="1947294"/>
          </a:xfrm>
        </p:spPr>
        <p:txBody>
          <a:bodyPr lIns="109728" anchor="t">
            <a:normAutofit/>
          </a:bodyPr>
          <a:lstStyle>
            <a:lvl1pPr marL="0" indent="0">
              <a:buFontTx/>
              <a:buNone/>
              <a:defRPr sz="36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1609817" y="1598067"/>
            <a:ext cx="3257366" cy="3257366"/>
          </a:xfrm>
          <a:prstGeom prst="ellipse">
            <a:avLst/>
          </a:prstGeom>
          <a:pattFill prst="wdUpDiag">
            <a:fgClr>
              <a:srgbClr val="FADFD9"/>
            </a:fgClr>
            <a:bgClr>
              <a:schemeClr val="bg1"/>
            </a:bgClr>
          </a:pattFill>
        </p:spPr>
        <p:txBody>
          <a:bodyPr anchor="ctr">
            <a:normAutofit/>
          </a:bodyPr>
          <a:lstStyle>
            <a:lvl1pPr marL="0" indent="0" algn="l">
              <a:buFontTx/>
              <a:buNone/>
              <a:defRPr sz="3200">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1525587" y="5264888"/>
            <a:ext cx="4159441" cy="504161"/>
          </a:xfrm>
        </p:spPr>
        <p:txBody>
          <a:bodyPr>
            <a:noAutofit/>
          </a:bodyPr>
          <a:lstStyle>
            <a:lvl1pPr marL="0" indent="0" algn="l">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1525587" y="5896639"/>
            <a:ext cx="4159441" cy="504161"/>
          </a:xfrm>
        </p:spPr>
        <p:txBody>
          <a:bodyPr>
            <a:noAutofit/>
          </a:bodyPr>
          <a:lstStyle>
            <a:lvl1pPr marL="0" indent="0" algn="l">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8916987"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8916987"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12653690"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12653690"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16393046"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16393046"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20127096"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20127096"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8916987"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8916987"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12647993"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12647993"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9" name="Text Placeholder 34">
            <a:extLst>
              <a:ext uri="{FF2B5EF4-FFF2-40B4-BE49-F238E27FC236}">
                <a16:creationId xmlns:a16="http://schemas.microsoft.com/office/drawing/2014/main" id="{7AF8985B-40E4-B042-9FF8-46B4956588C0}"/>
              </a:ext>
            </a:extLst>
          </p:cNvPr>
          <p:cNvSpPr>
            <a:spLocks noGrp="1"/>
          </p:cNvSpPr>
          <p:nvPr>
            <p:ph type="body" sz="quarter" idx="36" hasCustomPrompt="1"/>
          </p:nvPr>
        </p:nvSpPr>
        <p:spPr>
          <a:xfrm>
            <a:off x="16393046"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0" name="Text Placeholder 34">
            <a:extLst>
              <a:ext uri="{FF2B5EF4-FFF2-40B4-BE49-F238E27FC236}">
                <a16:creationId xmlns:a16="http://schemas.microsoft.com/office/drawing/2014/main" id="{02854AD5-A250-AA4A-B47B-EAF4DB1D2A92}"/>
              </a:ext>
            </a:extLst>
          </p:cNvPr>
          <p:cNvSpPr>
            <a:spLocks noGrp="1"/>
          </p:cNvSpPr>
          <p:nvPr>
            <p:ph type="body" sz="quarter" idx="37" hasCustomPrompt="1"/>
          </p:nvPr>
        </p:nvSpPr>
        <p:spPr>
          <a:xfrm>
            <a:off x="16393046"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9368023"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13104726"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13022913"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9368023"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16765115"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20578132"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1" name="Picture Placeholder 18">
            <a:extLst>
              <a:ext uri="{FF2B5EF4-FFF2-40B4-BE49-F238E27FC236}">
                <a16:creationId xmlns:a16="http://schemas.microsoft.com/office/drawing/2014/main" id="{E00E3FF9-C98A-0146-BC72-C783DDC2EBE0}"/>
              </a:ext>
              <a:ext uri="{C183D7F6-B498-43B3-948B-1728B52AA6E4}">
                <adec:decorative xmlns:adec="http://schemas.microsoft.com/office/drawing/2017/decorative" val="1"/>
              </a:ext>
            </a:extLst>
          </p:cNvPr>
          <p:cNvSpPr>
            <a:spLocks noGrp="1"/>
          </p:cNvSpPr>
          <p:nvPr>
            <p:ph type="pic" sz="quarter" idx="38" hasCustomPrompt="1"/>
          </p:nvPr>
        </p:nvSpPr>
        <p:spPr>
          <a:xfrm>
            <a:off x="16765115"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2" name="Folded Corner 31">
            <a:extLst>
              <a:ext uri="{FF2B5EF4-FFF2-40B4-BE49-F238E27FC236}">
                <a16:creationId xmlns:a16="http://schemas.microsoft.com/office/drawing/2014/main" id="{078E95F8-6135-2041-B063-EF339D1D8085}"/>
              </a:ext>
              <a:ext uri="{C183D7F6-B498-43B3-948B-1728B52AA6E4}">
                <adec:decorative xmlns:adec="http://schemas.microsoft.com/office/drawing/2017/decorative" val="1"/>
              </a:ext>
            </a:extLst>
          </p:cNvPr>
          <p:cNvSpPr/>
          <p:nvPr userDrawn="1"/>
        </p:nvSpPr>
        <p:spPr>
          <a:xfrm>
            <a:off x="-1" y="-3124200"/>
            <a:ext cx="9602788" cy="2715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3275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g chart split title">
    <p:spTree>
      <p:nvGrpSpPr>
        <p:cNvPr id="1" name=""/>
        <p:cNvGrpSpPr/>
        <p:nvPr/>
      </p:nvGrpSpPr>
      <p:grpSpPr>
        <a:xfrm>
          <a:off x="0" y="0"/>
          <a:ext cx="0" cy="0"/>
          <a:chOff x="0" y="0"/>
          <a:chExt cx="0" cy="0"/>
        </a:xfrm>
      </p:grpSpPr>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10047465" y="2438400"/>
            <a:ext cx="12784986" cy="1934012"/>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chart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10041147" y="4463852"/>
            <a:ext cx="12784988" cy="170834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28" name="Rectangle 27">
            <a:extLst>
              <a:ext uri="{FF2B5EF4-FFF2-40B4-BE49-F238E27FC236}">
                <a16:creationId xmlns:a16="http://schemas.microsoft.com/office/drawing/2014/main" id="{36E71A67-6C08-7E48-923A-8FA985616A72}"/>
              </a:ext>
              <a:ext uri="{C183D7F6-B498-43B3-948B-1728B52AA6E4}">
                <adec:decorative xmlns:adec="http://schemas.microsoft.com/office/drawing/2017/decorative" val="1"/>
              </a:ext>
            </a:extLst>
          </p:cNvPr>
          <p:cNvSpPr/>
          <p:nvPr userDrawn="1"/>
        </p:nvSpPr>
        <p:spPr>
          <a:xfrm>
            <a:off x="8203755" y="2133600"/>
            <a:ext cx="27432" cy="411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2471546" y="5602815"/>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2471546" y="6234566"/>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1051692"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1051692"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4774978"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4774978"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8511681"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8511681"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12248384"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12248384"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15985087"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15985087"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19721790"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19721790"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2922583" y="1898310"/>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1502728"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5149898"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8962717"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12699420"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16436123"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20172826"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7" name="Folded Corner 26">
            <a:extLst>
              <a:ext uri="{FF2B5EF4-FFF2-40B4-BE49-F238E27FC236}">
                <a16:creationId xmlns:a16="http://schemas.microsoft.com/office/drawing/2014/main" id="{4B7BC363-E585-D946-AE27-F2C0DE3B690B}"/>
              </a:ext>
              <a:ext uri="{C183D7F6-B498-43B3-948B-1728B52AA6E4}">
                <adec:decorative xmlns:adec="http://schemas.microsoft.com/office/drawing/2017/decorative" val="1"/>
              </a:ext>
            </a:extLst>
          </p:cNvPr>
          <p:cNvSpPr/>
          <p:nvPr userDrawn="1"/>
        </p:nvSpPr>
        <p:spPr>
          <a:xfrm>
            <a:off x="-12268" y="-2971800"/>
            <a:ext cx="9602788" cy="25631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Purpose of Layout</a:t>
            </a:r>
            <a:r>
              <a:rPr lang="de-DE" sz="240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2400">
              <a:solidFill>
                <a:schemeClr val="tx1"/>
              </a:solidFill>
              <a:latin typeface="Source Sans Pro" charset="0"/>
              <a:ea typeface="Source Sans Pro" charset="0"/>
              <a:cs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967591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g chart small">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039927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039927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47749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47749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8511681"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8511681"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224838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224838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598508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598508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6477730" y="8022414"/>
            <a:ext cx="1134183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6477730"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17819565"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61D2F5BC-53F4-CB42-BF44-26F79C307B27}"/>
              </a:ext>
              <a:ext uri="{C183D7F6-B498-43B3-948B-1728B52AA6E4}">
                <adec:decorative xmlns:adec="http://schemas.microsoft.com/office/drawing/2017/decorative" val="1"/>
              </a:ext>
            </a:extLst>
          </p:cNvPr>
          <p:cNvCxnSpPr>
            <a:cxnSpLocks/>
          </p:cNvCxnSpPr>
          <p:nvPr userDrawn="1"/>
        </p:nvCxnSpPr>
        <p:spPr>
          <a:xfrm>
            <a:off x="6477730" y="8022414"/>
            <a:ext cx="11341835"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6BA88FF-B862-4B4B-9726-04A3D659755A}"/>
              </a:ext>
              <a:ext uri="{C183D7F6-B498-43B3-948B-1728B52AA6E4}">
                <adec:decorative xmlns:adec="http://schemas.microsoft.com/office/drawing/2017/decorative" val="1"/>
              </a:ext>
            </a:extLst>
          </p:cNvPr>
          <p:cNvCxnSpPr/>
          <p:nvPr userDrawn="1"/>
        </p:nvCxnSpPr>
        <p:spPr>
          <a:xfrm>
            <a:off x="6477730"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E6D15FA-6C13-444E-A5FF-6AAF6E13175C}"/>
              </a:ext>
              <a:ext uri="{C183D7F6-B498-43B3-948B-1728B52AA6E4}">
                <adec:decorative xmlns:adec="http://schemas.microsoft.com/office/drawing/2017/decorative" val="1"/>
              </a:ext>
            </a:extLst>
          </p:cNvPr>
          <p:cNvCxnSpPr>
            <a:cxnSpLocks/>
          </p:cNvCxnSpPr>
          <p:nvPr userDrawn="1"/>
        </p:nvCxnSpPr>
        <p:spPr>
          <a:xfrm>
            <a:off x="17819565"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514989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8962717"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2699420"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643612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0850310" y="3340826"/>
            <a:ext cx="2687057" cy="2687057"/>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2400" b="1">
                <a:solidFill>
                  <a:schemeClr val="accent6"/>
                </a:solidFill>
              </a:defRPr>
            </a:lvl1pPr>
          </a:lstStyle>
          <a:p>
            <a:r>
              <a:rPr lang="en-US"/>
              <a:t>Drag and drop image here</a:t>
            </a:r>
          </a:p>
        </p:txBody>
      </p:sp>
      <p:sp>
        <p:nvSpPr>
          <p:cNvPr id="31" name="Folded Corner 30">
            <a:extLst>
              <a:ext uri="{FF2B5EF4-FFF2-40B4-BE49-F238E27FC236}">
                <a16:creationId xmlns:a16="http://schemas.microsoft.com/office/drawing/2014/main" id="{FA052A1D-2672-564B-82E7-4F15C2FCC309}"/>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de-DE"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31443792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rg chart medium">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8370057"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8370057"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2527767"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2527767"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29415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29415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666486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666486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1040156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1040156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4138270"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4138270"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7874973"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7874973"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4753433" y="8022414"/>
            <a:ext cx="1492105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4753433"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19674492"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39F03B6E-2B43-864E-908F-FA04EAF819C8}"/>
              </a:ext>
              <a:ext uri="{C183D7F6-B498-43B3-948B-1728B52AA6E4}">
                <adec:decorative xmlns:adec="http://schemas.microsoft.com/office/drawing/2017/decorative" val="1"/>
              </a:ext>
            </a:extLst>
          </p:cNvPr>
          <p:cNvCxnSpPr>
            <a:cxnSpLocks/>
          </p:cNvCxnSpPr>
          <p:nvPr userDrawn="1"/>
        </p:nvCxnSpPr>
        <p:spPr>
          <a:xfrm>
            <a:off x="4753433" y="8022414"/>
            <a:ext cx="14921059"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8D26F2B-EFA9-1D42-A179-A5CE29358FEF}"/>
              </a:ext>
              <a:ext uri="{C183D7F6-B498-43B3-948B-1728B52AA6E4}">
                <adec:decorative xmlns:adec="http://schemas.microsoft.com/office/drawing/2017/decorative" val="1"/>
              </a:ext>
            </a:extLst>
          </p:cNvPr>
          <p:cNvCxnSpPr/>
          <p:nvPr userDrawn="1"/>
        </p:nvCxnSpPr>
        <p:spPr>
          <a:xfrm>
            <a:off x="4753433"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B91AC4A-1030-114C-A685-31612FF9019D}"/>
              </a:ext>
              <a:ext uri="{C183D7F6-B498-43B3-948B-1728B52AA6E4}">
                <adec:decorative xmlns:adec="http://schemas.microsoft.com/office/drawing/2017/decorative" val="1"/>
              </a:ext>
            </a:extLst>
          </p:cNvPr>
          <p:cNvCxnSpPr>
            <a:cxnSpLocks/>
          </p:cNvCxnSpPr>
          <p:nvPr userDrawn="1"/>
        </p:nvCxnSpPr>
        <p:spPr>
          <a:xfrm>
            <a:off x="19674492"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3392614"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7039784"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1085260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4589306"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8326009"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8744977"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2978803" y="3340826"/>
            <a:ext cx="2687057" cy="2687057"/>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2400" b="1">
                <a:solidFill>
                  <a:schemeClr val="accent6"/>
                </a:solidFill>
              </a:defRPr>
            </a:lvl1pPr>
          </a:lstStyle>
          <a:p>
            <a:r>
              <a:rPr lang="en-US"/>
              <a:t>Drag and drop image here</a:t>
            </a:r>
          </a:p>
        </p:txBody>
      </p:sp>
      <p:sp>
        <p:nvSpPr>
          <p:cNvPr id="35" name="Folded Corner 34">
            <a:extLst>
              <a:ext uri="{FF2B5EF4-FFF2-40B4-BE49-F238E27FC236}">
                <a16:creationId xmlns:a16="http://schemas.microsoft.com/office/drawing/2014/main" id="{8A465DE0-08DA-0D4D-806D-F73F2B671FE7}"/>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de-DE"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93936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rg chart larg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624156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624156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039927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039927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5" name="Text Placeholder 34">
            <a:extLst>
              <a:ext uri="{FF2B5EF4-FFF2-40B4-BE49-F238E27FC236}">
                <a16:creationId xmlns:a16="http://schemas.microsoft.com/office/drawing/2014/main" id="{4683A2E9-6ED3-CD42-A404-AA2ECDC9E200}"/>
              </a:ext>
            </a:extLst>
          </p:cNvPr>
          <p:cNvSpPr>
            <a:spLocks noGrp="1"/>
          </p:cNvSpPr>
          <p:nvPr>
            <p:ph type="body" sz="quarter" idx="41" hasCustomPrompt="1"/>
          </p:nvPr>
        </p:nvSpPr>
        <p:spPr>
          <a:xfrm>
            <a:off x="14431350"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6" name="Text Placeholder 34">
            <a:extLst>
              <a:ext uri="{FF2B5EF4-FFF2-40B4-BE49-F238E27FC236}">
                <a16:creationId xmlns:a16="http://schemas.microsoft.com/office/drawing/2014/main" id="{FBF26F31-30B4-414A-9ADC-C9E9AD0094BF}"/>
              </a:ext>
            </a:extLst>
          </p:cNvPr>
          <p:cNvSpPr>
            <a:spLocks noGrp="1"/>
          </p:cNvSpPr>
          <p:nvPr>
            <p:ph type="body" sz="quarter" idx="42" hasCustomPrompt="1"/>
          </p:nvPr>
        </p:nvSpPr>
        <p:spPr>
          <a:xfrm>
            <a:off x="14431350"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1051692"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1051692"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47749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47749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8511681"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8511681"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224838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224838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598508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598508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6" name="Text Placeholder 34">
            <a:extLst>
              <a:ext uri="{FF2B5EF4-FFF2-40B4-BE49-F238E27FC236}">
                <a16:creationId xmlns:a16="http://schemas.microsoft.com/office/drawing/2014/main" id="{E8476353-55A1-6F47-B2F1-AE42FDC3E9B6}"/>
              </a:ext>
            </a:extLst>
          </p:cNvPr>
          <p:cNvSpPr>
            <a:spLocks noGrp="1"/>
          </p:cNvSpPr>
          <p:nvPr>
            <p:ph type="body" sz="quarter" idx="32" hasCustomPrompt="1"/>
          </p:nvPr>
        </p:nvSpPr>
        <p:spPr>
          <a:xfrm>
            <a:off x="19721790"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7" name="Text Placeholder 34">
            <a:extLst>
              <a:ext uri="{FF2B5EF4-FFF2-40B4-BE49-F238E27FC236}">
                <a16:creationId xmlns:a16="http://schemas.microsoft.com/office/drawing/2014/main" id="{43565CD6-A0BB-8046-97AC-42E5774F6B4F}"/>
              </a:ext>
            </a:extLst>
          </p:cNvPr>
          <p:cNvSpPr>
            <a:spLocks noGrp="1"/>
          </p:cNvSpPr>
          <p:nvPr>
            <p:ph type="body" sz="quarter" idx="33" hasCustomPrompt="1"/>
          </p:nvPr>
        </p:nvSpPr>
        <p:spPr>
          <a:xfrm>
            <a:off x="19721790"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2846256" y="8022414"/>
            <a:ext cx="1867009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2846256"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p:nvPr/>
        </p:nvCxnSpPr>
        <p:spPr>
          <a:xfrm>
            <a:off x="21516354"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87882A66-2C1B-8D4B-BF39-38553578A1B4}"/>
              </a:ext>
              <a:ext uri="{C183D7F6-B498-43B3-948B-1728B52AA6E4}">
                <adec:decorative xmlns:adec="http://schemas.microsoft.com/office/drawing/2017/decorative" val="1"/>
              </a:ext>
            </a:extLst>
          </p:cNvPr>
          <p:cNvCxnSpPr>
            <a:cxnSpLocks/>
          </p:cNvCxnSpPr>
          <p:nvPr userDrawn="1"/>
        </p:nvCxnSpPr>
        <p:spPr>
          <a:xfrm>
            <a:off x="2846256" y="8022414"/>
            <a:ext cx="18670098"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5C0A28D9-7092-8743-977B-F989ABD9F065}"/>
              </a:ext>
              <a:ext uri="{C183D7F6-B498-43B3-948B-1728B52AA6E4}">
                <adec:decorative xmlns:adec="http://schemas.microsoft.com/office/drawing/2017/decorative" val="1"/>
              </a:ext>
            </a:extLst>
          </p:cNvPr>
          <p:cNvCxnSpPr/>
          <p:nvPr userDrawn="1"/>
        </p:nvCxnSpPr>
        <p:spPr>
          <a:xfrm>
            <a:off x="2846256"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3AA0E16F-B4B9-9D41-98FE-F0624EA246D8}"/>
              </a:ext>
              <a:ext uri="{C183D7F6-B498-43B3-948B-1728B52AA6E4}">
                <adec:decorative xmlns:adec="http://schemas.microsoft.com/office/drawing/2017/decorative" val="1"/>
              </a:ext>
            </a:extLst>
          </p:cNvPr>
          <p:cNvCxnSpPr/>
          <p:nvPr userDrawn="1"/>
        </p:nvCxnSpPr>
        <p:spPr>
          <a:xfrm>
            <a:off x="21516354"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150272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514989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8962717"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2699420"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643612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2" name="Picture Placeholder 18">
            <a:extLst>
              <a:ext uri="{FF2B5EF4-FFF2-40B4-BE49-F238E27FC236}">
                <a16:creationId xmlns:a16="http://schemas.microsoft.com/office/drawing/2014/main" id="{E5646DAF-80DC-EE47-9B60-A3DF47E75013}"/>
              </a:ext>
              <a:ext uri="{C183D7F6-B498-43B3-948B-1728B52AA6E4}">
                <adec:decorative xmlns:adec="http://schemas.microsoft.com/office/drawing/2017/decorative" val="1"/>
              </a:ext>
            </a:extLst>
          </p:cNvPr>
          <p:cNvSpPr>
            <a:spLocks noGrp="1"/>
          </p:cNvSpPr>
          <p:nvPr>
            <p:ph type="pic" sz="quarter" idx="31" hasCustomPrompt="1"/>
          </p:nvPr>
        </p:nvSpPr>
        <p:spPr>
          <a:xfrm>
            <a:off x="20172826"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6616484"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0850310"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Picture Placeholder 18">
            <a:extLst>
              <a:ext uri="{FF2B5EF4-FFF2-40B4-BE49-F238E27FC236}">
                <a16:creationId xmlns:a16="http://schemas.microsoft.com/office/drawing/2014/main" id="{AE31D219-1C3B-0F46-892C-276CF6EC868D}"/>
              </a:ext>
              <a:ext uri="{C183D7F6-B498-43B3-948B-1728B52AA6E4}">
                <adec:decorative xmlns:adec="http://schemas.microsoft.com/office/drawing/2017/decorative" val="1"/>
              </a:ext>
            </a:extLst>
          </p:cNvPr>
          <p:cNvSpPr>
            <a:spLocks noGrp="1"/>
          </p:cNvSpPr>
          <p:nvPr>
            <p:ph type="pic" sz="quarter" idx="40" hasCustomPrompt="1"/>
          </p:nvPr>
        </p:nvSpPr>
        <p:spPr>
          <a:xfrm>
            <a:off x="14882386"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9" name="Folded Corner 38">
            <a:extLst>
              <a:ext uri="{FF2B5EF4-FFF2-40B4-BE49-F238E27FC236}">
                <a16:creationId xmlns:a16="http://schemas.microsoft.com/office/drawing/2014/main" id="{9E72D902-DC82-0447-9C25-89A7C0DE40BB}"/>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de-DE"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2613473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EFAF5"/>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3" name="Folded Corner 2">
            <a:extLst>
              <a:ext uri="{FF2B5EF4-FFF2-40B4-BE49-F238E27FC236}">
                <a16:creationId xmlns:a16="http://schemas.microsoft.com/office/drawing/2014/main" id="{A2CCF22E-BD16-B14B-9AF4-B731E6FB9513}"/>
              </a:ext>
            </a:extLst>
          </p:cNvPr>
          <p:cNvSpPr/>
          <p:nvPr userDrawn="1"/>
        </p:nvSpPr>
        <p:spPr>
          <a:xfrm>
            <a:off x="0" y="-2209800"/>
            <a:ext cx="8231187" cy="16473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a multi-purpose title only layout. </a:t>
            </a:r>
          </a:p>
          <a:p>
            <a:endParaRPr lang="en-US" sz="2400">
              <a:solidFill>
                <a:schemeClr val="tx1"/>
              </a:solidFill>
              <a:latin typeface="Source Sans Pro" charset="0"/>
              <a:ea typeface="Source Sans Pro" charset="0"/>
              <a:cs typeface="Arial" panose="020B0604020202020204" pitchFamily="34" charset="0"/>
            </a:endParaRPr>
          </a:p>
          <a:p>
            <a:pPr rtl="0"/>
            <a:r>
              <a:rPr lang="de-DE" sz="2400" b="1">
                <a:solidFill>
                  <a:schemeClr val="tx1"/>
                </a:solidFill>
                <a:latin typeface="Source Sans Pro" charset="0"/>
                <a:ea typeface="Source Sans Pro" charset="0"/>
                <a:cs typeface="Arial" panose="020B0604020202020204" pitchFamily="34" charset="0"/>
              </a:rPr>
              <a:t>Tip: </a:t>
            </a:r>
            <a:r>
              <a:rPr lang="de-DE" sz="2400" b="0">
                <a:solidFill>
                  <a:schemeClr val="tx1"/>
                </a:solidFill>
                <a:latin typeface="Source Sans Pro" charset="0"/>
                <a:ea typeface="Source Sans Pro" charset="0"/>
                <a:cs typeface="Arial" panose="020B0604020202020204" pitchFamily="34" charset="0"/>
              </a:rPr>
              <a:t>Make sure to keep your slide titles short and clear.</a:t>
            </a:r>
          </a:p>
        </p:txBody>
      </p:sp>
    </p:spTree>
    <p:extLst>
      <p:ext uri="{BB962C8B-B14F-4D97-AF65-F5344CB8AC3E}">
        <p14:creationId xmlns:p14="http://schemas.microsoft.com/office/powerpoint/2010/main" val="1311958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s 2 topics side by s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7BEBB4-3F36-8646-973A-A78CEB7C196F}"/>
              </a:ext>
              <a:ext uri="{C183D7F6-B498-43B3-948B-1728B52AA6E4}">
                <adec:decorative xmlns:adec="http://schemas.microsoft.com/office/drawing/2017/decorative" val="1"/>
              </a:ext>
            </a:extLst>
          </p:cNvPr>
          <p:cNvSpPr/>
          <p:nvPr/>
        </p:nvSpPr>
        <p:spPr>
          <a:xfrm>
            <a:off x="1525588" y="3618487"/>
            <a:ext cx="10392654" cy="10097513"/>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C60FE4-08B6-EA4A-9463-3B69B49C2A18}"/>
              </a:ext>
              <a:ext uri="{C183D7F6-B498-43B3-948B-1728B52AA6E4}">
                <adec:decorative xmlns:adec="http://schemas.microsoft.com/office/drawing/2017/decorative" val="1"/>
              </a:ext>
            </a:extLst>
          </p:cNvPr>
          <p:cNvSpPr/>
          <p:nvPr/>
        </p:nvSpPr>
        <p:spPr>
          <a:xfrm>
            <a:off x="12525133" y="3618488"/>
            <a:ext cx="10260255" cy="1009751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716F0D-A83B-204C-9A61-5E7F687DD3D5}"/>
              </a:ext>
              <a:ext uri="{C183D7F6-B498-43B3-948B-1728B52AA6E4}">
                <adec:decorative xmlns:adec="http://schemas.microsoft.com/office/drawing/2017/decorative" val="1"/>
              </a:ext>
            </a:extLst>
          </p:cNvPr>
          <p:cNvSpPr/>
          <p:nvPr/>
        </p:nvSpPr>
        <p:spPr>
          <a:xfrm flipV="1">
            <a:off x="1955541" y="5024205"/>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3" name="Rectangle 12">
            <a:extLst>
              <a:ext uri="{FF2B5EF4-FFF2-40B4-BE49-F238E27FC236}">
                <a16:creationId xmlns:a16="http://schemas.microsoft.com/office/drawing/2014/main" id="{4A5D1ADE-6E40-2140-AAC7-17DA52B4B884}"/>
              </a:ext>
              <a:ext uri="{C183D7F6-B498-43B3-948B-1728B52AA6E4}">
                <adec:decorative xmlns:adec="http://schemas.microsoft.com/office/drawing/2017/decorative" val="1"/>
              </a:ext>
            </a:extLst>
          </p:cNvPr>
          <p:cNvSpPr/>
          <p:nvPr/>
        </p:nvSpPr>
        <p:spPr>
          <a:xfrm flipV="1">
            <a:off x="13048396" y="5024205"/>
            <a:ext cx="898799"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23" name="Text Placeholder 8">
            <a:extLst>
              <a:ext uri="{FF2B5EF4-FFF2-40B4-BE49-F238E27FC236}">
                <a16:creationId xmlns:a16="http://schemas.microsoft.com/office/drawing/2014/main" id="{194034E8-B5B3-7B4A-961C-240ADFAF6E4F}"/>
              </a:ext>
            </a:extLst>
          </p:cNvPr>
          <p:cNvSpPr>
            <a:spLocks noGrp="1"/>
          </p:cNvSpPr>
          <p:nvPr userDrawn="1">
            <p:ph type="body" sz="quarter" idx="14"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4" name="Text Placeholder 13">
            <a:extLst>
              <a:ext uri="{FF2B5EF4-FFF2-40B4-BE49-F238E27FC236}">
                <a16:creationId xmlns:a16="http://schemas.microsoft.com/office/drawing/2014/main" id="{C9A703E1-FCDF-6545-BC1B-091CE6B82F57}"/>
              </a:ext>
            </a:extLst>
          </p:cNvPr>
          <p:cNvSpPr>
            <a:spLocks noGrp="1"/>
          </p:cNvSpPr>
          <p:nvPr userDrawn="1">
            <p:ph type="body" sz="quarter" idx="10" hasCustomPrompt="1"/>
          </p:nvPr>
        </p:nvSpPr>
        <p:spPr>
          <a:xfrm>
            <a:off x="1862635" y="4066757"/>
            <a:ext cx="6765914" cy="1266825"/>
          </a:xfrm>
        </p:spPr>
        <p:txBody>
          <a:bodyPr>
            <a:normAutofit/>
          </a:bodyPr>
          <a:lstStyle>
            <a:lvl1pPr marL="0" indent="0">
              <a:buNone/>
              <a:defRPr sz="4400">
                <a:solidFill>
                  <a:schemeClr val="bg2"/>
                </a:solidFill>
              </a:defRPr>
            </a:lvl1pPr>
          </a:lstStyle>
          <a:p>
            <a:pPr lvl="0"/>
            <a:r>
              <a:rPr lang="en-US"/>
              <a:t>Enter topic header</a:t>
            </a:r>
          </a:p>
        </p:txBody>
      </p:sp>
      <p:sp>
        <p:nvSpPr>
          <p:cNvPr id="16" name="Text Placeholder 15">
            <a:extLst>
              <a:ext uri="{FF2B5EF4-FFF2-40B4-BE49-F238E27FC236}">
                <a16:creationId xmlns:a16="http://schemas.microsoft.com/office/drawing/2014/main" id="{0FA706E7-6BC9-C647-83DB-B6E49D1BFA4B}"/>
              </a:ext>
            </a:extLst>
          </p:cNvPr>
          <p:cNvSpPr>
            <a:spLocks noGrp="1"/>
          </p:cNvSpPr>
          <p:nvPr userDrawn="1">
            <p:ph type="body" sz="quarter" idx="11" hasCustomPrompt="1"/>
          </p:nvPr>
        </p:nvSpPr>
        <p:spPr>
          <a:xfrm>
            <a:off x="1862635" y="5440727"/>
            <a:ext cx="8885237" cy="3641725"/>
          </a:xfrm>
        </p:spPr>
        <p:txBody>
          <a:bodyPr>
            <a:normAutofit/>
          </a:bodyPr>
          <a:lstStyle>
            <a:lvl1pPr marL="571500" indent="-571500">
              <a:lnSpc>
                <a:spcPts val="4320"/>
              </a:lnSpc>
              <a:buFont typeface="Arial" panose="020B0604020202020204" pitchFamily="34" charset="0"/>
              <a:buChar char="•"/>
              <a:defRPr sz="3600" b="0" i="0">
                <a:solidFill>
                  <a:schemeClr val="accent6"/>
                </a:solidFill>
                <a:latin typeface="Community Light" panose="02000303040000020003" pitchFamily="2" charset="0"/>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 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 et in in</a:t>
            </a:r>
          </a:p>
          <a:p>
            <a:pPr lvl="0"/>
            <a:r>
              <a:rPr lang="en-US"/>
              <a:t>Non </a:t>
            </a:r>
            <a:r>
              <a:rPr lang="en-US" err="1"/>
              <a:t>consequuntur</a:t>
            </a:r>
            <a:r>
              <a:rPr lang="en-US"/>
              <a:t>. </a:t>
            </a:r>
            <a:r>
              <a:rPr lang="en-US" err="1"/>
              <a:t>homines</a:t>
            </a:r>
            <a:r>
              <a:rPr lang="en-US"/>
              <a:t> res </a:t>
            </a:r>
            <a:r>
              <a:rPr lang="en-US" err="1"/>
              <a:t>facere</a:t>
            </a:r>
            <a:r>
              <a:rPr lang="en-US"/>
              <a:t> </a:t>
            </a:r>
            <a:r>
              <a:rPr lang="en-US" err="1"/>
              <a:t>Itaque</a:t>
            </a:r>
            <a:r>
              <a:rPr lang="en-US"/>
              <a:t> </a:t>
            </a:r>
            <a:r>
              <a:rPr lang="en-US" err="1"/>
              <a:t>orationem</a:t>
            </a:r>
            <a:r>
              <a:rPr lang="en-US"/>
              <a:t>.</a:t>
            </a:r>
          </a:p>
        </p:txBody>
      </p:sp>
      <p:sp>
        <p:nvSpPr>
          <p:cNvPr id="20" name="Text Placeholder 13">
            <a:extLst>
              <a:ext uri="{FF2B5EF4-FFF2-40B4-BE49-F238E27FC236}">
                <a16:creationId xmlns:a16="http://schemas.microsoft.com/office/drawing/2014/main" id="{25857958-4E2C-294E-AEA7-941CE1D6EB3F}"/>
              </a:ext>
            </a:extLst>
          </p:cNvPr>
          <p:cNvSpPr>
            <a:spLocks noGrp="1"/>
          </p:cNvSpPr>
          <p:nvPr userDrawn="1">
            <p:ph type="body" sz="quarter" idx="12" hasCustomPrompt="1"/>
          </p:nvPr>
        </p:nvSpPr>
        <p:spPr>
          <a:xfrm>
            <a:off x="12962060" y="4066757"/>
            <a:ext cx="6765914" cy="1266825"/>
          </a:xfrm>
        </p:spPr>
        <p:txBody>
          <a:bodyPr>
            <a:normAutofit/>
          </a:bodyPr>
          <a:lstStyle>
            <a:lvl1pPr marL="0" indent="0">
              <a:buNone/>
              <a:defRPr sz="4400">
                <a:solidFill>
                  <a:schemeClr val="bg2"/>
                </a:solidFill>
              </a:defRPr>
            </a:lvl1pPr>
          </a:lstStyle>
          <a:p>
            <a:pPr lvl="0"/>
            <a:r>
              <a:rPr lang="en-US"/>
              <a:t>Enter topic header</a:t>
            </a:r>
          </a:p>
        </p:txBody>
      </p:sp>
      <p:sp>
        <p:nvSpPr>
          <p:cNvPr id="21" name="Text Placeholder 15">
            <a:extLst>
              <a:ext uri="{FF2B5EF4-FFF2-40B4-BE49-F238E27FC236}">
                <a16:creationId xmlns:a16="http://schemas.microsoft.com/office/drawing/2014/main" id="{B19EB850-36C6-234E-9460-D685B5A8899B}"/>
              </a:ext>
            </a:extLst>
          </p:cNvPr>
          <p:cNvSpPr>
            <a:spLocks noGrp="1"/>
          </p:cNvSpPr>
          <p:nvPr userDrawn="1">
            <p:ph type="body" sz="quarter" idx="13" hasCustomPrompt="1"/>
          </p:nvPr>
        </p:nvSpPr>
        <p:spPr>
          <a:xfrm>
            <a:off x="12962060" y="5440727"/>
            <a:ext cx="8885237" cy="3641725"/>
          </a:xfrm>
        </p:spPr>
        <p:txBody>
          <a:bodyPr>
            <a:normAutofit/>
          </a:bodyPr>
          <a:lstStyle>
            <a:lvl1pPr marL="571500" indent="-571500">
              <a:lnSpc>
                <a:spcPts val="4320"/>
              </a:lnSpc>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 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 et in in</a:t>
            </a:r>
          </a:p>
          <a:p>
            <a:pPr lvl="0"/>
            <a:r>
              <a:rPr lang="en-US"/>
              <a:t>Non </a:t>
            </a:r>
            <a:r>
              <a:rPr lang="en-US" err="1"/>
              <a:t>consequuntur</a:t>
            </a:r>
            <a:r>
              <a:rPr lang="en-US"/>
              <a:t>. </a:t>
            </a:r>
            <a:r>
              <a:rPr lang="en-US" err="1"/>
              <a:t>homines</a:t>
            </a:r>
            <a:r>
              <a:rPr lang="en-US"/>
              <a:t> res </a:t>
            </a:r>
            <a:r>
              <a:rPr lang="en-US" err="1"/>
              <a:t>facere</a:t>
            </a:r>
            <a:r>
              <a:rPr lang="en-US"/>
              <a:t> </a:t>
            </a:r>
            <a:r>
              <a:rPr lang="en-US" err="1"/>
              <a:t>Itaque</a:t>
            </a:r>
            <a:r>
              <a:rPr lang="en-US"/>
              <a:t> </a:t>
            </a:r>
            <a:r>
              <a:rPr lang="en-US" err="1"/>
              <a:t>orationem</a:t>
            </a:r>
            <a:r>
              <a:rPr lang="en-US"/>
              <a:t>.</a:t>
            </a:r>
          </a:p>
        </p:txBody>
      </p:sp>
      <p:sp>
        <p:nvSpPr>
          <p:cNvPr id="15" name="Folded Corner 14">
            <a:extLst>
              <a:ext uri="{FF2B5EF4-FFF2-40B4-BE49-F238E27FC236}">
                <a16:creationId xmlns:a16="http://schemas.microsoft.com/office/drawing/2014/main" id="{758C6326-25E7-5548-B12B-DACC40C294F4}"/>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2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10503867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s 3 topics side by s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3618487"/>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3618488"/>
            <a:ext cx="6669741" cy="10097514"/>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1549789" y="3618488"/>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1979742"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883327"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933615"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447745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_title 2">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F8AB21-FEB2-E543-B0CA-913DED33CC65}"/>
              </a:ext>
              <a:ext uri="{C183D7F6-B498-43B3-948B-1728B52AA6E4}">
                <adec:decorative xmlns:adec="http://schemas.microsoft.com/office/drawing/2017/decorative" val="1"/>
              </a:ext>
            </a:extLst>
          </p:cNvPr>
          <p:cNvSpPr/>
          <p:nvPr userDrawn="1"/>
        </p:nvSpPr>
        <p:spPr>
          <a:xfrm>
            <a:off x="2239654" y="1569090"/>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452C1-6E9B-9444-AA3C-550E2CAED8BD}"/>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3" name="Freeform 22">
            <a:extLst>
              <a:ext uri="{FF2B5EF4-FFF2-40B4-BE49-F238E27FC236}">
                <a16:creationId xmlns:a16="http://schemas.microsoft.com/office/drawing/2014/main" id="{506E5382-3525-6242-92A4-2E7737E8883D}"/>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4" name="Title 2">
            <a:extLst>
              <a:ext uri="{FF2B5EF4-FFF2-40B4-BE49-F238E27FC236}">
                <a16:creationId xmlns:a16="http://schemas.microsoft.com/office/drawing/2014/main" id="{20AE0E6E-6535-6A49-8B45-EBEDBF12F2AA}"/>
              </a:ext>
            </a:extLst>
          </p:cNvPr>
          <p:cNvSpPr>
            <a:spLocks noGrp="1"/>
          </p:cNvSpPr>
          <p:nvPr>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bg2"/>
                </a:solidFill>
                <a:ea typeface="+mn-ea"/>
                <a:cs typeface="+mn-cs"/>
              </a:defRPr>
            </a:lvl1pPr>
          </a:lstStyle>
          <a:p>
            <a:pPr marL="0" lvl="0" indent="0">
              <a:spcBef>
                <a:spcPts val="2000"/>
              </a:spcBef>
              <a:buFontTx/>
            </a:pPr>
            <a:r>
              <a:rPr lang="en-US"/>
              <a:t>Enter slide title here</a:t>
            </a:r>
          </a:p>
        </p:txBody>
      </p:sp>
      <p:sp>
        <p:nvSpPr>
          <p:cNvPr id="25" name="Text Placeholder 17">
            <a:extLst>
              <a:ext uri="{FF2B5EF4-FFF2-40B4-BE49-F238E27FC236}">
                <a16:creationId xmlns:a16="http://schemas.microsoft.com/office/drawing/2014/main" id="{B2A94911-8934-724E-AEE7-976899B9FF32}"/>
              </a:ext>
            </a:extLst>
          </p:cNvPr>
          <p:cNvSpPr>
            <a:spLocks noGrp="1"/>
          </p:cNvSpPr>
          <p:nvPr userDrawn="1">
            <p:ph type="body" sz="quarter" idx="13" hasCustomPrompt="1"/>
          </p:nvPr>
        </p:nvSpPr>
        <p:spPr>
          <a:xfrm>
            <a:off x="5878513" y="6896066"/>
            <a:ext cx="890428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8" name="Folded Corner 7">
            <a:extLst>
              <a:ext uri="{FF2B5EF4-FFF2-40B4-BE49-F238E27FC236}">
                <a16:creationId xmlns:a16="http://schemas.microsoft.com/office/drawing/2014/main" id="{B8DF32CB-F753-BF45-A521-003C04E2D9E7}"/>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Source Sans Pro" charset="0"/>
              </a:rPr>
              <a:t>Layout Tip</a:t>
            </a:r>
            <a:r>
              <a:rPr lang="de-DE"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de-DE" sz="2400" b="1">
                <a:solidFill>
                  <a:schemeClr val="tx1"/>
                </a:solidFill>
                <a:latin typeface="Source Sans Pro" charset="0"/>
                <a:ea typeface="Source Sans Pro" charset="0"/>
                <a:cs typeface="Source Sans Pro" charset="0"/>
              </a:rPr>
              <a:t>Tip: </a:t>
            </a:r>
            <a:r>
              <a:rPr lang="de-DE"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D83D9E9E-5FD8-EC4E-9BFE-DFB2A413DE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231955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s 4 topics side by side">
    <p:bg>
      <p:bgPr>
        <a:solidFill>
          <a:schemeClr val="bg1"/>
        </a:solidFill>
        <a:effectLst/>
      </p:bgPr>
    </p:bg>
    <p:spTree>
      <p:nvGrpSpPr>
        <p:cNvPr id="1" name=""/>
        <p:cNvGrpSpPr/>
        <p:nvPr/>
      </p:nvGrpSpPr>
      <p:grpSpPr>
        <a:xfrm>
          <a:off x="0" y="0"/>
          <a:ext cx="0" cy="0"/>
          <a:chOff x="0" y="0"/>
          <a:chExt cx="0" cy="0"/>
        </a:xfrm>
      </p:grpSpPr>
      <p:sp>
        <p:nvSpPr>
          <p:cNvPr id="31" name="Title Placeholder 1">
            <a:extLst>
              <a:ext uri="{FF2B5EF4-FFF2-40B4-BE49-F238E27FC236}">
                <a16:creationId xmlns:a16="http://schemas.microsoft.com/office/drawing/2014/main" id="{C2FB5640-CC02-7D4E-8647-471435167353}"/>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21" name="Rectangle 20">
            <a:extLst>
              <a:ext uri="{FF2B5EF4-FFF2-40B4-BE49-F238E27FC236}">
                <a16:creationId xmlns:a16="http://schemas.microsoft.com/office/drawing/2014/main" id="{D5253F65-F3DA-824B-8591-33C7698C925A}"/>
              </a:ext>
              <a:ext uri="{C183D7F6-B498-43B3-948B-1728B52AA6E4}">
                <adec:decorative xmlns:adec="http://schemas.microsoft.com/office/drawing/2017/decorative" val="1"/>
              </a:ext>
            </a:extLst>
          </p:cNvPr>
          <p:cNvSpPr/>
          <p:nvPr/>
        </p:nvSpPr>
        <p:spPr>
          <a:xfrm>
            <a:off x="1525588" y="3618487"/>
            <a:ext cx="21337374"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1824752" y="51054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8" name="Rectangle 17">
            <a:extLst>
              <a:ext uri="{FF2B5EF4-FFF2-40B4-BE49-F238E27FC236}">
                <a16:creationId xmlns:a16="http://schemas.microsoft.com/office/drawing/2014/main" id="{1D217BC2-762D-FF44-9DB8-91E668863DDE}"/>
              </a:ext>
              <a:ext uri="{C183D7F6-B498-43B3-948B-1728B52AA6E4}">
                <adec:decorative xmlns:adec="http://schemas.microsoft.com/office/drawing/2017/decorative" val="1"/>
              </a:ext>
            </a:extLst>
          </p:cNvPr>
          <p:cNvSpPr/>
          <p:nvPr userDrawn="1"/>
        </p:nvSpPr>
        <p:spPr>
          <a:xfrm>
            <a:off x="7183198"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9" name="Rectangle 18">
            <a:extLst>
              <a:ext uri="{FF2B5EF4-FFF2-40B4-BE49-F238E27FC236}">
                <a16:creationId xmlns:a16="http://schemas.microsoft.com/office/drawing/2014/main" id="{FB7A2BBA-D8D3-3940-8BA2-15EC9C7422A3}"/>
              </a:ext>
              <a:ext uri="{C183D7F6-B498-43B3-948B-1728B52AA6E4}">
                <adec:decorative xmlns:adec="http://schemas.microsoft.com/office/drawing/2017/decorative" val="1"/>
              </a:ext>
            </a:extLst>
          </p:cNvPr>
          <p:cNvSpPr/>
          <p:nvPr userDrawn="1"/>
        </p:nvSpPr>
        <p:spPr>
          <a:xfrm>
            <a:off x="12586470"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Rectangle 19">
            <a:extLst>
              <a:ext uri="{FF2B5EF4-FFF2-40B4-BE49-F238E27FC236}">
                <a16:creationId xmlns:a16="http://schemas.microsoft.com/office/drawing/2014/main" id="{789A32DD-5B82-E247-B7B7-66EED8CC2430}"/>
              </a:ext>
              <a:ext uri="{C183D7F6-B498-43B3-948B-1728B52AA6E4}">
                <adec:decorative xmlns:adec="http://schemas.microsoft.com/office/drawing/2017/decorative" val="1"/>
              </a:ext>
            </a:extLst>
          </p:cNvPr>
          <p:cNvSpPr/>
          <p:nvPr userDrawn="1"/>
        </p:nvSpPr>
        <p:spPr>
          <a:xfrm>
            <a:off x="17906615"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824752"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875041" y="5529247"/>
            <a:ext cx="4589420" cy="6424192"/>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7183198"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7233487" y="5529248"/>
            <a:ext cx="4589420"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2564224"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2614513" y="5529248"/>
            <a:ext cx="4589420"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2" name="Text Placeholder 13">
            <a:extLst>
              <a:ext uri="{FF2B5EF4-FFF2-40B4-BE49-F238E27FC236}">
                <a16:creationId xmlns:a16="http://schemas.microsoft.com/office/drawing/2014/main" id="{B64B54BA-3EF9-1E41-95FE-A052E94F9FBC}"/>
              </a:ext>
            </a:extLst>
          </p:cNvPr>
          <p:cNvSpPr>
            <a:spLocks noGrp="1"/>
          </p:cNvSpPr>
          <p:nvPr>
            <p:ph type="body" sz="quarter" idx="17" hasCustomPrompt="1"/>
          </p:nvPr>
        </p:nvSpPr>
        <p:spPr>
          <a:xfrm>
            <a:off x="17884703"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32" name="Text Placeholder 15">
            <a:extLst>
              <a:ext uri="{FF2B5EF4-FFF2-40B4-BE49-F238E27FC236}">
                <a16:creationId xmlns:a16="http://schemas.microsoft.com/office/drawing/2014/main" id="{D9779481-C5C1-4041-8373-9C743A4B5E79}"/>
              </a:ext>
            </a:extLst>
          </p:cNvPr>
          <p:cNvSpPr>
            <a:spLocks noGrp="1"/>
          </p:cNvSpPr>
          <p:nvPr>
            <p:ph type="body" sz="quarter" idx="18" hasCustomPrompt="1"/>
          </p:nvPr>
        </p:nvSpPr>
        <p:spPr>
          <a:xfrm>
            <a:off x="17934991" y="5529248"/>
            <a:ext cx="4589419"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7" name="Folded Corner 16">
            <a:extLst>
              <a:ext uri="{FF2B5EF4-FFF2-40B4-BE49-F238E27FC236}">
                <a16:creationId xmlns:a16="http://schemas.microsoft.com/office/drawing/2014/main" id="{FB048794-0E47-8645-9B7B-78008DC27887}"/>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4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20146075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s 5 topics side by s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5253F65-F3DA-824B-8591-33C7698C925A}"/>
              </a:ext>
            </a:extLst>
          </p:cNvPr>
          <p:cNvSpPr/>
          <p:nvPr/>
        </p:nvSpPr>
        <p:spPr>
          <a:xfrm>
            <a:off x="915987" y="3618486"/>
            <a:ext cx="22555199" cy="10097514"/>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23" name="Rectangle 22">
            <a:extLst>
              <a:ext uri="{FF2B5EF4-FFF2-40B4-BE49-F238E27FC236}">
                <a16:creationId xmlns:a16="http://schemas.microsoft.com/office/drawing/2014/main" id="{667BD3C9-2C74-714C-85A3-2EE06DB40E82}"/>
              </a:ext>
            </a:extLst>
          </p:cNvPr>
          <p:cNvSpPr/>
          <p:nvPr/>
        </p:nvSpPr>
        <p:spPr>
          <a:xfrm flipV="1">
            <a:off x="1552575"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552576"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552576"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a:t>
            </a:r>
          </a:p>
        </p:txBody>
      </p:sp>
      <p:sp>
        <p:nvSpPr>
          <p:cNvPr id="36" name="Rectangle 35">
            <a:extLst>
              <a:ext uri="{FF2B5EF4-FFF2-40B4-BE49-F238E27FC236}">
                <a16:creationId xmlns:a16="http://schemas.microsoft.com/office/drawing/2014/main" id="{1AC5DDC6-E0B8-0D42-8047-A098C39F5200}"/>
              </a:ext>
            </a:extLst>
          </p:cNvPr>
          <p:cNvSpPr/>
          <p:nvPr userDrawn="1"/>
        </p:nvSpPr>
        <p:spPr>
          <a:xfrm flipV="1">
            <a:off x="6050899"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7" name="Text Placeholder 13">
            <a:extLst>
              <a:ext uri="{FF2B5EF4-FFF2-40B4-BE49-F238E27FC236}">
                <a16:creationId xmlns:a16="http://schemas.microsoft.com/office/drawing/2014/main" id="{54C7EE9E-9E4F-5F4A-ABD9-B56CF72FE00B}"/>
              </a:ext>
            </a:extLst>
          </p:cNvPr>
          <p:cNvSpPr>
            <a:spLocks noGrp="1"/>
          </p:cNvSpPr>
          <p:nvPr>
            <p:ph type="body" sz="quarter" idx="13" hasCustomPrompt="1"/>
          </p:nvPr>
        </p:nvSpPr>
        <p:spPr>
          <a:xfrm>
            <a:off x="6050900"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38" name="Text Placeholder 15">
            <a:extLst>
              <a:ext uri="{FF2B5EF4-FFF2-40B4-BE49-F238E27FC236}">
                <a16:creationId xmlns:a16="http://schemas.microsoft.com/office/drawing/2014/main" id="{F9DAF3F4-9AE3-5B46-892C-D390B1F9C51D}"/>
              </a:ext>
            </a:extLst>
          </p:cNvPr>
          <p:cNvSpPr>
            <a:spLocks noGrp="1"/>
          </p:cNvSpPr>
          <p:nvPr>
            <p:ph type="body" sz="quarter" idx="14" hasCustomPrompt="1"/>
          </p:nvPr>
        </p:nvSpPr>
        <p:spPr>
          <a:xfrm>
            <a:off x="6050900"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a:t>
            </a:r>
          </a:p>
        </p:txBody>
      </p:sp>
      <p:sp>
        <p:nvSpPr>
          <p:cNvPr id="39" name="Rectangle 38">
            <a:extLst>
              <a:ext uri="{FF2B5EF4-FFF2-40B4-BE49-F238E27FC236}">
                <a16:creationId xmlns:a16="http://schemas.microsoft.com/office/drawing/2014/main" id="{144231D5-030A-1E48-B104-00DE8C2B8899}"/>
              </a:ext>
            </a:extLst>
          </p:cNvPr>
          <p:cNvSpPr/>
          <p:nvPr userDrawn="1"/>
        </p:nvSpPr>
        <p:spPr>
          <a:xfrm flipV="1">
            <a:off x="10532201"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0" name="Text Placeholder 13">
            <a:extLst>
              <a:ext uri="{FF2B5EF4-FFF2-40B4-BE49-F238E27FC236}">
                <a16:creationId xmlns:a16="http://schemas.microsoft.com/office/drawing/2014/main" id="{F1BA7263-F8AF-8E46-8963-E916CAD9629F}"/>
              </a:ext>
            </a:extLst>
          </p:cNvPr>
          <p:cNvSpPr>
            <a:spLocks noGrp="1"/>
          </p:cNvSpPr>
          <p:nvPr>
            <p:ph type="body" sz="quarter" idx="15" hasCustomPrompt="1"/>
          </p:nvPr>
        </p:nvSpPr>
        <p:spPr>
          <a:xfrm>
            <a:off x="10532202"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1" name="Text Placeholder 15">
            <a:extLst>
              <a:ext uri="{FF2B5EF4-FFF2-40B4-BE49-F238E27FC236}">
                <a16:creationId xmlns:a16="http://schemas.microsoft.com/office/drawing/2014/main" id="{EA7B353B-BB40-BB44-9043-1ECC44F0CFC2}"/>
              </a:ext>
            </a:extLst>
          </p:cNvPr>
          <p:cNvSpPr>
            <a:spLocks noGrp="1"/>
          </p:cNvSpPr>
          <p:nvPr>
            <p:ph type="body" sz="quarter" idx="16" hasCustomPrompt="1"/>
          </p:nvPr>
        </p:nvSpPr>
        <p:spPr>
          <a:xfrm>
            <a:off x="10532202"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42" name="Rectangle 41">
            <a:extLst>
              <a:ext uri="{FF2B5EF4-FFF2-40B4-BE49-F238E27FC236}">
                <a16:creationId xmlns:a16="http://schemas.microsoft.com/office/drawing/2014/main" id="{AB0E3A08-9D36-9E42-AA14-F86A9B64E7F8}"/>
              </a:ext>
            </a:extLst>
          </p:cNvPr>
          <p:cNvSpPr/>
          <p:nvPr userDrawn="1"/>
        </p:nvSpPr>
        <p:spPr>
          <a:xfrm flipV="1">
            <a:off x="15009900"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3" name="Text Placeholder 13">
            <a:extLst>
              <a:ext uri="{FF2B5EF4-FFF2-40B4-BE49-F238E27FC236}">
                <a16:creationId xmlns:a16="http://schemas.microsoft.com/office/drawing/2014/main" id="{610EA0A4-3A0A-A147-871A-A67BFCC813D3}"/>
              </a:ext>
            </a:extLst>
          </p:cNvPr>
          <p:cNvSpPr>
            <a:spLocks noGrp="1"/>
          </p:cNvSpPr>
          <p:nvPr>
            <p:ph type="body" sz="quarter" idx="17" hasCustomPrompt="1"/>
          </p:nvPr>
        </p:nvSpPr>
        <p:spPr>
          <a:xfrm>
            <a:off x="15009901"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4" name="Text Placeholder 15">
            <a:extLst>
              <a:ext uri="{FF2B5EF4-FFF2-40B4-BE49-F238E27FC236}">
                <a16:creationId xmlns:a16="http://schemas.microsoft.com/office/drawing/2014/main" id="{3E65431B-C3C0-E542-8968-F0EEF0B38BA4}"/>
              </a:ext>
            </a:extLst>
          </p:cNvPr>
          <p:cNvSpPr>
            <a:spLocks noGrp="1"/>
          </p:cNvSpPr>
          <p:nvPr>
            <p:ph type="body" sz="quarter" idx="18" hasCustomPrompt="1"/>
          </p:nvPr>
        </p:nvSpPr>
        <p:spPr>
          <a:xfrm>
            <a:off x="15009901"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45" name="Rectangle 44">
            <a:extLst>
              <a:ext uri="{FF2B5EF4-FFF2-40B4-BE49-F238E27FC236}">
                <a16:creationId xmlns:a16="http://schemas.microsoft.com/office/drawing/2014/main" id="{E6057ECD-7161-2049-9B7C-BE8DD502427F}"/>
              </a:ext>
            </a:extLst>
          </p:cNvPr>
          <p:cNvSpPr/>
          <p:nvPr userDrawn="1"/>
        </p:nvSpPr>
        <p:spPr>
          <a:xfrm flipV="1">
            <a:off x="19456300"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6" name="Text Placeholder 13">
            <a:extLst>
              <a:ext uri="{FF2B5EF4-FFF2-40B4-BE49-F238E27FC236}">
                <a16:creationId xmlns:a16="http://schemas.microsoft.com/office/drawing/2014/main" id="{DE801A77-721D-6A44-9E73-04A1A190DDB0}"/>
              </a:ext>
            </a:extLst>
          </p:cNvPr>
          <p:cNvSpPr>
            <a:spLocks noGrp="1"/>
          </p:cNvSpPr>
          <p:nvPr>
            <p:ph type="body" sz="quarter" idx="19" hasCustomPrompt="1"/>
          </p:nvPr>
        </p:nvSpPr>
        <p:spPr>
          <a:xfrm>
            <a:off x="19456301"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7" name="Text Placeholder 15">
            <a:extLst>
              <a:ext uri="{FF2B5EF4-FFF2-40B4-BE49-F238E27FC236}">
                <a16:creationId xmlns:a16="http://schemas.microsoft.com/office/drawing/2014/main" id="{4B4315F5-4B12-8F41-B59E-F8FB056A2DAF}"/>
              </a:ext>
            </a:extLst>
          </p:cNvPr>
          <p:cNvSpPr>
            <a:spLocks noGrp="1"/>
          </p:cNvSpPr>
          <p:nvPr>
            <p:ph type="body" sz="quarter" idx="20" hasCustomPrompt="1"/>
          </p:nvPr>
        </p:nvSpPr>
        <p:spPr>
          <a:xfrm>
            <a:off x="19456301"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0" name="Folded Corner 19">
            <a:extLst>
              <a:ext uri="{FF2B5EF4-FFF2-40B4-BE49-F238E27FC236}">
                <a16:creationId xmlns:a16="http://schemas.microsoft.com/office/drawing/2014/main" id="{F0AAAE33-36AB-D64E-A458-8F3241CF4BE0}"/>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5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914608925"/>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s main thought 2 topic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1523347" y="3618487"/>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3618488"/>
            <a:ext cx="6669741" cy="1009751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49530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3618487"/>
            <a:ext cx="6669741" cy="1009751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49530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5">
            <a:extLst>
              <a:ext uri="{FF2B5EF4-FFF2-40B4-BE49-F238E27FC236}">
                <a16:creationId xmlns:a16="http://schemas.microsoft.com/office/drawing/2014/main" id="{B322C04B-DDBA-C748-941E-97C804CD129D}"/>
              </a:ext>
            </a:extLst>
          </p:cNvPr>
          <p:cNvSpPr>
            <a:spLocks noGrp="1"/>
          </p:cNvSpPr>
          <p:nvPr>
            <p:ph type="body" sz="quarter" idx="17" hasCustomPrompt="1"/>
          </p:nvPr>
        </p:nvSpPr>
        <p:spPr>
          <a:xfrm>
            <a:off x="1581150" y="4024744"/>
            <a:ext cx="6611938" cy="2833256"/>
          </a:xfrm>
        </p:spPr>
        <p:txBody>
          <a:bodyPr lIns="457200" rIns="457200" anchor="t" anchorCtr="0">
            <a:noAutofit/>
          </a:bodyPr>
          <a:lstStyle>
            <a:lvl1pPr>
              <a:lnSpc>
                <a:spcPct val="90000"/>
              </a:lnSpc>
              <a:defRPr sz="6600" b="1" i="0">
                <a:solidFill>
                  <a:schemeClr val="accent6"/>
                </a:solidFill>
                <a:latin typeface="Community Semibold" panose="02000303040000020003" pitchFamily="2" charset="0"/>
              </a:defRPr>
            </a:lvl1pPr>
            <a:lvl2pPr>
              <a:defRPr sz="4800"/>
            </a:lvl2pPr>
            <a:lvl3pPr>
              <a:defRPr sz="4800"/>
            </a:lvl3pPr>
            <a:lvl4pPr>
              <a:defRPr sz="4800"/>
            </a:lvl4pPr>
            <a:lvl5pPr>
              <a:defRPr sz="4800"/>
            </a:lvl5pPr>
          </a:lstStyle>
          <a:p>
            <a:pPr lvl="0"/>
            <a:r>
              <a:rPr lang="en-US"/>
              <a:t>Enter a big thought here in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1581150" y="6858000"/>
            <a:ext cx="6611938" cy="2411506"/>
          </a:xfrm>
        </p:spPr>
        <p:txBody>
          <a:bodyPr lIns="457200" tIns="457200" rIns="457200" anchor="t" anchorCtr="0">
            <a:noAutofit/>
          </a:bodyPr>
          <a:lstStyle>
            <a:lvl1pPr marL="0" marR="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solidFill>
                  <a:schemeClr val="accent6"/>
                </a:solidFill>
                <a:latin typeface="Community Light" panose="02000303040000020003" pitchFamily="2" charset="0"/>
              </a:defRPr>
            </a:lvl1pPr>
            <a:lvl2pPr>
              <a:defRPr sz="4800"/>
            </a:lvl2pPr>
            <a:lvl3pPr>
              <a:defRPr sz="4800"/>
            </a:lvl3pPr>
            <a:lvl4pPr>
              <a:defRPr sz="4800"/>
            </a:lvl4pPr>
            <a:lvl5pPr>
              <a:defRPr sz="4800"/>
            </a:lvl5pPr>
          </a:lstStyle>
          <a:p>
            <a:pPr marL="0" marR="0" lvl="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4024744"/>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5398714"/>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4024744"/>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5398714"/>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514600"/>
            <a:ext cx="97551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29340752"/>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ain thought 2 topic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1523347" y="1523999"/>
            <a:ext cx="6669741" cy="1219200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1524000"/>
            <a:ext cx="6669741" cy="1219200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2858512"/>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1523999"/>
            <a:ext cx="6669741" cy="1219200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2858512"/>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581150" y="1943293"/>
            <a:ext cx="6611938" cy="2642419"/>
          </a:xfrm>
          <a:prstGeom prst="rect">
            <a:avLst/>
          </a:prstGeom>
          <a:noFill/>
        </p:spPr>
        <p:txBody>
          <a:bodyPr vert="horz" lIns="457200" tIns="45720" rIns="457200" bIns="45720" rtlCol="0" anchor="t"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b="1" i="0" dirty="0">
                <a:solidFill>
                  <a:schemeClr val="accent2"/>
                </a:solidFill>
                <a:latin typeface="Community Semibold" panose="02000303040000020003" pitchFamily="2" charset="0"/>
                <a:ea typeface="+mn-ea"/>
                <a:cs typeface="+mn-cs"/>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a big thought up to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1581150" y="4763512"/>
            <a:ext cx="6611938" cy="2411506"/>
          </a:xfrm>
        </p:spPr>
        <p:txBody>
          <a:bodyPr lIns="457200" tIns="457200" rIns="457200" anchor="t" anchorCtr="0">
            <a:noAutofit/>
          </a:bodyPr>
          <a:lstStyle>
            <a:lvl1pPr marL="0" marR="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solidFill>
                  <a:schemeClr val="accent6"/>
                </a:solidFill>
                <a:latin typeface="Community Light" panose="02000303040000020003" pitchFamily="2" charset="0"/>
              </a:defRPr>
            </a:lvl1pPr>
            <a:lvl2pPr>
              <a:defRPr sz="4800"/>
            </a:lvl2pPr>
            <a:lvl3pPr>
              <a:defRPr sz="4800"/>
            </a:lvl3pPr>
            <a:lvl4pPr>
              <a:defRPr sz="4800"/>
            </a:lvl4pPr>
            <a:lvl5pPr>
              <a:defRPr sz="4800"/>
            </a:lvl5pPr>
          </a:lstStyle>
          <a:p>
            <a:pPr marL="0" marR="0" lvl="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1930256"/>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3304226"/>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1930256"/>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3304226"/>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514600"/>
            <a:ext cx="97551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de-DE" sz="2400" b="1">
                <a:solidFill>
                  <a:schemeClr val="tx1"/>
                </a:solidFill>
                <a:latin typeface="Source Sans Pro" charset="0"/>
                <a:ea typeface="Source Sans Pro" charset="0"/>
                <a:cs typeface="Arial" panose="020B0604020202020204" pitchFamily="34" charset="0"/>
              </a:rPr>
              <a:t>Purpose of Layout</a:t>
            </a:r>
            <a:r>
              <a:rPr lang="de-DE"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de-DE" sz="2400" b="1">
                <a:solidFill>
                  <a:schemeClr val="tx1"/>
                </a:solidFill>
                <a:latin typeface="Source Sans Pro" charset="0"/>
                <a:ea typeface="Source Sans Pro" charset="0"/>
                <a:cs typeface="Arial" panose="020B0604020202020204" pitchFamily="34" charset="0"/>
              </a:rPr>
              <a:t>Tip</a:t>
            </a:r>
            <a:r>
              <a:rPr lang="de-DE"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44862120"/>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image titles date">
    <p:bg>
      <p:bgPr>
        <a:solidFill>
          <a:srgbClr val="FEFA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46A6-2584-BE40-BCCB-20FF07471692}"/>
              </a:ext>
            </a:extLst>
          </p:cNvPr>
          <p:cNvSpPr>
            <a:spLocks noGrp="1"/>
          </p:cNvSpPr>
          <p:nvPr>
            <p:ph type="title" hasCustomPrompt="1"/>
          </p:nvPr>
        </p:nvSpPr>
        <p:spPr>
          <a:xfrm>
            <a:off x="10369033" y="2796267"/>
            <a:ext cx="11119367" cy="4384234"/>
          </a:xfrm>
          <a:noFill/>
        </p:spPr>
        <p:txBody>
          <a:bodyPr vert="horz" lIns="0" tIns="45720" rIns="0" bIns="45720" rtlCol="0" anchor="b" anchorCtr="0">
            <a:noAutofit/>
          </a:bodyPr>
          <a:lstStyle>
            <a:lvl1pPr algn="l">
              <a:lnSpc>
                <a:spcPts val="9600"/>
              </a:lnSpc>
              <a:defRPr lang="en-US" sz="9600">
                <a:solidFill>
                  <a:schemeClr val="accent2"/>
                </a:solidFill>
                <a:ea typeface="+mn-ea"/>
                <a:cs typeface="+mn-cs"/>
              </a:defRPr>
            </a:lvl1pPr>
          </a:lstStyle>
          <a:p>
            <a:pPr algn="l"/>
            <a:r>
              <a:rPr lang="en-US"/>
              <a:t>Enter a big idea or statement here of no more than two lines</a:t>
            </a:r>
          </a:p>
        </p:txBody>
      </p:sp>
      <p:sp>
        <p:nvSpPr>
          <p:cNvPr id="10" name="Text Placeholder 9">
            <a:extLst>
              <a:ext uri="{FF2B5EF4-FFF2-40B4-BE49-F238E27FC236}">
                <a16:creationId xmlns:a16="http://schemas.microsoft.com/office/drawing/2014/main" id="{0DAED64C-ED7B-1E46-947A-D03F95419394}"/>
              </a:ext>
            </a:extLst>
          </p:cNvPr>
          <p:cNvSpPr>
            <a:spLocks noGrp="1"/>
          </p:cNvSpPr>
          <p:nvPr>
            <p:ph type="body" sz="quarter" idx="13" hasCustomPrompt="1"/>
          </p:nvPr>
        </p:nvSpPr>
        <p:spPr>
          <a:xfrm>
            <a:off x="10369033" y="7820603"/>
            <a:ext cx="6919507" cy="2041525"/>
          </a:xfrm>
        </p:spPr>
        <p:txBody>
          <a:bodyPr>
            <a:noAutofit/>
          </a:bodyPr>
          <a:lstStyle>
            <a:lvl1pPr marL="0" indent="0">
              <a:buFontTx/>
              <a:buNone/>
              <a:defRPr sz="5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or name or person being quoted here</a:t>
            </a:r>
          </a:p>
        </p:txBody>
      </p:sp>
      <p:sp>
        <p:nvSpPr>
          <p:cNvPr id="11" name="Text Placeholder 9">
            <a:extLst>
              <a:ext uri="{FF2B5EF4-FFF2-40B4-BE49-F238E27FC236}">
                <a16:creationId xmlns:a16="http://schemas.microsoft.com/office/drawing/2014/main" id="{EC0877E4-E691-4A4E-95F7-04A179B81720}"/>
              </a:ext>
            </a:extLst>
          </p:cNvPr>
          <p:cNvSpPr>
            <a:spLocks noGrp="1"/>
          </p:cNvSpPr>
          <p:nvPr>
            <p:ph type="body" sz="quarter" idx="14" hasCustomPrompt="1"/>
          </p:nvPr>
        </p:nvSpPr>
        <p:spPr>
          <a:xfrm>
            <a:off x="10369033" y="9985635"/>
            <a:ext cx="6637991" cy="683620"/>
          </a:xfrm>
        </p:spPr>
        <p:txBody>
          <a:bodyPr anchor="t" anchorCtr="0">
            <a:noAutofit/>
          </a:bodyPr>
          <a:lstStyle>
            <a:lvl1pPr marL="0" indent="0">
              <a:buFontTx/>
              <a:buNone/>
              <a:defRPr sz="36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title or date here</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6585692" y="-1478848"/>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a:lvl1pPr>
          </a:lstStyle>
          <a:p>
            <a:r>
              <a:rPr lang="en-US"/>
              <a:t>Drag and drop</a:t>
            </a:r>
          </a:p>
          <a:p>
            <a:r>
              <a:rPr lang="en-US"/>
              <a:t>image here</a:t>
            </a:r>
          </a:p>
        </p:txBody>
      </p:sp>
      <p:sp>
        <p:nvSpPr>
          <p:cNvPr id="7" name="Folded Corner 6">
            <a:extLst>
              <a:ext uri="{FF2B5EF4-FFF2-40B4-BE49-F238E27FC236}">
                <a16:creationId xmlns:a16="http://schemas.microsoft.com/office/drawing/2014/main" id="{665B33F3-87B0-314B-B77D-8F10219A9E3D}"/>
              </a:ext>
              <a:ext uri="{C183D7F6-B498-43B3-948B-1728B52AA6E4}">
                <adec:decorative xmlns:adec="http://schemas.microsoft.com/office/drawing/2017/decorative" val="1"/>
              </a:ext>
            </a:extLst>
          </p:cNvPr>
          <p:cNvSpPr/>
          <p:nvPr userDrawn="1"/>
        </p:nvSpPr>
        <p:spPr>
          <a:xfrm>
            <a:off x="-1" y="-1752600"/>
            <a:ext cx="8764587" cy="13716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has visual impact with the large image and dramatic typography. For a quote or statement.</a:t>
            </a:r>
          </a:p>
        </p:txBody>
      </p:sp>
      <p:pic>
        <p:nvPicPr>
          <p:cNvPr id="8" name="Logo">
            <a:extLst>
              <a:ext uri="{FF2B5EF4-FFF2-40B4-BE49-F238E27FC236}">
                <a16:creationId xmlns:a16="http://schemas.microsoft.com/office/drawing/2014/main" id="{C49E4E25-3F61-FA4C-B37D-3E2D88464A3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3436313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tle 4 points">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Tree>
    <p:extLst>
      <p:ext uri="{BB962C8B-B14F-4D97-AF65-F5344CB8AC3E}">
        <p14:creationId xmlns:p14="http://schemas.microsoft.com/office/powerpoint/2010/main" val="2542316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tle bullet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CB4F954-B90A-E846-B70B-8E24C346971F}"/>
              </a:ext>
            </a:extLst>
          </p:cNvPr>
          <p:cNvSpPr>
            <a:spLocks noGrp="1"/>
          </p:cNvSpPr>
          <p:nvPr>
            <p:ph type="title" hasCustomPrompt="1"/>
          </p:nvPr>
        </p:nvSpPr>
        <p:spPr>
          <a:xfrm>
            <a:off x="13192021" y="1395663"/>
            <a:ext cx="9616227" cy="1018559"/>
          </a:xfrm>
          <a:prstGeom prst="rect">
            <a:avLst/>
          </a:prstGeom>
        </p:spPr>
        <p:txBody>
          <a:bodyPr vert="horz" lIns="91440" tIns="45720" rIns="91440" bIns="45720" rtlCol="0" anchor="b">
            <a:normAutofit/>
          </a:bodyPr>
          <a:lstStyle/>
          <a:p>
            <a:r>
              <a:rPr lang="en-US"/>
              <a:t>Enter slide title here</a:t>
            </a:r>
          </a:p>
        </p:txBody>
      </p:sp>
      <p:sp>
        <p:nvSpPr>
          <p:cNvPr id="6" name="Text Placeholder 2">
            <a:extLst>
              <a:ext uri="{FF2B5EF4-FFF2-40B4-BE49-F238E27FC236}">
                <a16:creationId xmlns:a16="http://schemas.microsoft.com/office/drawing/2014/main" id="{DF3DEA81-C063-734A-AED1-D97D34B8DBA3}"/>
              </a:ext>
            </a:extLst>
          </p:cNvPr>
          <p:cNvSpPr>
            <a:spLocks noGrp="1"/>
          </p:cNvSpPr>
          <p:nvPr>
            <p:ph idx="11" hasCustomPrompt="1"/>
          </p:nvPr>
        </p:nvSpPr>
        <p:spPr>
          <a:xfrm>
            <a:off x="13192021" y="3229222"/>
            <a:ext cx="9616227" cy="8702676"/>
          </a:xfrm>
          <a:prstGeom prst="rect">
            <a:avLst/>
          </a:prstGeom>
          <a:solidFill>
            <a:schemeClr val="bg1"/>
          </a:solidFill>
        </p:spPr>
        <p:txBody>
          <a:bodyPr vert="horz" lIns="91440" tIns="45720" rIns="91440" bIns="45720" rtlCol="0">
            <a:normAutofit/>
          </a:bodyPr>
          <a:lstStyle>
            <a:lvl1pPr marL="685800" indent="-685800">
              <a:buClr>
                <a:schemeClr val="bg2"/>
              </a:buClr>
              <a:buFont typeface="Arial" panose="020B0604020202020204" pitchFamily="34" charset="0"/>
              <a:buChar char="•"/>
              <a:defRPr sz="5600" b="0" i="0" baseline="0">
                <a:latin typeface="Community Light" panose="02000303040000020003" pitchFamily="2" charset="0"/>
              </a:defRPr>
            </a:lvl1pPr>
            <a:lvl2pPr marL="1600200" indent="-685800">
              <a:buClr>
                <a:schemeClr val="bg2"/>
              </a:buClr>
              <a:buFont typeface="Arial" panose="020B0604020202020204" pitchFamily="34" charset="0"/>
              <a:buChar char="•"/>
              <a:defRPr sz="4800" b="0" i="0" baseline="0">
                <a:latin typeface="Community Light" panose="02000303040000020003" pitchFamily="2" charset="0"/>
              </a:defRPr>
            </a:lvl2pPr>
            <a:lvl3pPr marL="2400300" indent="-571500">
              <a:buClr>
                <a:schemeClr val="bg2"/>
              </a:buClr>
              <a:buFont typeface="Arial" panose="020B0604020202020204" pitchFamily="34" charset="0"/>
              <a:buChar char="•"/>
              <a:defRPr sz="4000" b="0" i="0" baseline="0">
                <a:latin typeface="Community Light" panose="02000303040000020003" pitchFamily="2" charset="0"/>
              </a:defRPr>
            </a:lvl3pPr>
            <a:lvl4pPr marL="3314700" indent="-571500">
              <a:buClr>
                <a:schemeClr val="bg2"/>
              </a:buClr>
              <a:buFont typeface="Arial" panose="020B0604020202020204" pitchFamily="34" charset="0"/>
              <a:buChar char="•"/>
              <a:defRPr b="0" i="0" baseline="0">
                <a:latin typeface="Community Light" panose="02000303040000020003" pitchFamily="2" charset="0"/>
              </a:defRPr>
            </a:lvl4pPr>
            <a:lvl5pPr marL="4229100" indent="-571500">
              <a:buClr>
                <a:schemeClr val="bg2"/>
              </a:buClr>
              <a:buFont typeface="Arial" panose="020B0604020202020204" pitchFamily="34" charset="0"/>
              <a:buChar char="•"/>
              <a:defRPr b="0" i="0" baseline="0">
                <a:latin typeface="Community Light" panose="02000303040000020003" pitchFamily="2"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5" name="Folded Corner 4">
            <a:extLst>
              <a:ext uri="{FF2B5EF4-FFF2-40B4-BE49-F238E27FC236}">
                <a16:creationId xmlns:a16="http://schemas.microsoft.com/office/drawing/2014/main" id="{BD348F6D-E344-E64C-8C1D-3F1EAE36E17B}"/>
              </a:ext>
              <a:ext uri="{C183D7F6-B498-43B3-948B-1728B52AA6E4}">
                <adec:decorative xmlns:adec="http://schemas.microsoft.com/office/drawing/2017/decorative" val="1"/>
              </a:ext>
            </a:extLst>
          </p:cNvPr>
          <p:cNvSpPr/>
          <p:nvPr userDrawn="1"/>
        </p:nvSpPr>
        <p:spPr>
          <a:xfrm>
            <a:off x="0" y="-2438401"/>
            <a:ext cx="14250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cascading supporting points. Large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70231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t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3BE-8593-614C-8193-6A6195BDDD25}"/>
              </a:ext>
            </a:extLst>
          </p:cNvPr>
          <p:cNvSpPr>
            <a:spLocks noGrp="1"/>
          </p:cNvSpPr>
          <p:nvPr>
            <p:ph type="title" hasCustomPrompt="1"/>
          </p:nvPr>
        </p:nvSpPr>
        <p:spPr>
          <a:xfrm>
            <a:off x="12385676" y="4345697"/>
            <a:ext cx="8719665" cy="2585034"/>
          </a:xfrm>
          <a:noFill/>
        </p:spPr>
        <p:txBody>
          <a:bodyPr vert="horz" lIns="0" tIns="45720" rIns="0" bIns="45720" rtlCol="0" anchor="b" anchorCtr="0">
            <a:noAutofit/>
          </a:bodyPr>
          <a:lstStyle>
            <a:lvl1pPr>
              <a:defRPr lang="en-US" sz="8800" dirty="0">
                <a:ea typeface="+mn-ea"/>
                <a:cs typeface="+mn-cs"/>
              </a:defRPr>
            </a:lvl1pPr>
          </a:lstStyle>
          <a:p>
            <a:pPr lvl="0"/>
            <a:r>
              <a:rPr lang="en-US"/>
              <a:t>Enter slide title here in two lines</a:t>
            </a:r>
          </a:p>
        </p:txBody>
      </p:sp>
      <p:sp>
        <p:nvSpPr>
          <p:cNvPr id="6" name="Text Placeholder 17">
            <a:extLst>
              <a:ext uri="{FF2B5EF4-FFF2-40B4-BE49-F238E27FC236}">
                <a16:creationId xmlns:a16="http://schemas.microsoft.com/office/drawing/2014/main" id="{05E13DE4-2BFF-254C-B2EE-0DDF05CA5B94}"/>
              </a:ext>
            </a:extLst>
          </p:cNvPr>
          <p:cNvSpPr>
            <a:spLocks noGrp="1"/>
          </p:cNvSpPr>
          <p:nvPr>
            <p:ph type="body" sz="quarter" idx="13" hasCustomPrompt="1"/>
          </p:nvPr>
        </p:nvSpPr>
        <p:spPr>
          <a:xfrm>
            <a:off x="12385676" y="6980501"/>
            <a:ext cx="8749979" cy="2620699"/>
          </a:xfrm>
        </p:spPr>
        <p:txBody>
          <a:bodyPr>
            <a:normAutofit/>
          </a:bodyPr>
          <a:lstStyle>
            <a:lvl1pPr marL="0" indent="0">
              <a:lnSpc>
                <a:spcPts val="5760"/>
              </a:lnSpc>
              <a:buFontTx/>
              <a:buNone/>
              <a:defRPr sz="48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up to three lines</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0" y="0"/>
            <a:ext cx="8231186"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8" name="Folded Corner 7">
            <a:extLst>
              <a:ext uri="{FF2B5EF4-FFF2-40B4-BE49-F238E27FC236}">
                <a16:creationId xmlns:a16="http://schemas.microsoft.com/office/drawing/2014/main" id="{A7F202DC-F5AC-9047-AC72-74DF876A8E30}"/>
              </a:ext>
              <a:ext uri="{C183D7F6-B498-43B3-948B-1728B52AA6E4}">
                <adec:decorative xmlns:adec="http://schemas.microsoft.com/office/drawing/2017/decorative" val="1"/>
              </a:ext>
            </a:extLst>
          </p:cNvPr>
          <p:cNvSpPr/>
          <p:nvPr userDrawn="1"/>
        </p:nvSpPr>
        <p:spPr>
          <a:xfrm>
            <a:off x="0" y="-2133600"/>
            <a:ext cx="14708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57107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tl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98757-C009-324C-9496-C58C44507E94}"/>
              </a:ext>
            </a:extLst>
          </p:cNvPr>
          <p:cNvSpPr>
            <a:spLocks noGrp="1"/>
          </p:cNvSpPr>
          <p:nvPr>
            <p:ph type="title" hasCustomPrompt="1"/>
          </p:nvPr>
        </p:nvSpPr>
        <p:spPr>
          <a:xfrm>
            <a:off x="3719226" y="4423719"/>
            <a:ext cx="8736385" cy="2708601"/>
          </a:xfrm>
          <a:noFill/>
        </p:spPr>
        <p:txBody>
          <a:bodyPr vert="horz" lIns="0" tIns="45720" rIns="0" bIns="45720" rtlCol="0" anchor="b" anchorCtr="0">
            <a:noAutofit/>
          </a:bodyPr>
          <a:lstStyle>
            <a:lvl1pPr>
              <a:defRPr lang="en-US" sz="9600">
                <a:ea typeface="+mn-ea"/>
                <a:cs typeface="+mn-cs"/>
              </a:defRPr>
            </a:lvl1pPr>
          </a:lstStyle>
          <a:p>
            <a:pPr marL="0" lvl="0" indent="0">
              <a:spcBef>
                <a:spcPts val="2000"/>
              </a:spcBef>
              <a:buFontTx/>
            </a:pPr>
            <a:r>
              <a:rPr lang="en-US"/>
              <a:t>Enter slide title here in two lines</a:t>
            </a:r>
          </a:p>
        </p:txBody>
      </p:sp>
      <p:sp>
        <p:nvSpPr>
          <p:cNvPr id="4" name="Text Placeholder 17">
            <a:extLst>
              <a:ext uri="{FF2B5EF4-FFF2-40B4-BE49-F238E27FC236}">
                <a16:creationId xmlns:a16="http://schemas.microsoft.com/office/drawing/2014/main" id="{AC472DD5-8B8D-534D-BA98-CC2816B17ED2}"/>
              </a:ext>
            </a:extLst>
          </p:cNvPr>
          <p:cNvSpPr>
            <a:spLocks noGrp="1"/>
          </p:cNvSpPr>
          <p:nvPr>
            <p:ph type="body" sz="quarter" idx="13" hasCustomPrompt="1"/>
          </p:nvPr>
        </p:nvSpPr>
        <p:spPr>
          <a:xfrm>
            <a:off x="3719226" y="7116776"/>
            <a:ext cx="8749979" cy="2620699"/>
          </a:xfrm>
        </p:spPr>
        <p:txBody>
          <a:bodyPr>
            <a:normAutofit/>
          </a:bodyPr>
          <a:lstStyle>
            <a:lvl1pPr marL="0" indent="0">
              <a:lnSpc>
                <a:spcPts val="5760"/>
              </a:lnSpc>
              <a:buFontTx/>
              <a:buNone/>
              <a:defRPr sz="48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16155988" y="0"/>
            <a:ext cx="8231186"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7" name="Folded Corner 6">
            <a:extLst>
              <a:ext uri="{FF2B5EF4-FFF2-40B4-BE49-F238E27FC236}">
                <a16:creationId xmlns:a16="http://schemas.microsoft.com/office/drawing/2014/main" id="{4E9082C6-1587-E44D-9855-D4709138090F}"/>
              </a:ext>
              <a:ext uri="{C183D7F6-B498-43B3-948B-1728B52AA6E4}">
                <adec:decorative xmlns:adec="http://schemas.microsoft.com/office/drawing/2017/decorative" val="1"/>
              </a:ext>
            </a:extLst>
          </p:cNvPr>
          <p:cNvSpPr/>
          <p:nvPr userDrawn="1"/>
        </p:nvSpPr>
        <p:spPr>
          <a:xfrm>
            <a:off x="0" y="-2057400"/>
            <a:ext cx="149367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848075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rge image title 1">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1982B07-7307-0A4F-97BE-09EF37DB0CC0}"/>
              </a:ext>
            </a:extLst>
          </p:cNvPr>
          <p:cNvSpPr>
            <a:spLocks noGrp="1"/>
          </p:cNvSpPr>
          <p:nvPr>
            <p:ph type="title" hasCustomPrompt="1"/>
          </p:nvPr>
        </p:nvSpPr>
        <p:spPr>
          <a:xfrm>
            <a:off x="16155987" y="3248640"/>
            <a:ext cx="6932613" cy="2923559"/>
          </a:xfrm>
          <a:prstGeom prst="rect">
            <a:avLst/>
          </a:prstGeom>
        </p:spPr>
        <p:txBody>
          <a:bodyPr vert="horz" lIns="0" tIns="45720" rIns="0" bIns="0" rtlCol="0" anchor="b" anchorCtr="0">
            <a:noAutofit/>
          </a:bodyPr>
          <a:lstStyle>
            <a:lvl1pPr>
              <a:lnSpc>
                <a:spcPct val="80000"/>
              </a:lnSpc>
              <a:defRPr sz="6600"/>
            </a:lvl1pPr>
          </a:lstStyle>
          <a:p>
            <a:r>
              <a:rPr lang="en-US"/>
              <a:t>Enter slide title here in two lines</a:t>
            </a:r>
          </a:p>
        </p:txBody>
      </p:sp>
      <p:sp>
        <p:nvSpPr>
          <p:cNvPr id="3" name="Text Placeholder 2">
            <a:extLst>
              <a:ext uri="{FF2B5EF4-FFF2-40B4-BE49-F238E27FC236}">
                <a16:creationId xmlns:a16="http://schemas.microsoft.com/office/drawing/2014/main" id="{A69B809B-D886-404A-9732-21B4C60A4A66}"/>
              </a:ext>
            </a:extLst>
          </p:cNvPr>
          <p:cNvSpPr>
            <a:spLocks noGrp="1"/>
          </p:cNvSpPr>
          <p:nvPr>
            <p:ph type="body" sz="quarter" idx="12" hasCustomPrompt="1"/>
          </p:nvPr>
        </p:nvSpPr>
        <p:spPr>
          <a:xfrm>
            <a:off x="16208375" y="6533454"/>
            <a:ext cx="6577014" cy="4014802"/>
          </a:xfrm>
        </p:spPr>
        <p:txBody>
          <a:bodyPr>
            <a:noAutofit/>
          </a:bodyPr>
          <a:lstStyle>
            <a:lvl1pPr>
              <a:lnSpc>
                <a:spcPts val="5760"/>
              </a:lnSpc>
              <a:defRPr sz="4400">
                <a:solidFill>
                  <a:schemeClr val="accent6"/>
                </a:solidFill>
              </a:defRPr>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endParaRPr lang="en-US"/>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0" y="0"/>
            <a:ext cx="15508288"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8" name="Folded Corner 7">
            <a:extLst>
              <a:ext uri="{FF2B5EF4-FFF2-40B4-BE49-F238E27FC236}">
                <a16:creationId xmlns:a16="http://schemas.microsoft.com/office/drawing/2014/main" id="{AE46AC47-1500-3B47-80E2-C875EE7DFA66}"/>
              </a:ext>
              <a:ext uri="{C183D7F6-B498-43B3-948B-1728B52AA6E4}">
                <adec:decorative xmlns:adec="http://schemas.microsoft.com/office/drawing/2017/decorative" val="1"/>
              </a:ext>
            </a:extLst>
          </p:cNvPr>
          <p:cNvSpPr/>
          <p:nvPr userDrawn="1"/>
        </p:nvSpPr>
        <p:spPr>
          <a:xfrm>
            <a:off x="0" y="-2057400"/>
            <a:ext cx="13793787" cy="16579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de-DE"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de-DE"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95521819"/>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0"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theme" Target="../theme/theme2.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theme" Target="../theme/theme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theme" Target="../theme/theme4.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theme" Target="../theme/theme5.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theme" Target="../theme/theme6.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5"/>
        </a:solidFill>
        <a:effectLst/>
      </p:bgPr>
    </p:bg>
    <p:spTree>
      <p:nvGrpSpPr>
        <p:cNvPr id="1" name=""/>
        <p:cNvGrpSpPr/>
        <p:nvPr/>
      </p:nvGrpSpPr>
      <p:grpSpPr>
        <a:xfrm>
          <a:off x="0" y="0"/>
          <a:ext cx="0" cy="0"/>
          <a:chOff x="0" y="0"/>
          <a:chExt cx="0" cy="0"/>
        </a:xfrm>
      </p:grpSpPr>
      <p:sp>
        <p:nvSpPr>
          <p:cNvPr id="47" name="Title Placeholder 46">
            <a:extLst>
              <a:ext uri="{FF2B5EF4-FFF2-40B4-BE49-F238E27FC236}">
                <a16:creationId xmlns:a16="http://schemas.microsoft.com/office/drawing/2014/main" id="{38B800DD-B917-004A-B805-BE8812DC0DFF}"/>
              </a:ext>
            </a:extLst>
          </p:cNvPr>
          <p:cNvSpPr>
            <a:spLocks noGrp="1"/>
          </p:cNvSpPr>
          <p:nvPr>
            <p:ph type="title"/>
          </p:nvPr>
        </p:nvSpPr>
        <p:spPr>
          <a:xfrm>
            <a:off x="1468437" y="1374334"/>
            <a:ext cx="21259800" cy="1066800"/>
          </a:xfrm>
          <a:prstGeom prst="rect">
            <a:avLst/>
          </a:prstGeom>
        </p:spPr>
        <p:txBody>
          <a:bodyPr vert="horz" lIns="0" tIns="45720" rIns="0" bIns="45720" rtlCol="0" anchor="t" anchorCtr="0">
            <a:normAutofit/>
          </a:bodyPr>
          <a:lstStyle/>
          <a:p>
            <a:r>
              <a:rPr lang="en-US"/>
              <a:t>Enter slide title here  </a:t>
            </a:r>
          </a:p>
        </p:txBody>
      </p:sp>
      <p:sp>
        <p:nvSpPr>
          <p:cNvPr id="3" name="Text Placeholder 2"/>
          <p:cNvSpPr>
            <a:spLocks noGrp="1"/>
          </p:cNvSpPr>
          <p:nvPr>
            <p:ph type="body" idx="1"/>
          </p:nvPr>
        </p:nvSpPr>
        <p:spPr>
          <a:xfrm>
            <a:off x="1481138" y="2980884"/>
            <a:ext cx="21237923" cy="9592116"/>
          </a:xfrm>
          <a:prstGeom prst="rect">
            <a:avLst/>
          </a:prstGeom>
          <a:noFill/>
        </p:spPr>
        <p:txBody>
          <a:bodyPr vert="horz" lIns="0" tIns="45720" rIns="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54698" y="12604750"/>
            <a:ext cx="5487114" cy="730250"/>
          </a:xfrm>
          <a:prstGeom prst="rect">
            <a:avLst/>
          </a:prstGeom>
        </p:spPr>
        <p:txBody>
          <a:bodyPr vert="horz" lIns="0" tIns="45720" rIns="0" bIns="45720" rtlCol="0" anchor="ctr"/>
          <a:lstStyle>
            <a:lvl1pPr algn="l">
              <a:defRPr sz="2400">
                <a:solidFill>
                  <a:schemeClr val="tx1">
                    <a:tint val="75000"/>
                  </a:schemeClr>
                </a:solidFill>
                <a:latin typeface="Community" panose="02000303040000020003" pitchFamily="2" charset="0"/>
              </a:defRPr>
            </a:lvl1pPr>
          </a:lstStyle>
          <a:p>
            <a:fld id="{37839016-1707-4943-BBD3-81C0EB18A13F}" type="datetime1">
              <a:rPr lang="en-US" smtClean="0"/>
              <a:t>9/8/21</a:t>
            </a:fld>
            <a:endParaRPr lang="en-US"/>
          </a:p>
        </p:txBody>
      </p:sp>
      <p:sp>
        <p:nvSpPr>
          <p:cNvPr id="5" name="Footer Placeholder 4"/>
          <p:cNvSpPr>
            <a:spLocks noGrp="1"/>
          </p:cNvSpPr>
          <p:nvPr>
            <p:ph type="ftr" sz="quarter" idx="3"/>
          </p:nvPr>
        </p:nvSpPr>
        <p:spPr>
          <a:xfrm>
            <a:off x="8840788" y="12604750"/>
            <a:ext cx="6667500" cy="730250"/>
          </a:xfrm>
          <a:prstGeom prst="rect">
            <a:avLst/>
          </a:prstGeom>
        </p:spPr>
        <p:txBody>
          <a:bodyPr vert="horz" lIns="91440" tIns="45720" rIns="91440" bIns="45720" rtlCol="0" anchor="ctr"/>
          <a:lstStyle>
            <a:lvl1pPr algn="ctr">
              <a:defRPr sz="2400">
                <a:solidFill>
                  <a:schemeClr val="tx1">
                    <a:tint val="75000"/>
                  </a:schemeClr>
                </a:solidFill>
                <a:latin typeface="Community" panose="02000303040000020003" pitchFamily="2" charset="0"/>
              </a:defRPr>
            </a:lvl1pPr>
          </a:lstStyle>
          <a:p>
            <a:endParaRPr lang="en-US"/>
          </a:p>
        </p:txBody>
      </p:sp>
      <p:sp>
        <p:nvSpPr>
          <p:cNvPr id="6" name="Slide Number Placeholder 5"/>
          <p:cNvSpPr>
            <a:spLocks noGrp="1"/>
          </p:cNvSpPr>
          <p:nvPr>
            <p:ph type="sldNum" sz="quarter" idx="4"/>
          </p:nvPr>
        </p:nvSpPr>
        <p:spPr>
          <a:xfrm>
            <a:off x="18083326" y="12604750"/>
            <a:ext cx="4702062" cy="730250"/>
          </a:xfrm>
          <a:prstGeom prst="rect">
            <a:avLst/>
          </a:prstGeom>
        </p:spPr>
        <p:txBody>
          <a:bodyPr vert="horz" lIns="91440" tIns="45720" rIns="91440" bIns="45720" rtlCol="0" anchor="ctr"/>
          <a:lstStyle>
            <a:lvl1pPr algn="r">
              <a:defRPr sz="2400">
                <a:solidFill>
                  <a:schemeClr val="tx1">
                    <a:tint val="75000"/>
                  </a:schemeClr>
                </a:solidFill>
                <a:latin typeface="Community" panose="02000303040000020003" pitchFamily="2" charset="0"/>
              </a:defRPr>
            </a:lvl1pPr>
          </a:lstStyle>
          <a:p>
            <a:fld id="{9386954D-29FB-504B-A61A-AC325EBF3697}" type="slidenum">
              <a:rPr lang="en-US" smtClean="0"/>
              <a:pPr/>
              <a:t>‹#›</a:t>
            </a:fld>
            <a:endParaRPr lang="en-US"/>
          </a:p>
        </p:txBody>
      </p:sp>
    </p:spTree>
    <p:extLst>
      <p:ext uri="{BB962C8B-B14F-4D97-AF65-F5344CB8AC3E}">
        <p14:creationId xmlns:p14="http://schemas.microsoft.com/office/powerpoint/2010/main" val="1296987470"/>
      </p:ext>
    </p:extLst>
  </p:cSld>
  <p:clrMap bg1="lt1" tx1="dk1" bg2="lt2" tx2="dk2" accent1="accent1" accent2="accent2" accent3="accent3" accent4="accent4" accent5="accent5" accent6="accent6" hlink="hlink" folHlink="folHlink"/>
  <p:sldLayoutIdLst>
    <p:sldLayoutId id="2147484240" r:id="rId1"/>
    <p:sldLayoutId id="2147484398" r:id="rId2"/>
    <p:sldLayoutId id="2147484396" r:id="rId3"/>
    <p:sldLayoutId id="2147484397" r:id="rId4"/>
    <p:sldLayoutId id="2147484399" r:id="rId5"/>
    <p:sldLayoutId id="2147484265" r:id="rId6"/>
    <p:sldLayoutId id="2147484268" r:id="rId7"/>
    <p:sldLayoutId id="2147484266" r:id="rId8"/>
    <p:sldLayoutId id="2147484267" r:id="rId9"/>
    <p:sldLayoutId id="2147484269" r:id="rId10"/>
    <p:sldLayoutId id="2147484250" r:id="rId11"/>
    <p:sldLayoutId id="2147484404" r:id="rId12"/>
    <p:sldLayoutId id="2147484251" r:id="rId13"/>
    <p:sldLayoutId id="2147484253" r:id="rId14"/>
    <p:sldLayoutId id="2147484405" r:id="rId15"/>
    <p:sldLayoutId id="2147484255" r:id="rId16"/>
    <p:sldLayoutId id="2147484408" r:id="rId17"/>
    <p:sldLayoutId id="2147484406" r:id="rId18"/>
    <p:sldLayoutId id="2147484407" r:id="rId19"/>
    <p:sldLayoutId id="2147484409" r:id="rId20"/>
    <p:sldLayoutId id="2147484410" r:id="rId21"/>
    <p:sldLayoutId id="2147484413" r:id="rId22"/>
    <p:sldLayoutId id="2147484411" r:id="rId23"/>
    <p:sldLayoutId id="2147484412" r:id="rId24"/>
    <p:sldLayoutId id="2147484414" r:id="rId25"/>
    <p:sldLayoutId id="2147484270" r:id="rId26"/>
    <p:sldLayoutId id="2147484273" r:id="rId27"/>
    <p:sldLayoutId id="2147484271" r:id="rId28"/>
    <p:sldLayoutId id="2147484272" r:id="rId29"/>
    <p:sldLayoutId id="2147484274" r:id="rId30"/>
    <p:sldLayoutId id="2147484365" r:id="rId31"/>
    <p:sldLayoutId id="2147484368" r:id="rId32"/>
    <p:sldLayoutId id="2147484367" r:id="rId33"/>
    <p:sldLayoutId id="2147484366" r:id="rId34"/>
    <p:sldLayoutId id="2147484369" r:id="rId35"/>
    <p:sldLayoutId id="2147484337" r:id="rId36"/>
    <p:sldLayoutId id="2147484340" r:id="rId37"/>
    <p:sldLayoutId id="2147484338" r:id="rId38"/>
    <p:sldLayoutId id="2147484339" r:id="rId39"/>
    <p:sldLayoutId id="2147484341" r:id="rId40"/>
    <p:sldLayoutId id="2147484312" r:id="rId41"/>
    <p:sldLayoutId id="2147484315" r:id="rId42"/>
    <p:sldLayoutId id="2147484313" r:id="rId43"/>
    <p:sldLayoutId id="2147484314" r:id="rId44"/>
    <p:sldLayoutId id="2147484316" r:id="rId45"/>
    <p:sldLayoutId id="2147484471" r:id="rId46"/>
    <p:sldLayoutId id="2147484370" r:id="rId47"/>
    <p:sldLayoutId id="2147484472" r:id="rId48"/>
    <p:sldLayoutId id="2147484260" r:id="rId49"/>
    <p:sldLayoutId id="2147484473" r:id="rId50"/>
    <p:sldLayoutId id="2147484481" r:id="rId51"/>
    <p:sldLayoutId id="2147484483" r:id="rId52"/>
    <p:sldLayoutId id="2147484484" r:id="rId53"/>
    <p:sldLayoutId id="2147484482" r:id="rId54"/>
    <p:sldLayoutId id="2147484309" r:id="rId55"/>
    <p:sldLayoutId id="2147484477" r:id="rId56"/>
    <p:sldLayoutId id="2147484310" r:id="rId57"/>
    <p:sldLayoutId id="2147484478" r:id="rId58"/>
    <p:sldLayoutId id="2147484479" r:id="rId59"/>
    <p:sldLayoutId id="2147484480" r:id="rId60"/>
    <p:sldLayoutId id="2147484311" r:id="rId61"/>
    <p:sldLayoutId id="2147484476" r:id="rId62"/>
    <p:sldLayoutId id="2147484486" r:id="rId63"/>
    <p:sldLayoutId id="2147484485" r:id="rId64"/>
    <p:sldLayoutId id="2147484487" r:id="rId65"/>
    <p:sldLayoutId id="2147484489" r:id="rId66"/>
    <p:sldLayoutId id="2147484276" r:id="rId67"/>
    <p:sldLayoutId id="2147484490" r:id="rId68"/>
    <p:sldLayoutId id="2147484491" r:id="rId69"/>
    <p:sldLayoutId id="2147484277" r:id="rId70"/>
    <p:sldLayoutId id="2147484470" r:id="rId71"/>
    <p:sldLayoutId id="2147484492" r:id="rId72"/>
    <p:sldLayoutId id="2147484493" r:id="rId73"/>
    <p:sldLayoutId id="2147484494" r:id="rId74"/>
    <p:sldLayoutId id="2147484510" r:id="rId75"/>
    <p:sldLayoutId id="2147484382" r:id="rId76"/>
    <p:sldLayoutId id="2147484280" r:id="rId77"/>
    <p:sldLayoutId id="2147484281" r:id="rId78"/>
    <p:sldLayoutId id="2147484500" r:id="rId79"/>
    <p:sldLayoutId id="2147484245" r:id="rId80"/>
    <p:sldLayoutId id="2147484402" r:id="rId81"/>
    <p:sldLayoutId id="2147484495" r:id="rId82"/>
    <p:sldLayoutId id="2147484334" r:id="rId83"/>
    <p:sldLayoutId id="2147484283" r:id="rId84"/>
    <p:sldLayoutId id="2147484284" r:id="rId85"/>
    <p:sldLayoutId id="2147484285" r:id="rId86"/>
    <p:sldLayoutId id="2147484286" r:id="rId87"/>
    <p:sldLayoutId id="2147484288" r:id="rId88"/>
    <p:sldLayoutId id="2147484289" r:id="rId89"/>
    <p:sldLayoutId id="2147484290" r:id="rId90"/>
    <p:sldLayoutId id="2147484377" r:id="rId91"/>
    <p:sldLayoutId id="2147484378" r:id="rId92"/>
    <p:sldLayoutId id="2147484507" r:id="rId93"/>
    <p:sldLayoutId id="2147484461" r:id="rId94"/>
    <p:sldLayoutId id="2147484416" r:id="rId95"/>
    <p:sldLayoutId id="2147484298" r:id="rId96"/>
    <p:sldLayoutId id="2147484300" r:id="rId97"/>
    <p:sldLayoutId id="2147484301" r:id="rId98"/>
    <p:sldLayoutId id="2147484302" r:id="rId99"/>
    <p:sldLayoutId id="2147484303" r:id="rId100"/>
    <p:sldLayoutId id="2147484464" r:id="rId101"/>
    <p:sldLayoutId id="2147484511" r:id="rId102"/>
    <p:sldLayoutId id="2147484306" r:id="rId103"/>
    <p:sldLayoutId id="2147484331" r:id="rId104"/>
    <p:sldLayoutId id="2147484463" r:id="rId105"/>
    <p:sldLayoutId id="2147484551" r:id="rId106"/>
    <p:sldLayoutId id="2147484515" r:id="rId107"/>
    <p:sldLayoutId id="2147484304" r:id="rId108"/>
    <p:sldLayoutId id="2147484502" r:id="rId109"/>
    <p:sldLayoutId id="2147484305" r:id="rId110"/>
    <p:sldLayoutId id="2147484501" r:id="rId111"/>
    <p:sldLayoutId id="2147484455" r:id="rId112"/>
    <p:sldLayoutId id="2147484488" r:id="rId113"/>
    <p:sldLayoutId id="2147484497" r:id="rId114"/>
    <p:sldLayoutId id="2147484308" r:id="rId115"/>
    <p:sldLayoutId id="2147484498" r:id="rId116"/>
    <p:sldLayoutId id="2147484333" r:id="rId117"/>
    <p:sldLayoutId id="2147484336" r:id="rId118"/>
    <p:sldLayoutId id="2147484347" r:id="rId119"/>
    <p:sldLayoutId id="2147484460" r:id="rId120"/>
    <p:sldLayoutId id="2147484436" r:id="rId121"/>
    <p:sldLayoutId id="2147484437" r:id="rId122"/>
    <p:sldLayoutId id="2147484462" r:id="rId123"/>
    <p:sldLayoutId id="2147484465" r:id="rId124"/>
    <p:sldLayoutId id="2147484294" r:id="rId125"/>
    <p:sldLayoutId id="2147484550" r:id="rId126"/>
    <p:sldLayoutId id="2147484295" r:id="rId127"/>
    <p:sldLayoutId id="2147484364" r:id="rId128"/>
    <p:sldLayoutId id="2147484386" r:id="rId129"/>
    <p:sldLayoutId id="2147484297" r:id="rId130"/>
    <p:sldLayoutId id="2147484330" r:id="rId131"/>
    <p:sldLayoutId id="2147484517" r:id="rId132"/>
    <p:sldLayoutId id="2147484452" r:id="rId133"/>
    <p:sldLayoutId id="2147484518" r:id="rId134"/>
    <p:sldLayoutId id="2147484519" r:id="rId135"/>
    <p:sldLayoutId id="2147484520" r:id="rId136"/>
    <p:sldLayoutId id="2147484430" r:id="rId137"/>
    <p:sldLayoutId id="2147484431" r:id="rId138"/>
    <p:sldLayoutId id="2147484432" r:id="rId139"/>
    <p:sldLayoutId id="2147484433" r:id="rId140"/>
    <p:sldLayoutId id="2147484434" r:id="rId141"/>
    <p:sldLayoutId id="2147484435" r:id="rId142"/>
    <p:sldLayoutId id="2147484521" r:id="rId143"/>
    <p:sldLayoutId id="2147484438" r:id="rId144"/>
    <p:sldLayoutId id="2147484317" r:id="rId145"/>
    <p:sldLayoutId id="2147484415" r:id="rId146"/>
    <p:sldLayoutId id="2147484319" r:id="rId147"/>
    <p:sldLayoutId id="2147484376" r:id="rId148"/>
    <p:sldLayoutId id="2147484379" r:id="rId149"/>
    <p:sldLayoutId id="2147484705" r:id="rId150"/>
    <p:sldLayoutId id="2147484380" r:id="rId151"/>
    <p:sldLayoutId id="2147484381" r:id="rId152"/>
    <p:sldLayoutId id="2147484324" r:id="rId153"/>
    <p:sldLayoutId id="2147484325" r:id="rId154"/>
    <p:sldLayoutId id="2147484326" r:id="rId155"/>
    <p:sldLayoutId id="2147484327" r:id="rId156"/>
    <p:sldLayoutId id="2147484328" r:id="rId157"/>
    <p:sldLayoutId id="2147484329" r:id="rId158"/>
    <p:sldLayoutId id="2147484348" r:id="rId159"/>
    <p:sldLayoutId id="2147484417" r:id="rId160"/>
    <p:sldLayoutId id="2147484418" r:id="rId161"/>
    <p:sldLayoutId id="2147484419" r:id="rId162"/>
    <p:sldLayoutId id="2147484349" r:id="rId163"/>
    <p:sldLayoutId id="2147484350" r:id="rId164"/>
    <p:sldLayoutId id="2147484474" r:id="rId165"/>
    <p:sldLayoutId id="2147484456" r:id="rId166"/>
    <p:sldLayoutId id="2147484351" r:id="rId167"/>
    <p:sldLayoutId id="2147484458" r:id="rId168"/>
    <p:sldLayoutId id="2147484352" r:id="rId169"/>
    <p:sldLayoutId id="2147484475" r:id="rId170"/>
    <p:sldLayoutId id="2147484457" r:id="rId171"/>
    <p:sldLayoutId id="2147484508" r:id="rId172"/>
    <p:sldLayoutId id="2147484353" r:id="rId173"/>
    <p:sldLayoutId id="2147484503" r:id="rId174"/>
    <p:sldLayoutId id="2147484522" r:id="rId175"/>
    <p:sldLayoutId id="2147484504" r:id="rId176"/>
    <p:sldLayoutId id="2147484505" r:id="rId177"/>
    <p:sldLayoutId id="2147484506" r:id="rId178"/>
    <p:sldLayoutId id="2147484468" r:id="rId179"/>
    <p:sldLayoutId id="2147484354" r:id="rId180"/>
    <p:sldLayoutId id="2147484466" r:id="rId181"/>
    <p:sldLayoutId id="2147484467" r:id="rId182"/>
    <p:sldLayoutId id="2147484469" r:id="rId183"/>
    <p:sldLayoutId id="2147484453" r:id="rId184"/>
    <p:sldLayoutId id="2147484523" r:id="rId185"/>
    <p:sldLayoutId id="2147484524" r:id="rId186"/>
    <p:sldLayoutId id="2147484509" r:id="rId187"/>
    <p:sldLayoutId id="2147484356" r:id="rId188"/>
    <p:sldLayoutId id="2147484706" r:id="rId189"/>
  </p:sldLayoutIdLst>
  <p:hf hdr="0" ftr="0" dt="0"/>
  <p:txStyles>
    <p:title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#e9e5df </a:t>
              </a:r>
            </a:p>
            <a:p>
              <a:pPr lvl="0" algn="r" rtl="0">
                <a:defRPr/>
              </a:pPr>
              <a:r>
                <a:rPr kumimoji="0" lang="de-DE"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#fdfaf5</a:t>
              </a:r>
            </a:p>
            <a:p>
              <a:pPr algn="r" rtl="0"/>
              <a:r>
                <a:rPr kumimoji="0" lang="de-DE"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2963514092"/>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 id="2147484600" r:id="rId15"/>
    <p:sldLayoutId id="2147484601" r:id="rId16"/>
    <p:sldLayoutId id="2147484602" r:id="rId17"/>
    <p:sldLayoutId id="2147484603" r:id="rId18"/>
    <p:sldLayoutId id="2147484604" r:id="rId19"/>
    <p:sldLayoutId id="2147484605" r:id="rId20"/>
    <p:sldLayoutId id="2147484606" r:id="rId21"/>
    <p:sldLayoutId id="2147484607" r:id="rId22"/>
    <p:sldLayoutId id="2147484608"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#e9e5df </a:t>
              </a:r>
            </a:p>
            <a:p>
              <a:pPr lvl="0" algn="r" rtl="0">
                <a:defRPr/>
              </a:pPr>
              <a:r>
                <a:rPr kumimoji="0" lang="de-DE"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#fdfaf5</a:t>
              </a:r>
            </a:p>
            <a:p>
              <a:pPr algn="r" rtl="0"/>
              <a:r>
                <a:rPr kumimoji="0" lang="de-DE"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3292250493"/>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#e9e5df </a:t>
              </a:r>
            </a:p>
            <a:p>
              <a:pPr lvl="0" algn="r" rtl="0">
                <a:defRPr/>
              </a:pPr>
              <a:r>
                <a:rPr kumimoji="0" lang="de-DE"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#fdfaf5</a:t>
              </a:r>
            </a:p>
            <a:p>
              <a:pPr algn="r" rtl="0"/>
              <a:r>
                <a:rPr kumimoji="0" lang="de-DE"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4002693402"/>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 id="2147484647" r:id="rId14"/>
    <p:sldLayoutId id="2147484648" r:id="rId15"/>
    <p:sldLayoutId id="2147484649" r:id="rId16"/>
    <p:sldLayoutId id="2147484650" r:id="rId17"/>
    <p:sldLayoutId id="2147484651" r:id="rId18"/>
    <p:sldLayoutId id="2147484652" r:id="rId19"/>
    <p:sldLayoutId id="2147484653" r:id="rId20"/>
    <p:sldLayoutId id="2147484654" r:id="rId21"/>
    <p:sldLayoutId id="2147484655" r:id="rId22"/>
    <p:sldLayoutId id="2147484656"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#e9e5df </a:t>
              </a:r>
            </a:p>
            <a:p>
              <a:pPr lvl="0" algn="r" rtl="0">
                <a:defRPr/>
              </a:pPr>
              <a:r>
                <a:rPr kumimoji="0" lang="de-DE"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#fdfaf5</a:t>
              </a:r>
            </a:p>
            <a:p>
              <a:pPr algn="r" rtl="0"/>
              <a:r>
                <a:rPr kumimoji="0" lang="de-DE"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2087403570"/>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 id="2147484672" r:id="rId15"/>
    <p:sldLayoutId id="2147484673" r:id="rId16"/>
    <p:sldLayoutId id="2147484674" r:id="rId17"/>
    <p:sldLayoutId id="2147484675" r:id="rId18"/>
    <p:sldLayoutId id="2147484676" r:id="rId19"/>
    <p:sldLayoutId id="2147484677" r:id="rId20"/>
    <p:sldLayoutId id="2147484678" r:id="rId21"/>
    <p:sldLayoutId id="2147484679" r:id="rId22"/>
    <p:sldLayoutId id="2147484680"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de-DE"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de-DE"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#e9e5df </a:t>
              </a:r>
            </a:p>
            <a:p>
              <a:pPr lvl="0" algn="r" rtl="0">
                <a:defRPr/>
              </a:pPr>
              <a:r>
                <a:rPr kumimoji="0" lang="de-DE"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de-DE" sz="1600">
                  <a:solidFill>
                    <a:schemeClr val="tx1"/>
                  </a:solidFill>
                  <a:latin typeface="Community Light" panose="02000303040000020003" pitchFamily="2" charset="0"/>
                </a:rPr>
                <a:t>#fdfaf5</a:t>
              </a:r>
            </a:p>
            <a:p>
              <a:pPr algn="r" rtl="0"/>
              <a:r>
                <a:rPr kumimoji="0" lang="de-DE"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4112605565"/>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 id="2147484693" r:id="rId12"/>
    <p:sldLayoutId id="2147484694" r:id="rId13"/>
    <p:sldLayoutId id="2147484695" r:id="rId14"/>
    <p:sldLayoutId id="2147484696" r:id="rId15"/>
    <p:sldLayoutId id="2147484697" r:id="rId16"/>
    <p:sldLayoutId id="2147484698" r:id="rId17"/>
    <p:sldLayoutId id="2147484699" r:id="rId18"/>
    <p:sldLayoutId id="2147484700" r:id="rId19"/>
    <p:sldLayoutId id="2147484701" r:id="rId20"/>
    <p:sldLayoutId id="2147484702" r:id="rId21"/>
    <p:sldLayoutId id="2147484703" r:id="rId22"/>
    <p:sldLayoutId id="2147484704"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D4F48F-257F-2749-8333-DB3EC2083514}"/>
              </a:ext>
            </a:extLst>
          </p:cNvPr>
          <p:cNvSpPr/>
          <p:nvPr/>
        </p:nvSpPr>
        <p:spPr>
          <a:xfrm>
            <a:off x="0" y="0"/>
            <a:ext cx="24387175" cy="13716000"/>
          </a:xfrm>
          <a:prstGeom prst="rect">
            <a:avLst/>
          </a:prstGeom>
          <a:solidFill>
            <a:srgbClr val="FCF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94CAF8-C08A-41EB-82FA-7FCA09202A80}"/>
              </a:ext>
            </a:extLst>
          </p:cNvPr>
          <p:cNvSpPr>
            <a:spLocks/>
          </p:cNvSpPr>
          <p:nvPr/>
        </p:nvSpPr>
        <p:spPr bwMode="auto">
          <a:xfrm>
            <a:off x="2071733" y="1975160"/>
            <a:ext cx="2924494"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de-DE" sz="3200">
                <a:solidFill>
                  <a:schemeClr val="bg2"/>
                </a:solidFill>
                <a:latin typeface="Community Light"/>
              </a:rPr>
              <a:t>Schritte</a:t>
            </a:r>
          </a:p>
        </p:txBody>
      </p:sp>
      <p:sp>
        <p:nvSpPr>
          <p:cNvPr id="10" name="Rectangle 9">
            <a:extLst>
              <a:ext uri="{FF2B5EF4-FFF2-40B4-BE49-F238E27FC236}">
                <a16:creationId xmlns:a16="http://schemas.microsoft.com/office/drawing/2014/main" id="{59C3FB1A-3BF7-4591-896E-B046A32710B5}"/>
              </a:ext>
            </a:extLst>
          </p:cNvPr>
          <p:cNvSpPr>
            <a:spLocks/>
          </p:cNvSpPr>
          <p:nvPr/>
        </p:nvSpPr>
        <p:spPr bwMode="auto">
          <a:xfrm>
            <a:off x="15187227" y="1963858"/>
            <a:ext cx="2924494"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de-DE" sz="3200">
                <a:solidFill>
                  <a:schemeClr val="bg2"/>
                </a:solidFill>
                <a:latin typeface="Community Light"/>
                <a:ea typeface="Source Sans Pro Semibold"/>
              </a:rPr>
              <a:t>Beispielantworten </a:t>
            </a:r>
          </a:p>
        </p:txBody>
      </p:sp>
      <p:pic>
        <p:nvPicPr>
          <p:cNvPr id="8" name="Picture 7" descr="A close up of a sign&#10;&#10;Description automatically generated">
            <a:extLst>
              <a:ext uri="{FF2B5EF4-FFF2-40B4-BE49-F238E27FC236}">
                <a16:creationId xmlns:a16="http://schemas.microsoft.com/office/drawing/2014/main" id="{1499A46B-A0A2-0A44-B3F0-AFF3C214C349}"/>
              </a:ext>
            </a:extLst>
          </p:cNvPr>
          <p:cNvPicPr>
            <a:picLocks noChangeAspect="1"/>
          </p:cNvPicPr>
          <p:nvPr/>
        </p:nvPicPr>
        <p:blipFill>
          <a:blip r:embed="rId3"/>
          <a:stretch>
            <a:fillRect/>
          </a:stretch>
        </p:blipFill>
        <p:spPr>
          <a:xfrm>
            <a:off x="20403262" y="13154338"/>
            <a:ext cx="3037443" cy="415334"/>
          </a:xfrm>
          <a:prstGeom prst="rect">
            <a:avLst/>
          </a:prstGeom>
        </p:spPr>
      </p:pic>
      <p:sp>
        <p:nvSpPr>
          <p:cNvPr id="11" name="Text Placeholder 2">
            <a:extLst>
              <a:ext uri="{FF2B5EF4-FFF2-40B4-BE49-F238E27FC236}">
                <a16:creationId xmlns:a16="http://schemas.microsoft.com/office/drawing/2014/main" id="{5DC0D25F-E9C7-5E4F-BE87-D796A630A68B}"/>
              </a:ext>
            </a:extLst>
          </p:cNvPr>
          <p:cNvSpPr txBox="1">
            <a:spLocks/>
          </p:cNvSpPr>
          <p:nvPr/>
        </p:nvSpPr>
        <p:spPr>
          <a:xfrm>
            <a:off x="823838" y="582028"/>
            <a:ext cx="21274215" cy="872246"/>
          </a:xfrm>
          <a:prstGeom prst="rect">
            <a:avLst/>
          </a:prstGeom>
        </p:spPr>
        <p:txBody>
          <a:bodyPr vert="horz" lIns="91440" tIns="45720" rIns="91440" bIns="45720" rtlCol="0"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accent6"/>
                </a:solidFill>
                <a:latin typeface="Community" panose="02000303040000020003" pitchFamily="2"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accent6"/>
                </a:solidFill>
                <a:latin typeface="Community" panose="02000303040000020003" pitchFamily="2"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accent6"/>
                </a:solidFill>
                <a:latin typeface="Community" panose="02000303040000020003" pitchFamily="2"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accent6"/>
                </a:solidFill>
                <a:latin typeface="Community" panose="02000303040000020003" pitchFamily="2"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accent6"/>
                </a:solidFill>
                <a:latin typeface="Community"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de-DE" sz="6100" dirty="0">
                <a:solidFill>
                  <a:srgbClr val="2D65BC"/>
                </a:solidFill>
                <a:latin typeface="Community Light"/>
              </a:rPr>
              <a:t>In 3 Schritten messbare Ziele formulieren</a:t>
            </a:r>
          </a:p>
        </p:txBody>
      </p:sp>
      <p:graphicFrame>
        <p:nvGraphicFramePr>
          <p:cNvPr id="18" name="Table 17">
            <a:extLst>
              <a:ext uri="{FF2B5EF4-FFF2-40B4-BE49-F238E27FC236}">
                <a16:creationId xmlns:a16="http://schemas.microsoft.com/office/drawing/2014/main" id="{7049EBE6-BB89-4D2D-8BD2-76CE869529D4}"/>
              </a:ext>
            </a:extLst>
          </p:cNvPr>
          <p:cNvGraphicFramePr>
            <a:graphicFrameLocks noGrp="1"/>
          </p:cNvGraphicFramePr>
          <p:nvPr>
            <p:extLst>
              <p:ext uri="{D42A27DB-BD31-4B8C-83A1-F6EECF244321}">
                <p14:modId xmlns:p14="http://schemas.microsoft.com/office/powerpoint/2010/main" val="3784795995"/>
              </p:ext>
            </p:extLst>
          </p:nvPr>
        </p:nvGraphicFramePr>
        <p:xfrm>
          <a:off x="1828799" y="2581368"/>
          <a:ext cx="21611906" cy="11003228"/>
        </p:xfrm>
        <a:graphic>
          <a:graphicData uri="http://schemas.openxmlformats.org/drawingml/2006/table">
            <a:tbl>
              <a:tblPr firstRow="1" bandRow="1">
                <a:tableStyleId>{5C22544A-7EE6-4342-B048-85BDC9FD1C3A}</a:tableStyleId>
              </a:tblPr>
              <a:tblGrid>
                <a:gridCol w="3719385">
                  <a:extLst>
                    <a:ext uri="{9D8B030D-6E8A-4147-A177-3AD203B41FA5}">
                      <a16:colId xmlns:a16="http://schemas.microsoft.com/office/drawing/2014/main" val="659766052"/>
                    </a:ext>
                  </a:extLst>
                </a:gridCol>
                <a:gridCol w="9032789">
                  <a:extLst>
                    <a:ext uri="{9D8B030D-6E8A-4147-A177-3AD203B41FA5}">
                      <a16:colId xmlns:a16="http://schemas.microsoft.com/office/drawing/2014/main" val="4123104570"/>
                    </a:ext>
                  </a:extLst>
                </a:gridCol>
                <a:gridCol w="8859732">
                  <a:extLst>
                    <a:ext uri="{9D8B030D-6E8A-4147-A177-3AD203B41FA5}">
                      <a16:colId xmlns:a16="http://schemas.microsoft.com/office/drawing/2014/main" val="1816237938"/>
                    </a:ext>
                  </a:extLst>
                </a:gridCol>
              </a:tblGrid>
              <a:tr h="1116738">
                <a:tc rowSpan="3">
                  <a:txBody>
                    <a:bodyPr/>
                    <a:lstStyle/>
                    <a:p>
                      <a:pPr marL="0" lvl="0" indent="0" algn="l" defTabSz="1828800" rtl="0" eaLnBrk="1" latinLnBrk="0" hangingPunct="1">
                        <a:lnSpc>
                          <a:spcPct val="90000"/>
                        </a:lnSpc>
                        <a:spcBef>
                          <a:spcPts val="2000"/>
                        </a:spcBef>
                        <a:buFont typeface="Arial" panose="020B0604020202020204" pitchFamily="34" charset="0"/>
                        <a:buNone/>
                      </a:pPr>
                      <a:r>
                        <a:rPr lang="de-DE" sz="2800" b="0" i="0" kern="1200">
                          <a:solidFill>
                            <a:srgbClr val="2D65BC"/>
                          </a:solidFill>
                          <a:latin typeface="Community Light"/>
                          <a:ea typeface="+mn-ea"/>
                          <a:cs typeface="+mn-cs"/>
                        </a:rPr>
                        <a:t>Bedarf ermitteln</a:t>
                      </a:r>
                    </a:p>
                  </a:txBody>
                  <a:tcPr marL="274320" marR="0" marT="182880" marB="182880" anchor="ctr">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lvl="0" indent="0" algn="l" defTabSz="1828800" rtl="0" eaLnBrk="1" latinLnBrk="0" hangingPunct="1">
                        <a:lnSpc>
                          <a:spcPct val="90000"/>
                        </a:lnSpc>
                        <a:spcBef>
                          <a:spcPts val="2000"/>
                        </a:spcBef>
                        <a:buFont typeface="Arial" panose="020B0604020202020204" pitchFamily="34" charset="0"/>
                        <a:buNone/>
                      </a:pPr>
                      <a:r>
                        <a:rPr lang="de-DE" sz="2200" b="0" i="0" kern="1200">
                          <a:solidFill>
                            <a:schemeClr val="tx1"/>
                          </a:solidFill>
                          <a:latin typeface="Community Light"/>
                          <a:ea typeface="+mn-ea"/>
                          <a:cs typeface="+mn-cs"/>
                        </a:rPr>
                        <a:t>Welche Kompetenzlücken bestehen im Unternehmen?</a:t>
                      </a:r>
                    </a:p>
                  </a:txBody>
                  <a:tcPr marL="274320" marR="0" marT="182880" marB="182880" anchor="ctr">
                    <a:lnL w="12700" cmpd="sng">
                      <a:noFill/>
                    </a:lnL>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Nachwuchsführungskräften mangelt es an Erfahrung in der Personalführung und Leistungsbewertung.</a:t>
                      </a:r>
                    </a:p>
                  </a:txBody>
                  <a:tcPr marL="640080" marR="0" marT="182880" marB="182880" anchor="ctr">
                    <a:lnL w="12700" cmpd="sng">
                      <a:noFill/>
                    </a:lnL>
                    <a:lnR w="12700" cmpd="sng">
                      <a:noFill/>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66173710"/>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de-DE" sz="2200" b="0" i="0" u="none" strike="noStrike" kern="1200" cap="none" normalizeH="0" baseline="0">
                          <a:ln>
                            <a:noFill/>
                          </a:ln>
                          <a:solidFill>
                            <a:schemeClr val="tx1"/>
                          </a:solidFill>
                          <a:effectLst/>
                          <a:uLnTx/>
                          <a:uFillTx/>
                          <a:latin typeface="Community Light"/>
                          <a:ea typeface="+mn-ea"/>
                          <a:cs typeface="+mn-cs"/>
                        </a:rPr>
                        <a:t>Welche Teams und Abteilungen sind betroffen?</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Abteilungen mit vielen intern aufgestiegenen Führungskräften</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1893608"/>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de-DE" sz="2200" b="0" i="0" u="none" strike="noStrike" kern="1200" cap="none" normalizeH="0" baseline="0">
                          <a:ln>
                            <a:noFill/>
                          </a:ln>
                          <a:solidFill>
                            <a:schemeClr val="tx1"/>
                          </a:solidFill>
                          <a:effectLst/>
                          <a:uLnTx/>
                          <a:uFillTx/>
                          <a:latin typeface="Community Light"/>
                          <a:ea typeface="+mn-ea"/>
                          <a:cs typeface="+mn-cs"/>
                        </a:rPr>
                        <a:t>Inwiefern betreffen diese das Unternehmen als Ganzes?</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Die Zufriedenheit der Mitarbeiter:innen mit der Unterstützung durch ihre Vorgesetzten ist gesunken, was zu einer gestiegenen Fluktuation in diesen Teams geführt hat.</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55574496"/>
                  </a:ext>
                </a:extLst>
              </a:tr>
              <a:tr h="1116738">
                <a:tc rowSpan="3">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de-DE" sz="2800" b="0" i="0" u="none" strike="noStrike" kern="1200" cap="none" normalizeH="0" baseline="0">
                          <a:ln>
                            <a:noFill/>
                          </a:ln>
                          <a:solidFill>
                            <a:srgbClr val="2D65BC"/>
                          </a:solidFill>
                          <a:effectLst/>
                          <a:uLnTx/>
                          <a:uFillTx/>
                          <a:latin typeface="Community Light"/>
                          <a:ea typeface="+mn-ea"/>
                          <a:cs typeface="+mn-cs"/>
                        </a:rPr>
                        <a:t>Erfolg definieren</a:t>
                      </a: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de-DE" sz="2200" b="0" i="0">
                          <a:solidFill>
                            <a:schemeClr val="tx1"/>
                          </a:solidFill>
                          <a:latin typeface="Community Light"/>
                        </a:rPr>
                        <a:t>Wie kann LinkedIn Learning mein Unternehmen in diesen Punkten unterstützen?</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LinkedIn Learning-Kurse und individuell anpassbare Lernpfade ermöglichen die Weiterbildung aller Mitarbeiter:innen.</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37796898"/>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de-DE" sz="2200" b="0" i="0">
                          <a:solidFill>
                            <a:schemeClr val="tx1"/>
                          </a:solidFill>
                          <a:latin typeface="Community Light"/>
                        </a:rPr>
                        <a:t>Wie sieht kurzfristiger Erfolg aus?</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Die geplanten Aktivierungs- und User-Engagement-Raten wurden an vorab definierten Meilensteinen nach der Einführung erreicht, z. B. nach 90 Tagen, 180 Tagen etc.</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27494220"/>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de-DE" sz="2200" b="0" i="0">
                          <a:solidFill>
                            <a:schemeClr val="tx1"/>
                          </a:solidFill>
                          <a:latin typeface="Community Light"/>
                        </a:rPr>
                        <a:t>Wie sieht langfristiger Erfolg aus?</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Durch anhaltendes User-Engagement erfolgt eine erfolgreiche Umschulung und Kompetenzlücken werden geschlossen.</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81989588"/>
                  </a:ext>
                </a:extLst>
              </a:tr>
              <a:tr h="1304738">
                <a:tc rowSpan="3">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de-DE" sz="2800" b="0" i="0" u="none" strike="noStrike" kern="1200" cap="none" normalizeH="0" baseline="0">
                          <a:ln>
                            <a:noFill/>
                          </a:ln>
                          <a:solidFill>
                            <a:srgbClr val="2D65BC"/>
                          </a:solidFill>
                          <a:effectLst/>
                          <a:uLnTx/>
                          <a:uFillTx/>
                          <a:latin typeface="Community Light"/>
                          <a:ea typeface="+mn-ea"/>
                          <a:cs typeface="+mn-cs"/>
                        </a:rPr>
                        <a:t>Ziele und Erfolgskriterien festlegen</a:t>
                      </a: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de-DE" sz="2200" b="0" i="0">
                          <a:solidFill>
                            <a:schemeClr val="tx1"/>
                          </a:solidFill>
                          <a:latin typeface="Community Light" panose="02000303040000020003" pitchFamily="2" charset="0"/>
                        </a:rPr>
                        <a:t>Wie viele Nutzer:innen sollen ihr Konto 90 Tage nach der Einführung aktiviert haben und wie viele das Angebot nutzen?</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90 Tage nach der Einführung haben X % der Nutzer:innen ihr Konto aktiviert und Y % haben Kurse angesehen.</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01910352"/>
                  </a:ext>
                </a:extLst>
              </a:tr>
              <a:tr h="1304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de-DE" sz="2200" b="0" i="0">
                          <a:solidFill>
                            <a:schemeClr val="tx1"/>
                          </a:solidFill>
                          <a:latin typeface="Community Light" panose="02000303040000020003" pitchFamily="2" charset="0"/>
                        </a:rPr>
                        <a:t>Mit welchen qualitativen Rückmeldungen können wir den Erfolg von LinkedIn Learning messen?</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Als Ziele können sich Nutzer:innen Wissenszuwachs und Verhaltensänderungen setzen. Befragen Sie Ihre Mitarbeiter:innen und Führungskräfte zudem 6 Monate nach dem Start zum Lernfortschritt.</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35424704"/>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de-DE" sz="2200" b="0" i="0">
                          <a:solidFill>
                            <a:schemeClr val="tx1"/>
                          </a:solidFill>
                          <a:latin typeface="Community Light" panose="02000303040000020003" pitchFamily="2" charset="0"/>
                        </a:rPr>
                        <a:t>Welche KPIs eignen sich zur Erfolgsmessung?</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de-DE" sz="2200" b="0" i="0">
                          <a:solidFill>
                            <a:schemeClr val="tx1"/>
                          </a:solidFill>
                          <a:latin typeface="Community Light" panose="02000303040000020003" pitchFamily="2" charset="0"/>
                        </a:rPr>
                        <a:t>X % Produktivitätssteigerungen und Y % erhöhte Mitarbeiterbindung</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73387684"/>
                  </a:ext>
                </a:extLst>
              </a:tr>
            </a:tbl>
          </a:graphicData>
        </a:graphic>
      </p:graphicFrame>
      <p:sp>
        <p:nvSpPr>
          <p:cNvPr id="9" name="Oval 8">
            <a:extLst>
              <a:ext uri="{FF2B5EF4-FFF2-40B4-BE49-F238E27FC236}">
                <a16:creationId xmlns:a16="http://schemas.microsoft.com/office/drawing/2014/main" id="{B19E2544-E497-644B-90D3-CA0AF803C5B4}"/>
              </a:ext>
            </a:extLst>
          </p:cNvPr>
          <p:cNvSpPr/>
          <p:nvPr/>
        </p:nvSpPr>
        <p:spPr>
          <a:xfrm>
            <a:off x="823838" y="3898643"/>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de-DE">
                <a:solidFill>
                  <a:schemeClr val="bg1"/>
                </a:solidFill>
                <a:latin typeface="Community" panose="02000303040000020003" pitchFamily="2" charset="0"/>
              </a:rPr>
              <a:t>1</a:t>
            </a:r>
          </a:p>
        </p:txBody>
      </p:sp>
      <p:sp>
        <p:nvSpPr>
          <p:cNvPr id="12" name="Oval 11">
            <a:extLst>
              <a:ext uri="{FF2B5EF4-FFF2-40B4-BE49-F238E27FC236}">
                <a16:creationId xmlns:a16="http://schemas.microsoft.com/office/drawing/2014/main" id="{0E01884E-9D96-124E-B423-F505C6E3ED3D}"/>
              </a:ext>
            </a:extLst>
          </p:cNvPr>
          <p:cNvSpPr/>
          <p:nvPr/>
        </p:nvSpPr>
        <p:spPr>
          <a:xfrm>
            <a:off x="823837" y="7243700"/>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de-DE">
                <a:solidFill>
                  <a:schemeClr val="bg1"/>
                </a:solidFill>
                <a:latin typeface="Community" panose="02000303040000020003" pitchFamily="2" charset="0"/>
              </a:rPr>
              <a:t>2</a:t>
            </a:r>
          </a:p>
        </p:txBody>
      </p:sp>
      <p:sp>
        <p:nvSpPr>
          <p:cNvPr id="13" name="Oval 12">
            <a:extLst>
              <a:ext uri="{FF2B5EF4-FFF2-40B4-BE49-F238E27FC236}">
                <a16:creationId xmlns:a16="http://schemas.microsoft.com/office/drawing/2014/main" id="{61760044-6D60-1141-BE87-FDEBDAE9EDA7}"/>
              </a:ext>
            </a:extLst>
          </p:cNvPr>
          <p:cNvSpPr/>
          <p:nvPr/>
        </p:nvSpPr>
        <p:spPr>
          <a:xfrm>
            <a:off x="823837" y="10773702"/>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de-DE">
                <a:solidFill>
                  <a:schemeClr val="bg1"/>
                </a:solidFill>
                <a:latin typeface="Community" panose="02000303040000020003" pitchFamily="2" charset="0"/>
              </a:rPr>
              <a:t>3</a:t>
            </a:r>
          </a:p>
        </p:txBody>
      </p:sp>
      <p:sp>
        <p:nvSpPr>
          <p:cNvPr id="14" name="Rectangle 13">
            <a:extLst>
              <a:ext uri="{FF2B5EF4-FFF2-40B4-BE49-F238E27FC236}">
                <a16:creationId xmlns:a16="http://schemas.microsoft.com/office/drawing/2014/main" id="{6FE02B8C-3D14-D64A-B85F-FACE027749CF}"/>
              </a:ext>
            </a:extLst>
          </p:cNvPr>
          <p:cNvSpPr>
            <a:spLocks/>
          </p:cNvSpPr>
          <p:nvPr/>
        </p:nvSpPr>
        <p:spPr bwMode="auto">
          <a:xfrm>
            <a:off x="5758165" y="1963859"/>
            <a:ext cx="6435422"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de-DE" sz="3200" dirty="0">
                <a:solidFill>
                  <a:schemeClr val="bg2"/>
                </a:solidFill>
                <a:latin typeface="Community Light"/>
              </a:rPr>
              <a:t>Diese Fragen können Ihnen helfen</a:t>
            </a:r>
          </a:p>
        </p:txBody>
      </p:sp>
    </p:spTree>
    <p:extLst>
      <p:ext uri="{BB962C8B-B14F-4D97-AF65-F5344CB8AC3E}">
        <p14:creationId xmlns:p14="http://schemas.microsoft.com/office/powerpoint/2010/main" val="278246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theme/theme1.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4" id="{740A04CF-A42B-EA48-91EC-B10B443BC4E2}" vid="{F12C9045-0041-204B-B1CE-70E598E3F316}"/>
    </a:ext>
  </a:extLst>
</a:theme>
</file>

<file path=ppt/theme/theme2.xml><?xml version="1.0" encoding="utf-8"?>
<a:theme xmlns:a="http://schemas.openxmlformats.org/drawingml/2006/main" name="data viz - green">
  <a:themeElements>
    <a:clrScheme name="data viz - green 1">
      <a:dk1>
        <a:srgbClr val="37424F"/>
      </a:dk1>
      <a:lt1>
        <a:srgbClr val="FDFAF5"/>
      </a:lt1>
      <a:dk2>
        <a:srgbClr val="915907"/>
      </a:dk2>
      <a:lt2>
        <a:srgbClr val="0A66C2"/>
      </a:lt2>
      <a:accent1>
        <a:srgbClr val="2F4922"/>
      </a:accent1>
      <a:accent2>
        <a:srgbClr val="44712E"/>
      </a:accent2>
      <a:accent3>
        <a:srgbClr val="5F9B41"/>
      </a:accent3>
      <a:accent4>
        <a:srgbClr val="7FC15E"/>
      </a:accent4>
      <a:accent5>
        <a:srgbClr val="A5DF89"/>
      </a:accent5>
      <a:accent6>
        <a:srgbClr val="C7F1B2"/>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9951206C-6426-214A-BE9B-6EB3FE0B2416}"/>
    </a:ext>
  </a:extLst>
</a:theme>
</file>

<file path=ppt/theme/theme3.xml><?xml version="1.0" encoding="utf-8"?>
<a:theme xmlns:a="http://schemas.openxmlformats.org/drawingml/2006/main" name="data viz - warm red">
  <a:themeElements>
    <a:clrScheme name="data viz - warm red">
      <a:dk1>
        <a:srgbClr val="37424F"/>
      </a:dk1>
      <a:lt1>
        <a:srgbClr val="FDFAF5"/>
      </a:lt1>
      <a:dk2>
        <a:srgbClr val="915907"/>
      </a:dk2>
      <a:lt2>
        <a:srgbClr val="0A66C2"/>
      </a:lt2>
      <a:accent1>
        <a:srgbClr val="762812"/>
      </a:accent1>
      <a:accent2>
        <a:srgbClr val="B24020"/>
      </a:accent2>
      <a:accent3>
        <a:srgbClr val="E16745"/>
      </a:accent3>
      <a:accent4>
        <a:srgbClr val="F5987E"/>
      </a:accent4>
      <a:accent5>
        <a:srgbClr val="FDC2B1"/>
      </a:accent5>
      <a:accent6>
        <a:srgbClr val="FFDED5"/>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EAF20A09-6400-514F-85DF-0A6110FE7F68}"/>
    </a:ext>
  </a:extLst>
</a:theme>
</file>

<file path=ppt/theme/theme4.xml><?xml version="1.0" encoding="utf-8"?>
<a:theme xmlns:a="http://schemas.openxmlformats.org/drawingml/2006/main" name="data viz - cool gray">
  <a:themeElements>
    <a:clrScheme name="data viz - cool gray">
      <a:dk1>
        <a:srgbClr val="37424F"/>
      </a:dk1>
      <a:lt1>
        <a:srgbClr val="FDFAF5"/>
      </a:lt1>
      <a:dk2>
        <a:srgbClr val="915907"/>
      </a:dk2>
      <a:lt2>
        <a:srgbClr val="0A66C2"/>
      </a:lt2>
      <a:accent1>
        <a:srgbClr val="38434F"/>
      </a:accent1>
      <a:accent2>
        <a:srgbClr val="566879"/>
      </a:accent2>
      <a:accent3>
        <a:srgbClr val="788FA5"/>
      </a:accent3>
      <a:accent4>
        <a:srgbClr val="9DB3C8"/>
      </a:accent4>
      <a:accent5>
        <a:srgbClr val="C0D1E2"/>
      </a:accent5>
      <a:accent6>
        <a:srgbClr val="DCE6F1"/>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23EA19F4-E780-9C4F-86DC-5CA4B394C79E}"/>
    </a:ext>
  </a:extLst>
</a:theme>
</file>

<file path=ppt/theme/theme5.xml><?xml version="1.0" encoding="utf-8"?>
<a:theme xmlns:a="http://schemas.openxmlformats.org/drawingml/2006/main" name="data viz - amber">
  <a:themeElements>
    <a:clrScheme name="data viz - amber">
      <a:dk1>
        <a:srgbClr val="37424F"/>
      </a:dk1>
      <a:lt1>
        <a:srgbClr val="FDFAF5"/>
      </a:lt1>
      <a:dk2>
        <a:srgbClr val="915907"/>
      </a:dk2>
      <a:lt2>
        <a:srgbClr val="0A66C2"/>
      </a:lt2>
      <a:accent1>
        <a:srgbClr val="5D3B09"/>
      </a:accent1>
      <a:accent2>
        <a:srgbClr val="915907"/>
      </a:accent2>
      <a:accent3>
        <a:srgbClr val="C37D16"/>
      </a:accent3>
      <a:accent4>
        <a:srgbClr val="E7A33E"/>
      </a:accent4>
      <a:accent5>
        <a:srgbClr val="F8C77E"/>
      </a:accent5>
      <a:accent6>
        <a:srgbClr val="FCE2BA"/>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07478464-BF44-444B-884C-E5E57DAE99A1}"/>
    </a:ext>
  </a:extLst>
</a:theme>
</file>

<file path=ppt/theme/theme6.xml><?xml version="1.0" encoding="utf-8"?>
<a:theme xmlns:a="http://schemas.openxmlformats.org/drawingml/2006/main" name="data viz - lime green">
  <a:themeElements>
    <a:clrScheme name="data viz - lime green">
      <a:dk1>
        <a:srgbClr val="37424F"/>
      </a:dk1>
      <a:lt1>
        <a:srgbClr val="FDFAF5"/>
      </a:lt1>
      <a:dk2>
        <a:srgbClr val="915907"/>
      </a:dk2>
      <a:lt2>
        <a:srgbClr val="0A66C2"/>
      </a:lt2>
      <a:accent1>
        <a:srgbClr val="3E4613"/>
      </a:accent1>
      <a:accent2>
        <a:srgbClr val="5F6C16"/>
      </a:accent2>
      <a:accent3>
        <a:srgbClr val="83931F"/>
      </a:accent3>
      <a:accent4>
        <a:srgbClr val="A6BA32"/>
      </a:accent4>
      <a:accent5>
        <a:srgbClr val="C6D957"/>
      </a:accent5>
      <a:accent6>
        <a:srgbClr val="DFEE89"/>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F98B2AF3-CB9A-4E42-91D1-26F779FA53E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19b781b2f0141c593d7bdb0a77660c7 xmlns="59bb7149-415f-4d32-9240-8c8adac475b9">
      <Terms xmlns="http://schemas.microsoft.com/office/infopath/2007/PartnerControls"/>
    </g19b781b2f0141c593d7bdb0a77660c7>
    <ie721e28ca60479c982195dfbec6120c xmlns="59bb7149-415f-4d32-9240-8c8adac475b9">
      <Terms xmlns="http://schemas.microsoft.com/office/infopath/2007/PartnerControls"/>
    </ie721e28ca60479c982195dfbec6120c>
    <LIShortDescription xmlns="59bb7149-415f-4d32-9240-8c8adac475b9" xsi:nil="true"/>
    <TaxCatchAll xmlns="230e9df3-be65-4c73-a93b-d1236ebd677e"/>
  </documentManagement>
</p:properties>
</file>

<file path=customXml/item2.xml><?xml version="1.0" encoding="utf-8"?>
<ct:contentTypeSchema xmlns:ct="http://schemas.microsoft.com/office/2006/metadata/contentType" xmlns:ma="http://schemas.microsoft.com/office/2006/metadata/properties/metaAttributes" ct:_="" ma:_="" ma:contentTypeName="LinkedInAssetFlat" ma:contentTypeID="0x010100D120BCAB66DB0548915CF546477D22600097A61C50EEB9C143B1F4F187452986F9" ma:contentTypeVersion="12" ma:contentTypeDescription="LinkedIn flat asset - PDFs, typography, zips" ma:contentTypeScope="" ma:versionID="63905ab0eae01862e690eabc5cf21a69">
  <xsd:schema xmlns:xsd="http://www.w3.org/2001/XMLSchema" xmlns:xs="http://www.w3.org/2001/XMLSchema" xmlns:p="http://schemas.microsoft.com/office/2006/metadata/properties" xmlns:ns2="59bb7149-415f-4d32-9240-8c8adac475b9" xmlns:ns3="230e9df3-be65-4c73-a93b-d1236ebd677e" xmlns:ns4="5d759194-d88c-4ae1-bc53-f12468cb1147" targetNamespace="http://schemas.microsoft.com/office/2006/metadata/properties" ma:root="true" ma:fieldsID="f6e8ab044592511fd8909eff70d01d21" ns2:_="" ns3:_="" ns4:_="">
    <xsd:import namespace="59bb7149-415f-4d32-9240-8c8adac475b9"/>
    <xsd:import namespace="230e9df3-be65-4c73-a93b-d1236ebd677e"/>
    <xsd:import namespace="5d759194-d88c-4ae1-bc53-f12468cb1147"/>
    <xsd:element name="properties">
      <xsd:complexType>
        <xsd:sequence>
          <xsd:element name="documentManagement">
            <xsd:complexType>
              <xsd:all>
                <xsd:element ref="ns2:ie721e28ca60479c982195dfbec6120c" minOccurs="0"/>
                <xsd:element ref="ns3:TaxCatchAll" minOccurs="0"/>
                <xsd:element ref="ns3:TaxCatchAllLabel" minOccurs="0"/>
                <xsd:element ref="ns2:LIShortDescription" minOccurs="0"/>
                <xsd:element ref="ns2:g19b781b2f0141c593d7bdb0a77660c7"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b7149-415f-4d32-9240-8c8adac475b9" elementFormDefault="qualified">
    <xsd:import namespace="http://schemas.microsoft.com/office/2006/documentManagement/types"/>
    <xsd:import namespace="http://schemas.microsoft.com/office/infopath/2007/PartnerControls"/>
    <xsd:element name="ie721e28ca60479c982195dfbec6120c" ma:index="8" nillable="true" ma:taxonomy="true" ma:internalName="ie721e28ca60479c982195dfbec6120c" ma:taxonomyFieldName="LIAssetType" ma:displayName="Asset type" ma:readOnly="false" ma:fieldId="{2e721e28-ca60-479c-9821-95dfbec6120c}" ma:sspId="e385fb40-52d4-4fae-9c5b-3e8ff8a5878e" ma:termSetId="5657cc13-1e48-43b5-89ce-753de4c3a1e9" ma:anchorId="00000000-0000-0000-0000-000000000000" ma:open="false" ma:isKeyword="false">
      <xsd:complexType>
        <xsd:sequence>
          <xsd:element ref="pc:Terms" minOccurs="0" maxOccurs="1"/>
        </xsd:sequence>
      </xsd:complexType>
    </xsd:element>
    <xsd:element name="LIShortDescription" ma:index="11" nillable="true" ma:displayName="Short description" ma:description="Short description shown on all learn page headers" ma:internalName="LIShortDescription" ma:readOnly="false">
      <xsd:simpleType>
        <xsd:restriction base="dms:Note">
          <xsd:maxLength value="255"/>
        </xsd:restriction>
      </xsd:simpleType>
    </xsd:element>
    <xsd:element name="g19b781b2f0141c593d7bdb0a77660c7" ma:index="12" nillable="true" ma:taxonomy="true" ma:internalName="g19b781b2f0141c593d7bdb0a77660c7" ma:taxonomyFieldName="LITagsFlat" ma:displayName="LITagsFlat" ma:readOnly="false" ma:fieldId="{019b781b-2f01-41c5-93d7-bdb0a77660c7}" ma:taxonomyMulti="true" ma:sspId="e385fb40-52d4-4fae-9c5b-3e8ff8a5878e" ma:termSetId="f76a9114-16a5-4207-98b6-f5044de84cc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888aa6a-64bf-47f0-bb76-682d247284fd}" ma:internalName="TaxCatchAll" ma:readOnly="false" ma:showField="CatchAllData" ma:web="59bb7149-415f-4d32-9240-8c8adac475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888aa6a-64bf-47f0-bb76-682d247284fd}" ma:internalName="TaxCatchAllLabel" ma:readOnly="true" ma:showField="CatchAllDataLabel" ma:web="59bb7149-415f-4d32-9240-8c8adac47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59194-d88c-4ae1-bc53-f12468cb114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368A1-538E-4E5B-A25A-76F0BC48C9A7}">
  <ds:schemaRefs>
    <ds:schemaRef ds:uri="http://purl.org/dc/elements/1.1/"/>
    <ds:schemaRef ds:uri="http://schemas.microsoft.com/office/infopath/2007/PartnerControls"/>
    <ds:schemaRef ds:uri="http://schemas.microsoft.com/office/2006/documentManagement/types"/>
    <ds:schemaRef ds:uri="59bb7149-415f-4d32-9240-8c8adac475b9"/>
    <ds:schemaRef ds:uri="http://schemas.openxmlformats.org/package/2006/metadata/core-properties"/>
    <ds:schemaRef ds:uri="5d759194-d88c-4ae1-bc53-f12468cb1147"/>
    <ds:schemaRef ds:uri="230e9df3-be65-4c73-a93b-d1236ebd677e"/>
    <ds:schemaRef ds:uri="http://purl.org/dc/dcmitype/"/>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A6FD709-ABB1-40AC-9206-4D6275D3E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b7149-415f-4d32-9240-8c8adac475b9"/>
    <ds:schemaRef ds:uri="230e9df3-be65-4c73-a93b-d1236ebd677e"/>
    <ds:schemaRef ds:uri="5d759194-d88c-4ae1-bc53-f12468cb11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322D2A-C8B0-4709-931A-87E3E5CB9611}">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OTIS</Template>
  <TotalTime>172</TotalTime>
  <Words>266</Words>
  <Application>Microsoft Macintosh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vt:i4>
      </vt:variant>
    </vt:vector>
  </HeadingPairs>
  <TitlesOfParts>
    <vt:vector size="15" baseType="lpstr">
      <vt:lpstr>Arial</vt:lpstr>
      <vt:lpstr>Calibri</vt:lpstr>
      <vt:lpstr>Community</vt:lpstr>
      <vt:lpstr>Community Light</vt:lpstr>
      <vt:lpstr>Community Semibold</vt:lpstr>
      <vt:lpstr>LKN Sans</vt:lpstr>
      <vt:lpstr>LKN Sans Light</vt:lpstr>
      <vt:lpstr>Source Sans Pro</vt:lpstr>
      <vt:lpstr>OTIS</vt:lpstr>
      <vt:lpstr>data viz - green</vt:lpstr>
      <vt:lpstr>data viz - warm red</vt:lpstr>
      <vt:lpstr>data viz - cool gray</vt:lpstr>
      <vt:lpstr>data viz - amber</vt:lpstr>
      <vt:lpstr>data viz - lime green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presentation template</dc:title>
  <dc:creator>Robert Tait</dc:creator>
  <cp:lastModifiedBy>Elisabeth Wohofsky</cp:lastModifiedBy>
  <cp:revision>22</cp:revision>
  <cp:lastPrinted>2019-07-15T17:04:37Z</cp:lastPrinted>
  <dcterms:created xsi:type="dcterms:W3CDTF">2019-09-10T09:37:31Z</dcterms:created>
  <dcterms:modified xsi:type="dcterms:W3CDTF">2021-09-08T21:40:11Z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0x010100D120BCAB66DB0548915CF546477D22600097A61C50EEB9C143B1F4F187452986F9</vt:lpwstr>
  </property>
  <property fmtid="{D5CDD505-2E9C-101B-9397-08002B2CF9AE}" pid="3" name="LIAssetType">
    <vt:lpwstr/>
  </property>
  <property fmtid="{D5CDD505-2E9C-101B-9397-08002B2CF9AE}" pid="4" name="LITagsFlat">
    <vt:lpwstr/>
  </property>
  <property fmtid="{D5CDD505-2E9C-101B-9397-08002B2CF9AE}" pid="5" name="MSIP_Label_f42aa342-8706-4288-bd11-ebb85995028c_Enabled">
    <vt:lpwstr>true</vt:lpwstr>
  </property>
  <property fmtid="{D5CDD505-2E9C-101B-9397-08002B2CF9AE}" pid="6" name="MSIP_Label_f42aa342-8706-4288-bd11-ebb85995028c_SetDate">
    <vt:lpwstr>2019-08-05T17:09:38-0800</vt:lpwstr>
  </property>
  <property fmtid="{D5CDD505-2E9C-101B-9397-08002B2CF9AE}" pid="7" name="MSIP_Label_f42aa342-8706-4288-bd11-ebb85995028c_Method">
    <vt:lpwstr>Standard</vt:lpwstr>
  </property>
  <property fmtid="{D5CDD505-2E9C-101B-9397-08002B2CF9AE}" pid="8" name="MSIP_Label_f42aa342-8706-4288-bd11-ebb85995028c_Name">
    <vt:lpwstr>Internal</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ActionId">
    <vt:lpwstr>00e8fa60-f524-4ac3-b414-0000230fd837</vt:lpwstr>
  </property>
  <property fmtid="{D5CDD505-2E9C-101B-9397-08002B2CF9AE}" pid="11" name="MSIP_Label_f42aa342-8706-4288-bd11-ebb85995028c_ContentBits">
    <vt:lpwstr>0</vt:lpwstr>
  </property>
</Properties>
</file>