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3173" r:id="rId5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here" id="{610E6674-8A77-764F-A5F1-1EF8FCDB8BF5}">
          <p14:sldIdLst>
            <p14:sldId id="31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1" userDrawn="1">
          <p15:clr>
            <a:srgbClr val="A4A3A4"/>
          </p15:clr>
        </p15:guide>
        <p15:guide id="3" orient="horz" pos="8129" userDrawn="1">
          <p15:clr>
            <a:srgbClr val="A4A3A4"/>
          </p15:clr>
        </p15:guide>
        <p15:guide id="4" pos="1197" userDrawn="1">
          <p15:clr>
            <a:srgbClr val="A4A3A4"/>
          </p15:clr>
        </p15:guide>
        <p15:guide id="5" orient="horz" pos="73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3"/>
    <p:restoredTop sz="94679"/>
  </p:normalViewPr>
  <p:slideViewPr>
    <p:cSldViewPr snapToGrid="0">
      <p:cViewPr varScale="1">
        <p:scale>
          <a:sx n="52" d="100"/>
          <a:sy n="52" d="100"/>
        </p:scale>
        <p:origin x="944" y="200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8/26/21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C528159-1B8D-AA4E-B029-EAC82009EB07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9875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08975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84078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4226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: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605FF5-BAD4-C64B-985B-205C7CF950E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33800" y="1499236"/>
            <a:ext cx="9140953" cy="10607484"/>
          </a:xfrm>
          <a:custGeom>
            <a:avLst/>
            <a:gdLst>
              <a:gd name="connsiteX0" fmla="*/ 3837210 w 9140953"/>
              <a:gd name="connsiteY0" fmla="*/ 0 h 10607484"/>
              <a:gd name="connsiteX1" fmla="*/ 9140953 w 9140953"/>
              <a:gd name="connsiteY1" fmla="*/ 5303742 h 10607484"/>
              <a:gd name="connsiteX2" fmla="*/ 3837210 w 9140953"/>
              <a:gd name="connsiteY2" fmla="*/ 10607484 h 10607484"/>
              <a:gd name="connsiteX3" fmla="*/ 86898 w 9140953"/>
              <a:gd name="connsiteY3" fmla="*/ 9054054 h 10607484"/>
              <a:gd name="connsiteX4" fmla="*/ 0 w 9140953"/>
              <a:gd name="connsiteY4" fmla="*/ 8962910 h 10607484"/>
              <a:gd name="connsiteX5" fmla="*/ 0 w 9140953"/>
              <a:gd name="connsiteY5" fmla="*/ 1644574 h 10607484"/>
              <a:gd name="connsiteX6" fmla="*/ 86898 w 9140953"/>
              <a:gd name="connsiteY6" fmla="*/ 1553430 h 10607484"/>
              <a:gd name="connsiteX7" fmla="*/ 3837210 w 9140953"/>
              <a:gd name="connsiteY7" fmla="*/ 0 h 106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0953" h="10607484">
                <a:moveTo>
                  <a:pt x="3837210" y="0"/>
                </a:moveTo>
                <a:cubicBezTo>
                  <a:pt x="6766386" y="0"/>
                  <a:pt x="9140953" y="2374566"/>
                  <a:pt x="9140953" y="5303742"/>
                </a:cubicBezTo>
                <a:cubicBezTo>
                  <a:pt x="9140953" y="8232918"/>
                  <a:pt x="6766386" y="10607484"/>
                  <a:pt x="3837210" y="10607484"/>
                </a:cubicBezTo>
                <a:cubicBezTo>
                  <a:pt x="2372622" y="10607484"/>
                  <a:pt x="1046687" y="10013842"/>
                  <a:pt x="86898" y="9054054"/>
                </a:cubicBezTo>
                <a:lnTo>
                  <a:pt x="0" y="8962910"/>
                </a:lnTo>
                <a:lnTo>
                  <a:pt x="0" y="1644574"/>
                </a:lnTo>
                <a:lnTo>
                  <a:pt x="86898" y="1553430"/>
                </a:lnTo>
                <a:cubicBezTo>
                  <a:pt x="1046687" y="593642"/>
                  <a:pt x="2372622" y="0"/>
                  <a:pt x="383721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10788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96171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x13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12C0A422-248B-0648-8780-CE7B5F7D1B5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40042" y="2286000"/>
            <a:ext cx="12199772" cy="912018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267357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x9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25AEF35D-29CF-2341-84C8-5C5E81F7404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73213" y="1024001"/>
            <a:ext cx="8485187" cy="1272857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2188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up Imag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E50541B-E931-2347-8CA8-B4382B6B44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93088" y="829340"/>
            <a:ext cx="7974012" cy="1203605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CF307B90-2CCC-0B4B-8B74-AA385B2900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480465" y="841248"/>
            <a:ext cx="7927975" cy="38036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EA979289-3F52-3843-9E05-2C81886F45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501730" y="4933950"/>
            <a:ext cx="7906710" cy="793144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66125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8">
            <a:extLst>
              <a:ext uri="{FF2B5EF4-FFF2-40B4-BE49-F238E27FC236}">
                <a16:creationId xmlns:a16="http://schemas.microsoft.com/office/drawing/2014/main" id="{C193D7FC-8C11-1E49-AD09-18E4C0EA666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345675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87A7C792-369D-FD4D-BD55-BC333F49A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92B0F-4F86-4240-8788-08AF975426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8">
            <a:extLst>
              <a:ext uri="{FF2B5EF4-FFF2-40B4-BE49-F238E27FC236}">
                <a16:creationId xmlns:a16="http://schemas.microsoft.com/office/drawing/2014/main" id="{3D5A4D7F-B3BC-B24C-B2CB-FC649447839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665282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8">
            <a:extLst>
              <a:ext uri="{FF2B5EF4-FFF2-40B4-BE49-F238E27FC236}">
                <a16:creationId xmlns:a16="http://schemas.microsoft.com/office/drawing/2014/main" id="{610B7D29-2AAF-7040-8858-979110BF09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976073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7789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F9C1A4-6D74-5640-A765-AC446DBBC0C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71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0940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Squar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9C410EEE-CD20-E74B-B73A-6D7901CC10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87070" y="818709"/>
            <a:ext cx="3763925" cy="3767328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9">
            <a:extLst>
              <a:ext uri="{FF2B5EF4-FFF2-40B4-BE49-F238E27FC236}">
                <a16:creationId xmlns:a16="http://schemas.microsoft.com/office/drawing/2014/main" id="{F1AD9C98-DCA8-C84A-B720-3F181FF740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332463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6" name="Picture Placeholder 19">
            <a:extLst>
              <a:ext uri="{FF2B5EF4-FFF2-40B4-BE49-F238E27FC236}">
                <a16:creationId xmlns:a16="http://schemas.microsoft.com/office/drawing/2014/main" id="{568040CF-1E94-6842-9194-713C2B4BDA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477856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B9045221-2AA6-E44B-84EE-F3D3E0324D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623250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8" name="Picture Placeholder 19">
            <a:extLst>
              <a:ext uri="{FF2B5EF4-FFF2-40B4-BE49-F238E27FC236}">
                <a16:creationId xmlns:a16="http://schemas.microsoft.com/office/drawing/2014/main" id="{5CD8E3D7-A3EC-7B42-8FFA-3C4BF37734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0833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9" name="Picture Placeholder 19">
            <a:extLst>
              <a:ext uri="{FF2B5EF4-FFF2-40B4-BE49-F238E27FC236}">
                <a16:creationId xmlns:a16="http://schemas.microsoft.com/office/drawing/2014/main" id="{9077D294-559B-EE48-B80E-3C207D36CE0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353728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0" name="Picture Placeholder 19">
            <a:extLst>
              <a:ext uri="{FF2B5EF4-FFF2-40B4-BE49-F238E27FC236}">
                <a16:creationId xmlns:a16="http://schemas.microsoft.com/office/drawing/2014/main" id="{7CFB663F-34ED-C64A-A8CE-0B95B2C20E0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499121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1" name="Picture Placeholder 19">
            <a:extLst>
              <a:ext uri="{FF2B5EF4-FFF2-40B4-BE49-F238E27FC236}">
                <a16:creationId xmlns:a16="http://schemas.microsoft.com/office/drawing/2014/main" id="{B9B0DB19-6146-9845-9A6E-3E42B76CB1D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64451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2" name="Picture Placeholder 19">
            <a:extLst>
              <a:ext uri="{FF2B5EF4-FFF2-40B4-BE49-F238E27FC236}">
                <a16:creationId xmlns:a16="http://schemas.microsoft.com/office/drawing/2014/main" id="{9D778AF7-79A7-6346-8335-4035E51FB8C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20833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3" name="Picture Placeholder 19">
            <a:extLst>
              <a:ext uri="{FF2B5EF4-FFF2-40B4-BE49-F238E27FC236}">
                <a16:creationId xmlns:a16="http://schemas.microsoft.com/office/drawing/2014/main" id="{0A9DA65B-9544-AE45-9166-7D9FC65DE06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2353728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4" name="Picture Placeholder 19">
            <a:extLst>
              <a:ext uri="{FF2B5EF4-FFF2-40B4-BE49-F238E27FC236}">
                <a16:creationId xmlns:a16="http://schemas.microsoft.com/office/drawing/2014/main" id="{FC0E6548-EB08-4142-8A9B-27A5F75362A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6499121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5" name="Picture Placeholder 19">
            <a:extLst>
              <a:ext uri="{FF2B5EF4-FFF2-40B4-BE49-F238E27FC236}">
                <a16:creationId xmlns:a16="http://schemas.microsoft.com/office/drawing/2014/main" id="{685AF2B8-3BFC-8547-8261-EE94C759F9F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064451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510878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Circl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1814E18F-DEAD-3440-89FF-ED77D4973F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8238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8184F7FF-79C2-8E43-A182-46AD7E6BA6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138187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4" name="Picture Placeholder 18">
            <a:extLst>
              <a:ext uri="{FF2B5EF4-FFF2-40B4-BE49-F238E27FC236}">
                <a16:creationId xmlns:a16="http://schemas.microsoft.com/office/drawing/2014/main" id="{3E1BD2F4-8C87-3B4B-8A7E-5586669982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49399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B3556D9A-278E-3349-9F00-450772CE18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849796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Picture Placeholder 18">
            <a:extLst>
              <a:ext uri="{FF2B5EF4-FFF2-40B4-BE49-F238E27FC236}">
                <a16:creationId xmlns:a16="http://schemas.microsoft.com/office/drawing/2014/main" id="{AE4D50C5-8010-B641-B54C-AF2A8B059E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8238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2" name="Picture Placeholder 18">
            <a:extLst>
              <a:ext uri="{FF2B5EF4-FFF2-40B4-BE49-F238E27FC236}">
                <a16:creationId xmlns:a16="http://schemas.microsoft.com/office/drawing/2014/main" id="{29414DEF-3FA1-6E41-BD50-FDE8681962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3138187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3" name="Picture Placeholder 18">
            <a:extLst>
              <a:ext uri="{FF2B5EF4-FFF2-40B4-BE49-F238E27FC236}">
                <a16:creationId xmlns:a16="http://schemas.microsoft.com/office/drawing/2014/main" id="{49CD13AE-1240-3443-AA7F-31D381E7AB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49399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B3D4F6EC-C061-444C-B04A-2AC7640B365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849796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Picture Placeholder 18">
            <a:extLst>
              <a:ext uri="{FF2B5EF4-FFF2-40B4-BE49-F238E27FC236}">
                <a16:creationId xmlns:a16="http://schemas.microsoft.com/office/drawing/2014/main" id="{60683886-D1ED-2040-A0F6-A2D3F45B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78238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0" name="Picture Placeholder 18">
            <a:extLst>
              <a:ext uri="{FF2B5EF4-FFF2-40B4-BE49-F238E27FC236}">
                <a16:creationId xmlns:a16="http://schemas.microsoft.com/office/drawing/2014/main" id="{BA9ECCE1-D72E-9142-A6C8-8E44D2E481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138187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1" name="Picture Placeholder 18">
            <a:extLst>
              <a:ext uri="{FF2B5EF4-FFF2-40B4-BE49-F238E27FC236}">
                <a16:creationId xmlns:a16="http://schemas.microsoft.com/office/drawing/2014/main" id="{8698A784-4FA1-1E42-88CE-84F83EB0278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49399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2" name="Picture Placeholder 18">
            <a:extLst>
              <a:ext uri="{FF2B5EF4-FFF2-40B4-BE49-F238E27FC236}">
                <a16:creationId xmlns:a16="http://schemas.microsoft.com/office/drawing/2014/main" id="{B71F79FD-2BF6-6447-B86B-3DDB17D64BF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849796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3954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74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Gr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3DF5BD-52A3-BD4C-A507-D95C6EAD8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5000"/>
          </a:blip>
          <a:stretch>
            <a:fillRect/>
          </a:stretch>
        </p:blipFill>
        <p:spPr>
          <a:xfrm>
            <a:off x="1587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F97EDB-6D64-4449-94E7-4BDB5EDFE7C8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E460BE-3453-D844-A023-CFBD922C5470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A28C4-1A3A-3E46-BA89-B2711A5E9C60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0D925-D952-014F-9A24-5F8DD6105946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8408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65D2565-98A1-FC47-95C2-90450CC4B9CA}"/>
              </a:ext>
            </a:extLst>
          </p:cNvPr>
          <p:cNvSpPr/>
          <p:nvPr userDrawn="1"/>
        </p:nvSpPr>
        <p:spPr>
          <a:xfrm>
            <a:off x="154141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6A491-1E6A-284D-84ED-F5FA3888DA73}"/>
              </a:ext>
            </a:extLst>
          </p:cNvPr>
          <p:cNvSpPr/>
          <p:nvPr userDrawn="1"/>
        </p:nvSpPr>
        <p:spPr>
          <a:xfrm>
            <a:off x="337061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7E63E6-59D2-B94E-B2C1-9ECD1A39DEA3}"/>
              </a:ext>
            </a:extLst>
          </p:cNvPr>
          <p:cNvSpPr/>
          <p:nvPr userDrawn="1"/>
        </p:nvSpPr>
        <p:spPr>
          <a:xfrm>
            <a:off x="519980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AD0A4-6EBE-D044-BD8D-9B595DF0734E}"/>
              </a:ext>
            </a:extLst>
          </p:cNvPr>
          <p:cNvSpPr/>
          <p:nvPr userDrawn="1"/>
        </p:nvSpPr>
        <p:spPr>
          <a:xfrm>
            <a:off x="702900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681471-F9D1-DA43-8FEC-B5400C838C4A}"/>
              </a:ext>
            </a:extLst>
          </p:cNvPr>
          <p:cNvSpPr/>
          <p:nvPr userDrawn="1"/>
        </p:nvSpPr>
        <p:spPr>
          <a:xfrm>
            <a:off x="885820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D6611-28DE-954F-AAAE-43AF78B04F68}"/>
              </a:ext>
            </a:extLst>
          </p:cNvPr>
          <p:cNvSpPr/>
          <p:nvPr userDrawn="1"/>
        </p:nvSpPr>
        <p:spPr>
          <a:xfrm>
            <a:off x="1068739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4BE2B-4691-6746-84C7-FBD23C5D9FA7}"/>
              </a:ext>
            </a:extLst>
          </p:cNvPr>
          <p:cNvSpPr/>
          <p:nvPr userDrawn="1"/>
        </p:nvSpPr>
        <p:spPr>
          <a:xfrm>
            <a:off x="1251659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80C11-329C-B241-BA13-E56CB0C66CA3}"/>
              </a:ext>
            </a:extLst>
          </p:cNvPr>
          <p:cNvSpPr/>
          <p:nvPr userDrawn="1"/>
        </p:nvSpPr>
        <p:spPr>
          <a:xfrm>
            <a:off x="1434578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76E7B5-C2B7-754C-9ABE-87F4684E5704}"/>
              </a:ext>
            </a:extLst>
          </p:cNvPr>
          <p:cNvSpPr/>
          <p:nvPr userDrawn="1"/>
        </p:nvSpPr>
        <p:spPr>
          <a:xfrm>
            <a:off x="1617498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716C3F-2DB8-684E-8C4D-3DCA2DAB6749}"/>
              </a:ext>
            </a:extLst>
          </p:cNvPr>
          <p:cNvSpPr/>
          <p:nvPr userDrawn="1"/>
        </p:nvSpPr>
        <p:spPr>
          <a:xfrm>
            <a:off x="1800418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F6D12F-7AE5-3740-86D9-FD30AF5F7465}"/>
              </a:ext>
            </a:extLst>
          </p:cNvPr>
          <p:cNvSpPr/>
          <p:nvPr userDrawn="1"/>
        </p:nvSpPr>
        <p:spPr>
          <a:xfrm>
            <a:off x="1983337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A24B82-BFDF-4346-B988-4F1B730B7C10}"/>
              </a:ext>
            </a:extLst>
          </p:cNvPr>
          <p:cNvSpPr/>
          <p:nvPr userDrawn="1"/>
        </p:nvSpPr>
        <p:spPr>
          <a:xfrm>
            <a:off x="2168245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B00749-6CA6-134F-B4FA-79C33F8FE159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A37395-721D-4649-BEAB-48E4C007A6A6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3BE235C-85C9-004F-9C4A-2E78414DBAF7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E99DD4-0D19-2E49-86FE-94E8B8C21C89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D279EB-BA0F-9041-94D0-BF08BD4AE5E4}"/>
              </a:ext>
            </a:extLst>
          </p:cNvPr>
          <p:cNvSpPr/>
          <p:nvPr userDrawn="1"/>
        </p:nvSpPr>
        <p:spPr>
          <a:xfrm rot="16200000">
            <a:off x="12003088" y="-1013836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D05B67-616B-F240-9B45-BB18B6602204}"/>
              </a:ext>
            </a:extLst>
          </p:cNvPr>
          <p:cNvSpPr/>
          <p:nvPr userDrawn="1"/>
        </p:nvSpPr>
        <p:spPr>
          <a:xfrm rot="16200000">
            <a:off x="12003088" y="-937636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E06F81-3F35-3F41-B4A2-1D01E33346AA}"/>
              </a:ext>
            </a:extLst>
          </p:cNvPr>
          <p:cNvSpPr/>
          <p:nvPr userDrawn="1"/>
        </p:nvSpPr>
        <p:spPr>
          <a:xfrm rot="16200000">
            <a:off x="12003088" y="-861436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BED741-030E-BC48-B99B-144E72A89002}"/>
              </a:ext>
            </a:extLst>
          </p:cNvPr>
          <p:cNvSpPr/>
          <p:nvPr userDrawn="1"/>
        </p:nvSpPr>
        <p:spPr>
          <a:xfrm rot="16200000">
            <a:off x="12003088" y="-7852366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7C9301-7C1A-9F44-9B07-95A19C79BF76}"/>
              </a:ext>
            </a:extLst>
          </p:cNvPr>
          <p:cNvSpPr/>
          <p:nvPr userDrawn="1"/>
        </p:nvSpPr>
        <p:spPr>
          <a:xfrm rot="16200000">
            <a:off x="12003088" y="-7090365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1699D1-1EA5-F44B-A7E5-F4E9C7DD65B2}"/>
              </a:ext>
            </a:extLst>
          </p:cNvPr>
          <p:cNvSpPr/>
          <p:nvPr userDrawn="1"/>
        </p:nvSpPr>
        <p:spPr>
          <a:xfrm rot="16200000">
            <a:off x="12003088" y="-6328364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A17D1-014D-224E-A7BC-27751461F1A2}"/>
              </a:ext>
            </a:extLst>
          </p:cNvPr>
          <p:cNvSpPr/>
          <p:nvPr userDrawn="1"/>
        </p:nvSpPr>
        <p:spPr>
          <a:xfrm rot="16200000">
            <a:off x="12003088" y="-5566363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473D5E-2DCC-824D-BE54-D1D33EE5B246}"/>
              </a:ext>
            </a:extLst>
          </p:cNvPr>
          <p:cNvSpPr/>
          <p:nvPr userDrawn="1"/>
        </p:nvSpPr>
        <p:spPr>
          <a:xfrm rot="16200000">
            <a:off x="12003088" y="-4804362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3C95BD-B158-F944-AFF1-05B013759F01}"/>
              </a:ext>
            </a:extLst>
          </p:cNvPr>
          <p:cNvSpPr/>
          <p:nvPr userDrawn="1"/>
        </p:nvSpPr>
        <p:spPr>
          <a:xfrm rot="16200000">
            <a:off x="12003088" y="-404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48E04B-D203-094E-ADA7-4A37420AA053}"/>
              </a:ext>
            </a:extLst>
          </p:cNvPr>
          <p:cNvSpPr/>
          <p:nvPr userDrawn="1"/>
        </p:nvSpPr>
        <p:spPr>
          <a:xfrm rot="16200000">
            <a:off x="12003088" y="-3280360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2C236A3-16B3-0F47-8CE2-C5F06229655C}"/>
              </a:ext>
            </a:extLst>
          </p:cNvPr>
          <p:cNvSpPr/>
          <p:nvPr userDrawn="1"/>
        </p:nvSpPr>
        <p:spPr>
          <a:xfrm rot="16200000">
            <a:off x="12003088" y="-251835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1FC399-E933-314E-B3AD-0B60BC555476}"/>
              </a:ext>
            </a:extLst>
          </p:cNvPr>
          <p:cNvSpPr/>
          <p:nvPr userDrawn="1"/>
        </p:nvSpPr>
        <p:spPr>
          <a:xfrm rot="16200000">
            <a:off x="12003088" y="-175635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25E8FD-52E1-2648-ACE0-8531931EF487}"/>
              </a:ext>
            </a:extLst>
          </p:cNvPr>
          <p:cNvSpPr/>
          <p:nvPr userDrawn="1"/>
        </p:nvSpPr>
        <p:spPr>
          <a:xfrm rot="16200000">
            <a:off x="12003088" y="-99435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57BA523-2765-4847-961A-F4465E895091}"/>
              </a:ext>
            </a:extLst>
          </p:cNvPr>
          <p:cNvSpPr/>
          <p:nvPr userDrawn="1"/>
        </p:nvSpPr>
        <p:spPr>
          <a:xfrm rot="16200000">
            <a:off x="12003088" y="-23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BEA8D-F16D-334C-A9E0-2FE699DEA53B}"/>
              </a:ext>
            </a:extLst>
          </p:cNvPr>
          <p:cNvCxnSpPr>
            <a:cxnSpLocks/>
          </p:cNvCxnSpPr>
          <p:nvPr userDrawn="1"/>
        </p:nvCxnSpPr>
        <p:spPr>
          <a:xfrm>
            <a:off x="1515291" y="0"/>
            <a:ext cx="0" cy="1371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D29511-596D-DB4A-B4D7-1B6D525AEDFC}"/>
              </a:ext>
            </a:extLst>
          </p:cNvPr>
          <p:cNvCxnSpPr>
            <a:cxnSpLocks/>
          </p:cNvCxnSpPr>
          <p:nvPr userDrawn="1"/>
        </p:nvCxnSpPr>
        <p:spPr>
          <a:xfrm>
            <a:off x="22855928" y="0"/>
            <a:ext cx="0" cy="13716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C2C59A-9653-F147-976A-152D54865DE4}"/>
              </a:ext>
            </a:extLst>
          </p:cNvPr>
          <p:cNvCxnSpPr>
            <a:cxnSpLocks/>
          </p:cNvCxnSpPr>
          <p:nvPr userDrawn="1"/>
        </p:nvCxnSpPr>
        <p:spPr>
          <a:xfrm>
            <a:off x="0" y="1489166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98A38A-F3F1-0846-A80C-9E14AF576A5E}"/>
              </a:ext>
            </a:extLst>
          </p:cNvPr>
          <p:cNvCxnSpPr>
            <a:cxnSpLocks/>
          </p:cNvCxnSpPr>
          <p:nvPr userDrawn="1"/>
        </p:nvCxnSpPr>
        <p:spPr>
          <a:xfrm>
            <a:off x="0" y="12170229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208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3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8C026D6-A454-D542-8AE0-17D2BA9CAD7A}"/>
              </a:ext>
            </a:extLst>
          </p:cNvPr>
          <p:cNvCxnSpPr>
            <a:cxnSpLocks/>
          </p:cNvCxnSpPr>
          <p:nvPr userDrawn="1"/>
        </p:nvCxnSpPr>
        <p:spPr>
          <a:xfrm>
            <a:off x="1388941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9C36EE-755A-C348-ADE5-8B17FB667531}"/>
              </a:ext>
            </a:extLst>
          </p:cNvPr>
          <p:cNvCxnSpPr>
            <a:cxnSpLocks/>
          </p:cNvCxnSpPr>
          <p:nvPr userDrawn="1"/>
        </p:nvCxnSpPr>
        <p:spPr>
          <a:xfrm>
            <a:off x="4997610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009C63-85A0-2F4B-BE23-A581B989BFB7}"/>
              </a:ext>
            </a:extLst>
          </p:cNvPr>
          <p:cNvCxnSpPr>
            <a:cxnSpLocks/>
          </p:cNvCxnSpPr>
          <p:nvPr userDrawn="1"/>
        </p:nvCxnSpPr>
        <p:spPr>
          <a:xfrm>
            <a:off x="8606279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E10AFC-F6FD-F44B-9A85-538422EEB00E}"/>
              </a:ext>
            </a:extLst>
          </p:cNvPr>
          <p:cNvCxnSpPr>
            <a:cxnSpLocks/>
          </p:cNvCxnSpPr>
          <p:nvPr userDrawn="1"/>
        </p:nvCxnSpPr>
        <p:spPr>
          <a:xfrm>
            <a:off x="12214948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805AB2-452F-0041-9E4B-C20BAD0DFB40}"/>
              </a:ext>
            </a:extLst>
          </p:cNvPr>
          <p:cNvCxnSpPr>
            <a:cxnSpLocks/>
          </p:cNvCxnSpPr>
          <p:nvPr userDrawn="1"/>
        </p:nvCxnSpPr>
        <p:spPr>
          <a:xfrm>
            <a:off x="23040953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3504C0-101D-A942-9AB4-F8867333C95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1630521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02025E-F506-704C-802F-99F9B826A5ED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1496297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5BB55E-876E-844F-AA0E-B4989293173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4623115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A8D16B-CBEA-8F41-9EB4-ACB9BCE4F6F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7749933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0870F-151D-9340-B941-6C02714B2FC1}"/>
              </a:ext>
            </a:extLst>
          </p:cNvPr>
          <p:cNvCxnSpPr>
            <a:cxnSpLocks/>
          </p:cNvCxnSpPr>
          <p:nvPr userDrawn="1"/>
        </p:nvCxnSpPr>
        <p:spPr>
          <a:xfrm>
            <a:off x="15823617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6E3D3D-3C55-464D-8F51-BC021F9DD8CA}"/>
              </a:ext>
            </a:extLst>
          </p:cNvPr>
          <p:cNvCxnSpPr>
            <a:cxnSpLocks/>
          </p:cNvCxnSpPr>
          <p:nvPr userDrawn="1"/>
        </p:nvCxnSpPr>
        <p:spPr>
          <a:xfrm>
            <a:off x="19432286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51140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2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0087" y="4855324"/>
            <a:ext cx="21660866" cy="3285786"/>
            <a:chOff x="1380087" y="3056020"/>
            <a:chExt cx="21660866" cy="328578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285786"/>
              <a:chOff x="1388941" y="3056018"/>
              <a:chExt cx="21652012" cy="9870457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870457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86041" y="-4623115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51137" y="8016397"/>
            <a:ext cx="21694732" cy="3140787"/>
            <a:chOff x="1351137" y="7190486"/>
            <a:chExt cx="21694732" cy="314078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546022"/>
                <a:ext cx="0" cy="8944881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51137" y="10317304"/>
              <a:ext cx="21689816" cy="13969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57229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One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8646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wo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1959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hree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4006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Four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7" name="Picture Placeholder 18">
            <a:extLst>
              <a:ext uri="{FF2B5EF4-FFF2-40B4-BE49-F238E27FC236}">
                <a16:creationId xmlns:a16="http://schemas.microsoft.com/office/drawing/2014/main" id="{A5960CF8-68A7-1A47-80D4-9C4D054534D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9493579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EB65A1DF-08ED-D346-BC56-E1B62FE089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042542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21413E0E-2BEC-CE49-AB43-1E5800A3460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42542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64313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47308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603537" y="0"/>
            <a:ext cx="878363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8886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3529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64800920-F681-634B-B5A0-62F0B9073C06}" type="datetimeFigureOut">
              <a:rPr lang="en-US" smtClean="0"/>
              <a:pPr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9386954D-29FB-504B-A61A-AC325EBF36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6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2" r:id="rId2"/>
    <p:sldLayoutId id="2147483782" r:id="rId3"/>
    <p:sldLayoutId id="2147483781" r:id="rId4"/>
    <p:sldLayoutId id="2147483780" r:id="rId5"/>
    <p:sldLayoutId id="2147483779" r:id="rId6"/>
    <p:sldLayoutId id="2147483692" r:id="rId7"/>
    <p:sldLayoutId id="2147483701" r:id="rId8"/>
    <p:sldLayoutId id="2147483698" r:id="rId9"/>
    <p:sldLayoutId id="2147483700" r:id="rId10"/>
    <p:sldLayoutId id="2147483693" r:id="rId11"/>
    <p:sldLayoutId id="2147483778" r:id="rId12"/>
    <p:sldLayoutId id="2147483699" r:id="rId13"/>
    <p:sldLayoutId id="2147483694" r:id="rId14"/>
    <p:sldLayoutId id="2147483696" r:id="rId15"/>
    <p:sldLayoutId id="2147483737" r:id="rId16"/>
    <p:sldLayoutId id="2147483695" r:id="rId17"/>
    <p:sldLayoutId id="2147483685" r:id="rId18"/>
    <p:sldLayoutId id="2147483697" r:id="rId19"/>
    <p:sldLayoutId id="2147483679" r:id="rId20"/>
    <p:sldLayoutId id="2147483691" r:id="rId21"/>
    <p:sldLayoutId id="2147483784" r:id="rId22"/>
    <p:sldLayoutId id="2147483786" r:id="rId2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b="0" i="0" kern="1200">
          <a:solidFill>
            <a:schemeClr val="accent6"/>
          </a:solidFill>
          <a:latin typeface="Community" panose="02000303040000020003" pitchFamily="2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1" userDrawn="1">
          <p15:clr>
            <a:srgbClr val="F26B43"/>
          </p15:clr>
        </p15:guide>
        <p15:guide id="3" pos="961" userDrawn="1">
          <p15:clr>
            <a:srgbClr val="F26B43"/>
          </p15:clr>
        </p15:guide>
        <p15:guide id="4" pos="14353" userDrawn="1">
          <p15:clr>
            <a:srgbClr val="F26B43"/>
          </p15:clr>
        </p15:guide>
        <p15:guide id="5" orient="horz" pos="7680" userDrawn="1">
          <p15:clr>
            <a:srgbClr val="F26B43"/>
          </p15:clr>
        </p15:guide>
        <p15:guide id="6" orient="horz" pos="936" userDrawn="1">
          <p15:clr>
            <a:srgbClr val="F26B43"/>
          </p15:clr>
        </p15:guide>
        <p15:guide id="7" pos="9961" userDrawn="1">
          <p15:clr>
            <a:srgbClr val="A4A3A4"/>
          </p15:clr>
        </p15:guide>
        <p15:guide id="8" pos="10177" userDrawn="1">
          <p15:clr>
            <a:srgbClr val="A4A3A4"/>
          </p15:clr>
        </p15:guide>
        <p15:guide id="9" pos="9769" userDrawn="1">
          <p15:clr>
            <a:srgbClr val="A4A3A4"/>
          </p15:clr>
        </p15:guide>
        <p15:guide id="10" pos="5161" userDrawn="1">
          <p15:clr>
            <a:srgbClr val="A4A3A4"/>
          </p15:clr>
        </p15:guide>
        <p15:guide id="11" pos="5353" userDrawn="1">
          <p15:clr>
            <a:srgbClr val="A4A3A4"/>
          </p15:clr>
        </p15:guide>
        <p15:guide id="12" pos="5569" userDrawn="1">
          <p15:clr>
            <a:srgbClr val="A4A3A4"/>
          </p15:clr>
        </p15:guide>
        <p15:guide id="13" pos="7873" userDrawn="1">
          <p15:clr>
            <a:srgbClr val="A4A3A4"/>
          </p15:clr>
        </p15:guide>
        <p15:guide id="14" pos="748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ED4F48F-257F-2749-8333-DB3EC2083514}"/>
              </a:ext>
            </a:extLst>
          </p:cNvPr>
          <p:cNvSpPr/>
          <p:nvPr/>
        </p:nvSpPr>
        <p:spPr>
          <a:xfrm>
            <a:off x="-1" y="0"/>
            <a:ext cx="24387175" cy="13716000"/>
          </a:xfrm>
          <a:prstGeom prst="rect">
            <a:avLst/>
          </a:prstGeom>
          <a:solidFill>
            <a:srgbClr val="FC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94CAF8-C08A-41EB-82FA-7FCA09202A80}"/>
              </a:ext>
            </a:extLst>
          </p:cNvPr>
          <p:cNvSpPr>
            <a:spLocks/>
          </p:cNvSpPr>
          <p:nvPr/>
        </p:nvSpPr>
        <p:spPr bwMode="auto">
          <a:xfrm>
            <a:off x="663064" y="1605110"/>
            <a:ext cx="2924494" cy="5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c15="http://schemas.microsoft.com/office/drawing/2012/chart" xmlns:c="http://schemas.openxmlformats.org/drawingml/2006/chart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c15="http://schemas.microsoft.com/office/drawing/2012/chart" xmlns:c="http://schemas.openxmlformats.org/drawingml/2006/chart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lang="de-DE" sz="3200">
                <a:solidFill>
                  <a:schemeClr val="bg2"/>
                </a:solidFill>
                <a:latin typeface="Community Light"/>
              </a:rPr>
              <a:t>Aufgabe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C3FB1A-3BF7-4591-896E-B046A32710B5}"/>
              </a:ext>
            </a:extLst>
          </p:cNvPr>
          <p:cNvSpPr>
            <a:spLocks/>
          </p:cNvSpPr>
          <p:nvPr/>
        </p:nvSpPr>
        <p:spPr bwMode="auto">
          <a:xfrm>
            <a:off x="20648914" y="1585476"/>
            <a:ext cx="2924494" cy="5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c15="http://schemas.microsoft.com/office/drawing/2012/chart" xmlns:c="http://schemas.openxmlformats.org/drawingml/2006/chart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c15="http://schemas.microsoft.com/office/drawing/2012/chart" xmlns:c="http://schemas.openxmlformats.org/drawingml/2006/chart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lang="de-DE" sz="3200">
                <a:solidFill>
                  <a:schemeClr val="bg2"/>
                </a:solidFill>
                <a:latin typeface="Community Light"/>
                <a:ea typeface="Source Sans Pro Semibold"/>
              </a:rPr>
              <a:t>Erledigt 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1499A46B-A0A2-0A44-B3F0-AFF3C214C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8914" y="13124989"/>
            <a:ext cx="3252116" cy="444688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DC0D25F-E9C7-5E4F-BE87-D796A630A68B}"/>
              </a:ext>
            </a:extLst>
          </p:cNvPr>
          <p:cNvSpPr txBox="1">
            <a:spLocks/>
          </p:cNvSpPr>
          <p:nvPr/>
        </p:nvSpPr>
        <p:spPr>
          <a:xfrm>
            <a:off x="486145" y="582028"/>
            <a:ext cx="21611907" cy="8722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de-DE" sz="6100">
                <a:solidFill>
                  <a:srgbClr val="2D65BC"/>
                </a:solidFill>
                <a:latin typeface="Community Light"/>
              </a:rPr>
              <a:t>Checkliste für die Vorbereitung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7049EBE6-BB89-4D2D-8BD2-76CE869529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928618"/>
              </p:ext>
            </p:extLst>
          </p:nvPr>
        </p:nvGraphicFramePr>
        <p:xfrm>
          <a:off x="499251" y="2363779"/>
          <a:ext cx="18412384" cy="10518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2870">
                  <a:extLst>
                    <a:ext uri="{9D8B030D-6E8A-4147-A177-3AD203B41FA5}">
                      <a16:colId xmlns:a16="http://schemas.microsoft.com/office/drawing/2014/main" val="659766052"/>
                    </a:ext>
                  </a:extLst>
                </a:gridCol>
                <a:gridCol w="4339514">
                  <a:extLst>
                    <a:ext uri="{9D8B030D-6E8A-4147-A177-3AD203B41FA5}">
                      <a16:colId xmlns:a16="http://schemas.microsoft.com/office/drawing/2014/main" val="1816237938"/>
                    </a:ext>
                  </a:extLst>
                </a:gridCol>
              </a:tblGrid>
              <a:tr h="876561">
                <a:tc>
                  <a:txBody>
                    <a:bodyPr/>
                    <a:lstStyle/>
                    <a:p>
                      <a:pPr marL="0" lvl="0" indent="0" algn="l" defTabSz="1828800" rtl="0" eaLnBrk="1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de-DE" sz="2400" b="0" i="0" kern="1200">
                          <a:solidFill>
                            <a:srgbClr val="2D65BC"/>
                          </a:solidFill>
                          <a:latin typeface="Community Light"/>
                          <a:ea typeface="+mn-ea"/>
                          <a:cs typeface="+mn-cs"/>
                        </a:rPr>
                        <a:t>Einführungsteam und unterstützende Partner:innen identifiziert, Aufgabenverteilung abgeschlossen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173710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Management-Fürsprecher:innen/Executive Sponsors bestätigt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93608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IT-Support für Einrichtung von LinkedIn Learning angefragt (sofern für technische Integration benötigt)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5574496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Kurs „LinkedIn Learning für Administrator:innen“ angesehen und mit Admins geteilt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796898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Lernziele bzw. Ziele zur Erfolgsmessung festgelegt 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494220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Einführungstermin mit Stakeholder:innen abgestimmt (und mit IT-Team, sofern für technische Integration benötigt)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989588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Komunikationsplan für die Einführung erstellt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1910352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Einführung per E-Mail angekündigt, Teaserkampagne auf internen Kanälen gestartet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424704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User:innen manuell im Tab </a:t>
                      </a:r>
                      <a:r>
                        <a:rPr kumimoji="0" lang="de-DE" sz="2400" b="0" i="1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Personen</a:t>
                      </a:r>
                      <a:r>
                        <a:rPr kumimoji="0" lang="de-DE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 hinzugefügt (durch Hochladen von CSV-Dateien oder SSO-Integration)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3387684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Sub-Admins und Kurator:innen zugewiesen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346715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Letzte offene Aufgaben mit IT-Team besprochen und in die Wege geleitet (sofern für technische Integration benötigt)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3440711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Ankündigungs-E-Mail „LinkedIn Learning ist da!“ versandfertig vorbereitet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920213"/>
                  </a:ext>
                </a:extLst>
              </a:tr>
            </a:tbl>
          </a:graphicData>
        </a:graphic>
      </p:graphicFrame>
      <p:pic>
        <p:nvPicPr>
          <p:cNvPr id="17" name="Graphic 16" descr="Checkmark with solid fill">
            <a:extLst>
              <a:ext uri="{FF2B5EF4-FFF2-40B4-BE49-F238E27FC236}">
                <a16:creationId xmlns:a16="http://schemas.microsoft.com/office/drawing/2014/main" id="{6C57CBBF-89A0-451C-A947-DCC3AB3C8C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370654" y="2523800"/>
            <a:ext cx="485070" cy="58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46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15="http://schemas.microsoft.com/office/drawing/2012/chart" xmlns:c="http://schemas.openxmlformats.org/drawingml/2006/chart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A368A1-538E-4E5B-A25A-76F0BC48C9A7}">
  <ds:schemaRefs>
    <ds:schemaRef ds:uri="http://schemas.microsoft.com/office/infopath/2007/PartnerControls"/>
    <ds:schemaRef ds:uri="http://www.w3.org/XML/1998/namespace"/>
    <ds:schemaRef ds:uri="http://purl.org/dc/elements/1.1/"/>
    <ds:schemaRef ds:uri="59bb7149-415f-4d32-9240-8c8adac475b9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230e9df3-be65-4c73-a93b-d1236ebd677e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1481</TotalTime>
  <Words>140</Words>
  <Application>Microsoft Macintosh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Community</vt:lpstr>
      <vt:lpstr>Community Light</vt:lpstr>
      <vt:lpstr>LKN Sans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Elisabeth Wohofsky</cp:lastModifiedBy>
  <cp:revision>62</cp:revision>
  <cp:lastPrinted>2019-03-04T21:05:23Z</cp:lastPrinted>
  <dcterms:created xsi:type="dcterms:W3CDTF">2018-10-18T20:47:17Z</dcterms:created>
  <dcterms:modified xsi:type="dcterms:W3CDTF">2021-08-27T04:05:44Z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