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3357" r:id="rId5"/>
    <p:sldId id="3358" r:id="rId6"/>
  </p:sldIdLst>
  <p:sldSz cx="24387175" cy="13716000"/>
  <p:notesSz cx="6858000" cy="9144000"/>
  <p:defaultTextStyle>
    <a:defPPr>
      <a:defRPr lang="en-US"/>
    </a:defPPr>
    <a:lvl1pPr marL="0" algn="l" defTabSz="1828891" rtl="0" eaLnBrk="1" latinLnBrk="0" hangingPunct="1">
      <a:defRPr sz="3600" kern="1200">
        <a:solidFill>
          <a:schemeClr val="tx1"/>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 here" id="{610E6674-8A77-764F-A5F1-1EF8FCDB8BF5}">
          <p14:sldIdLst>
            <p14:sldId id="3357"/>
            <p14:sldId id="3358"/>
          </p14:sldIdLst>
        </p14:section>
      </p14:sectionLst>
    </p:ext>
    <p:ext uri="{EFAFB233-063F-42B5-8137-9DF3F51BA10A}">
      <p15:sldGuideLst xmlns:p15="http://schemas.microsoft.com/office/powerpoint/2012/main">
        <p15:guide id="1" orient="horz" pos="3061" userDrawn="1">
          <p15:clr>
            <a:srgbClr val="A4A3A4"/>
          </p15:clr>
        </p15:guide>
        <p15:guide id="3" orient="horz" pos="8129" userDrawn="1">
          <p15:clr>
            <a:srgbClr val="A4A3A4"/>
          </p15:clr>
        </p15:guide>
        <p15:guide id="4" pos="1197" userDrawn="1">
          <p15:clr>
            <a:srgbClr val="A4A3A4"/>
          </p15:clr>
        </p15:guide>
        <p15:guide id="5" orient="horz" pos="73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5BC"/>
    <a:srgbClr val="F0F0F0"/>
    <a:srgbClr val="D8DFEB"/>
    <a:srgbClr val="636E70"/>
    <a:srgbClr val="5E696B"/>
    <a:srgbClr val="828E34"/>
    <a:srgbClr val="FFFFFF"/>
    <a:srgbClr val="5B696B"/>
    <a:srgbClr val="FBECD3"/>
    <a:srgbClr val="F1EC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92"/>
    <p:restoredTop sz="94694"/>
  </p:normalViewPr>
  <p:slideViewPr>
    <p:cSldViewPr snapToGrid="0">
      <p:cViewPr varScale="1">
        <p:scale>
          <a:sx n="60" d="100"/>
          <a:sy n="60" d="100"/>
        </p:scale>
        <p:origin x="944" y="208"/>
      </p:cViewPr>
      <p:guideLst>
        <p:guide orient="horz" pos="3061"/>
        <p:guide orient="horz" pos="8129"/>
        <p:guide pos="1197"/>
        <p:guide orient="horz" pos="733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587DC5-9164-0549-8373-ED417A287E6B}" type="datetimeFigureOut">
              <a:rPr lang="en-US" smtClean="0"/>
              <a:t>9/8/21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28159-1B8D-AA4E-B029-EAC82009EB07}" type="slidenum">
              <a:rPr lang="en-US" smtClean="0"/>
              <a:t>‹#›</a:t>
            </a:fld>
            <a:endParaRPr lang="en-US"/>
          </a:p>
        </p:txBody>
      </p:sp>
    </p:spTree>
    <p:extLst>
      <p:ext uri="{BB962C8B-B14F-4D97-AF65-F5344CB8AC3E}">
        <p14:creationId xmlns:p14="http://schemas.microsoft.com/office/powerpoint/2010/main" val="309856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229108975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5x9.6 Image Flush Lef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3092DEDE-4211-354D-90F0-DF7243317EF0}"/>
              </a:ext>
            </a:extLst>
          </p:cNvPr>
          <p:cNvSpPr>
            <a:spLocks noGrp="1"/>
          </p:cNvSpPr>
          <p:nvPr>
            <p:ph type="pic" sz="quarter" idx="10" hasCustomPrompt="1"/>
          </p:nvPr>
        </p:nvSpPr>
        <p:spPr>
          <a:xfrm>
            <a:off x="0" y="0"/>
            <a:ext cx="8840788" cy="13716000"/>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134226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Circle: Righ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CE605FF5-BAD4-C64B-985B-205C7CF950E0}"/>
              </a:ext>
            </a:extLst>
          </p:cNvPr>
          <p:cNvSpPr>
            <a:spLocks noGrp="1"/>
          </p:cNvSpPr>
          <p:nvPr>
            <p:ph type="pic" sz="quarter" idx="11" hasCustomPrompt="1"/>
          </p:nvPr>
        </p:nvSpPr>
        <p:spPr>
          <a:xfrm>
            <a:off x="3733800" y="1499236"/>
            <a:ext cx="9140953" cy="10607484"/>
          </a:xfrm>
          <a:custGeom>
            <a:avLst/>
            <a:gdLst>
              <a:gd name="connsiteX0" fmla="*/ 3837210 w 9140953"/>
              <a:gd name="connsiteY0" fmla="*/ 0 h 10607484"/>
              <a:gd name="connsiteX1" fmla="*/ 9140953 w 9140953"/>
              <a:gd name="connsiteY1" fmla="*/ 5303742 h 10607484"/>
              <a:gd name="connsiteX2" fmla="*/ 3837210 w 9140953"/>
              <a:gd name="connsiteY2" fmla="*/ 10607484 h 10607484"/>
              <a:gd name="connsiteX3" fmla="*/ 86898 w 9140953"/>
              <a:gd name="connsiteY3" fmla="*/ 9054054 h 10607484"/>
              <a:gd name="connsiteX4" fmla="*/ 0 w 9140953"/>
              <a:gd name="connsiteY4" fmla="*/ 8962910 h 10607484"/>
              <a:gd name="connsiteX5" fmla="*/ 0 w 9140953"/>
              <a:gd name="connsiteY5" fmla="*/ 1644574 h 10607484"/>
              <a:gd name="connsiteX6" fmla="*/ 86898 w 9140953"/>
              <a:gd name="connsiteY6" fmla="*/ 1553430 h 10607484"/>
              <a:gd name="connsiteX7" fmla="*/ 3837210 w 9140953"/>
              <a:gd name="connsiteY7" fmla="*/ 0 h 10607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0953" h="10607484">
                <a:moveTo>
                  <a:pt x="3837210" y="0"/>
                </a:moveTo>
                <a:cubicBezTo>
                  <a:pt x="6766386" y="0"/>
                  <a:pt x="9140953" y="2374566"/>
                  <a:pt x="9140953" y="5303742"/>
                </a:cubicBezTo>
                <a:cubicBezTo>
                  <a:pt x="9140953" y="8232918"/>
                  <a:pt x="6766386" y="10607484"/>
                  <a:pt x="3837210" y="10607484"/>
                </a:cubicBezTo>
                <a:cubicBezTo>
                  <a:pt x="2372622" y="10607484"/>
                  <a:pt x="1046687" y="10013842"/>
                  <a:pt x="86898" y="9054054"/>
                </a:cubicBezTo>
                <a:lnTo>
                  <a:pt x="0" y="8962910"/>
                </a:lnTo>
                <a:lnTo>
                  <a:pt x="0" y="1644574"/>
                </a:lnTo>
                <a:lnTo>
                  <a:pt x="86898" y="1553430"/>
                </a:lnTo>
                <a:cubicBezTo>
                  <a:pt x="1046687" y="593642"/>
                  <a:pt x="2372622" y="0"/>
                  <a:pt x="3837210" y="0"/>
                </a:cubicBezTo>
                <a:close/>
              </a:path>
            </a:pathLst>
          </a:custGeom>
        </p:spPr>
        <p:txBody>
          <a:bodyPr wrap="square" anchor="ctr">
            <a:no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71078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Circle Righ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6B65EF6-189C-2E44-B895-9A4E3C5FD5B5}"/>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7" name="Text Placeholder 8">
            <a:extLst>
              <a:ext uri="{FF2B5EF4-FFF2-40B4-BE49-F238E27FC236}">
                <a16:creationId xmlns:a16="http://schemas.microsoft.com/office/drawing/2014/main" id="{21755C5A-FB1E-7E4C-B1F0-4A39E8A6EBD5}"/>
              </a:ext>
            </a:extLst>
          </p:cNvPr>
          <p:cNvSpPr>
            <a:spLocks noGrp="1"/>
          </p:cNvSpPr>
          <p:nvPr>
            <p:ph type="body" sz="quarter" idx="11"/>
          </p:nvPr>
        </p:nvSpPr>
        <p:spPr>
          <a:xfrm>
            <a:off x="1388941" y="2200713"/>
            <a:ext cx="21611907"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4400" indent="0">
              <a:buFontTx/>
              <a:buNone/>
              <a:defRPr b="0" i="0">
                <a:solidFill>
                  <a:schemeClr val="accent6"/>
                </a:solidFill>
                <a:latin typeface="LKN Sans Light" panose="02000303040000020003" pitchFamily="2" charset="0"/>
              </a:defRPr>
            </a:lvl2pPr>
            <a:lvl3pPr marL="1828800" indent="0">
              <a:buFontTx/>
              <a:buNone/>
              <a:defRPr b="0" i="0">
                <a:solidFill>
                  <a:schemeClr val="accent6"/>
                </a:solidFill>
                <a:latin typeface="LKN Sans Light" panose="02000303040000020003" pitchFamily="2" charset="0"/>
              </a:defRPr>
            </a:lvl3pPr>
            <a:lvl4pPr marL="2743200" indent="0">
              <a:buFontTx/>
              <a:buNone/>
              <a:defRPr b="0" i="0">
                <a:solidFill>
                  <a:schemeClr val="accent6"/>
                </a:solidFill>
                <a:latin typeface="LKN Sans Light" panose="02000303040000020003" pitchFamily="2" charset="0"/>
              </a:defRPr>
            </a:lvl4pPr>
            <a:lvl5pPr marL="3657600" indent="0">
              <a:buFontTx/>
              <a:buNone/>
              <a:defRPr b="0" i="0">
                <a:solidFill>
                  <a:schemeClr val="accent6"/>
                </a:solidFill>
                <a:latin typeface="LKN Sans Light" panose="02000303040000020003" pitchFamily="2" charset="0"/>
              </a:defRPr>
            </a:lvl5pPr>
          </a:lstStyle>
          <a:p>
            <a:pPr lvl="0"/>
            <a:r>
              <a:rPr lang="en-US"/>
              <a:t>Edit Master text styles</a:t>
            </a:r>
          </a:p>
        </p:txBody>
      </p:sp>
      <p:sp>
        <p:nvSpPr>
          <p:cNvPr id="27" name="Picture Placeholder 26">
            <a:extLst>
              <a:ext uri="{FF2B5EF4-FFF2-40B4-BE49-F238E27FC236}">
                <a16:creationId xmlns:a16="http://schemas.microsoft.com/office/drawing/2014/main" id="{B1E40070-C3B7-BF4E-9782-F5D9E2B11A4F}"/>
              </a:ext>
            </a:extLst>
          </p:cNvPr>
          <p:cNvSpPr>
            <a:spLocks noGrp="1"/>
          </p:cNvSpPr>
          <p:nvPr>
            <p:ph type="pic" sz="quarter" idx="12" hasCustomPrompt="1"/>
          </p:nvPr>
        </p:nvSpPr>
        <p:spPr>
          <a:xfrm>
            <a:off x="13333068" y="3030614"/>
            <a:ext cx="7274202" cy="8455292"/>
          </a:xfrm>
          <a:custGeom>
            <a:avLst/>
            <a:gdLst>
              <a:gd name="connsiteX0" fmla="*/ 4227646 w 7274202"/>
              <a:gd name="connsiteY0" fmla="*/ 0 h 8455292"/>
              <a:gd name="connsiteX1" fmla="*/ 7217043 w 7274202"/>
              <a:gd name="connsiteY1" fmla="*/ 1238249 h 8455292"/>
              <a:gd name="connsiteX2" fmla="*/ 7274202 w 7274202"/>
              <a:gd name="connsiteY2" fmla="*/ 1301140 h 8455292"/>
              <a:gd name="connsiteX3" fmla="*/ 7274202 w 7274202"/>
              <a:gd name="connsiteY3" fmla="*/ 7154152 h 8455292"/>
              <a:gd name="connsiteX4" fmla="*/ 7217043 w 7274202"/>
              <a:gd name="connsiteY4" fmla="*/ 7217043 h 8455292"/>
              <a:gd name="connsiteX5" fmla="*/ 4227646 w 7274202"/>
              <a:gd name="connsiteY5" fmla="*/ 8455292 h 8455292"/>
              <a:gd name="connsiteX6" fmla="*/ 0 w 7274202"/>
              <a:gd name="connsiteY6" fmla="*/ 4227646 h 8455292"/>
              <a:gd name="connsiteX7" fmla="*/ 4227646 w 7274202"/>
              <a:gd name="connsiteY7" fmla="*/ 0 h 8455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4202" h="8455292">
                <a:moveTo>
                  <a:pt x="4227646" y="0"/>
                </a:moveTo>
                <a:cubicBezTo>
                  <a:pt x="5395078" y="0"/>
                  <a:pt x="6451990" y="473196"/>
                  <a:pt x="7217043" y="1238249"/>
                </a:cubicBezTo>
                <a:lnTo>
                  <a:pt x="7274202" y="1301140"/>
                </a:lnTo>
                <a:lnTo>
                  <a:pt x="7274202" y="7154152"/>
                </a:lnTo>
                <a:lnTo>
                  <a:pt x="7217043" y="7217043"/>
                </a:lnTo>
                <a:cubicBezTo>
                  <a:pt x="6451990" y="7982097"/>
                  <a:pt x="5395078" y="8455292"/>
                  <a:pt x="4227646" y="8455292"/>
                </a:cubicBezTo>
                <a:cubicBezTo>
                  <a:pt x="1892782" y="8455292"/>
                  <a:pt x="0" y="6562510"/>
                  <a:pt x="0" y="4227646"/>
                </a:cubicBezTo>
                <a:cubicBezTo>
                  <a:pt x="0" y="1892782"/>
                  <a:pt x="1892782" y="0"/>
                  <a:pt x="4227646" y="0"/>
                </a:cubicBezTo>
                <a:close/>
              </a:path>
            </a:pathLst>
          </a:custGeom>
        </p:spPr>
        <p:txBody>
          <a:bodyPr wrap="square" anchor="ctr" anchorCtr="0">
            <a:noAutofit/>
          </a:bodyPr>
          <a:lstStyle>
            <a:lvl1pPr marL="0" indent="0" algn="ctr">
              <a:buFontTx/>
              <a:buNone/>
              <a:defRPr>
                <a:solidFill>
                  <a:schemeClr val="accent2"/>
                </a:solidFill>
              </a:defRPr>
            </a:lvl1pPr>
          </a:lstStyle>
          <a:p>
            <a:r>
              <a:rPr lang="en-US"/>
              <a:t>Insert Picture</a:t>
            </a:r>
          </a:p>
        </p:txBody>
      </p:sp>
    </p:spTree>
    <p:extLst>
      <p:ext uri="{BB962C8B-B14F-4D97-AF65-F5344CB8AC3E}">
        <p14:creationId xmlns:p14="http://schemas.microsoft.com/office/powerpoint/2010/main" val="961714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x13 Image Lef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12C0A422-248B-0648-8780-CE7B5F7D1B5E}"/>
              </a:ext>
            </a:extLst>
          </p:cNvPr>
          <p:cNvSpPr>
            <a:spLocks noGrp="1"/>
          </p:cNvSpPr>
          <p:nvPr>
            <p:ph type="pic" sz="quarter" idx="10" hasCustomPrompt="1"/>
          </p:nvPr>
        </p:nvSpPr>
        <p:spPr>
          <a:xfrm>
            <a:off x="1540042" y="2286000"/>
            <a:ext cx="12199772" cy="9120188"/>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2267357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x9 Image Left">
    <p:spTree>
      <p:nvGrpSpPr>
        <p:cNvPr id="1" name=""/>
        <p:cNvGrpSpPr/>
        <p:nvPr/>
      </p:nvGrpSpPr>
      <p:grpSpPr>
        <a:xfrm>
          <a:off x="0" y="0"/>
          <a:ext cx="0" cy="0"/>
          <a:chOff x="0" y="0"/>
          <a:chExt cx="0" cy="0"/>
        </a:xfrm>
      </p:grpSpPr>
      <p:sp>
        <p:nvSpPr>
          <p:cNvPr id="14" name="Picture Placeholder 12">
            <a:extLst>
              <a:ext uri="{FF2B5EF4-FFF2-40B4-BE49-F238E27FC236}">
                <a16:creationId xmlns:a16="http://schemas.microsoft.com/office/drawing/2014/main" id="{25AEF35D-29CF-2341-84C8-5C5E81F74044}"/>
              </a:ext>
            </a:extLst>
          </p:cNvPr>
          <p:cNvSpPr>
            <a:spLocks noGrp="1"/>
          </p:cNvSpPr>
          <p:nvPr>
            <p:ph type="pic" sz="quarter" idx="10" hasCustomPrompt="1"/>
          </p:nvPr>
        </p:nvSpPr>
        <p:spPr>
          <a:xfrm>
            <a:off x="1573213" y="1024001"/>
            <a:ext cx="8485187" cy="12728575"/>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322188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up Image Collage">
    <p:spTree>
      <p:nvGrpSpPr>
        <p:cNvPr id="1" name=""/>
        <p:cNvGrpSpPr/>
        <p:nvPr/>
      </p:nvGrpSpPr>
      <p:grpSpPr>
        <a:xfrm>
          <a:off x="0" y="0"/>
          <a:ext cx="0" cy="0"/>
          <a:chOff x="0" y="0"/>
          <a:chExt cx="0" cy="0"/>
        </a:xfrm>
      </p:grpSpPr>
      <p:sp>
        <p:nvSpPr>
          <p:cNvPr id="11" name="Picture Placeholder 9">
            <a:extLst>
              <a:ext uri="{FF2B5EF4-FFF2-40B4-BE49-F238E27FC236}">
                <a16:creationId xmlns:a16="http://schemas.microsoft.com/office/drawing/2014/main" id="{CE50541B-E931-2347-8CA8-B4382B6B446A}"/>
              </a:ext>
            </a:extLst>
          </p:cNvPr>
          <p:cNvSpPr>
            <a:spLocks noGrp="1"/>
          </p:cNvSpPr>
          <p:nvPr>
            <p:ph type="pic" sz="quarter" idx="10" hasCustomPrompt="1"/>
          </p:nvPr>
        </p:nvSpPr>
        <p:spPr>
          <a:xfrm>
            <a:off x="8193088" y="829340"/>
            <a:ext cx="7974012" cy="12036055"/>
          </a:xfrm>
        </p:spPr>
        <p:txBody>
          <a:bodyPr anchor="ctr">
            <a:normAutofit/>
          </a:bodyPr>
          <a:lstStyle>
            <a:lvl1pPr marL="0" indent="0" algn="ctr">
              <a:buFontTx/>
              <a:buNone/>
              <a:defRPr sz="4400">
                <a:solidFill>
                  <a:schemeClr val="accent6"/>
                </a:solidFill>
              </a:defRPr>
            </a:lvl1pPr>
          </a:lstStyle>
          <a:p>
            <a:r>
              <a:rPr lang="en-US"/>
              <a:t>Insert Image</a:t>
            </a:r>
          </a:p>
        </p:txBody>
      </p:sp>
      <p:sp>
        <p:nvSpPr>
          <p:cNvPr id="14" name="Picture Placeholder 12">
            <a:extLst>
              <a:ext uri="{FF2B5EF4-FFF2-40B4-BE49-F238E27FC236}">
                <a16:creationId xmlns:a16="http://schemas.microsoft.com/office/drawing/2014/main" id="{CF307B90-2CCC-0B4B-8B74-AA385B290006}"/>
              </a:ext>
            </a:extLst>
          </p:cNvPr>
          <p:cNvSpPr>
            <a:spLocks noGrp="1"/>
          </p:cNvSpPr>
          <p:nvPr>
            <p:ph type="pic" sz="quarter" idx="11" hasCustomPrompt="1"/>
          </p:nvPr>
        </p:nvSpPr>
        <p:spPr>
          <a:xfrm>
            <a:off x="16480465" y="841248"/>
            <a:ext cx="7927975" cy="3803650"/>
          </a:xfrm>
        </p:spPr>
        <p:txBody>
          <a:bodyPr anchor="ctr">
            <a:normAutofit/>
          </a:bodyPr>
          <a:lstStyle>
            <a:lvl1pPr marL="0" indent="0" algn="ctr">
              <a:buFontTx/>
              <a:buNone/>
              <a:defRPr sz="4400">
                <a:solidFill>
                  <a:schemeClr val="accent6"/>
                </a:solidFill>
              </a:defRPr>
            </a:lvl1pPr>
          </a:lstStyle>
          <a:p>
            <a:r>
              <a:rPr lang="en-US"/>
              <a:t>Insert Image</a:t>
            </a:r>
          </a:p>
        </p:txBody>
      </p:sp>
      <p:sp>
        <p:nvSpPr>
          <p:cNvPr id="17" name="Picture Placeholder 15">
            <a:extLst>
              <a:ext uri="{FF2B5EF4-FFF2-40B4-BE49-F238E27FC236}">
                <a16:creationId xmlns:a16="http://schemas.microsoft.com/office/drawing/2014/main" id="{EA979289-3F52-3843-9E05-2C81886F4531}"/>
              </a:ext>
            </a:extLst>
          </p:cNvPr>
          <p:cNvSpPr>
            <a:spLocks noGrp="1"/>
          </p:cNvSpPr>
          <p:nvPr>
            <p:ph type="pic" sz="quarter" idx="12" hasCustomPrompt="1"/>
          </p:nvPr>
        </p:nvSpPr>
        <p:spPr>
          <a:xfrm>
            <a:off x="16501730" y="4933950"/>
            <a:ext cx="7906710" cy="7931445"/>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1266125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3 Circle Image">
    <p:spTree>
      <p:nvGrpSpPr>
        <p:cNvPr id="1" name=""/>
        <p:cNvGrpSpPr/>
        <p:nvPr/>
      </p:nvGrpSpPr>
      <p:grpSpPr>
        <a:xfrm>
          <a:off x="0" y="0"/>
          <a:ext cx="0" cy="0"/>
          <a:chOff x="0" y="0"/>
          <a:chExt cx="0" cy="0"/>
        </a:xfrm>
      </p:grpSpPr>
      <p:sp>
        <p:nvSpPr>
          <p:cNvPr id="6" name="Picture Placeholder 18">
            <a:extLst>
              <a:ext uri="{FF2B5EF4-FFF2-40B4-BE49-F238E27FC236}">
                <a16:creationId xmlns:a16="http://schemas.microsoft.com/office/drawing/2014/main" id="{C193D7FC-8C11-1E49-AD09-18E4C0EA666F}"/>
              </a:ext>
            </a:extLst>
          </p:cNvPr>
          <p:cNvSpPr>
            <a:spLocks noGrp="1"/>
          </p:cNvSpPr>
          <p:nvPr>
            <p:ph type="pic" sz="quarter" idx="11" hasCustomPrompt="1"/>
          </p:nvPr>
        </p:nvSpPr>
        <p:spPr>
          <a:xfrm>
            <a:off x="2345675"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9" name="Text Placeholder 5">
            <a:extLst>
              <a:ext uri="{FF2B5EF4-FFF2-40B4-BE49-F238E27FC236}">
                <a16:creationId xmlns:a16="http://schemas.microsoft.com/office/drawing/2014/main" id="{87A7C792-369D-FD4D-BD55-BC333F49AE38}"/>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0" name="Text Placeholder 8">
            <a:extLst>
              <a:ext uri="{FF2B5EF4-FFF2-40B4-BE49-F238E27FC236}">
                <a16:creationId xmlns:a16="http://schemas.microsoft.com/office/drawing/2014/main" id="{EA092B0F-4F86-4240-8788-08AF975426FA}"/>
              </a:ext>
            </a:extLst>
          </p:cNvPr>
          <p:cNvSpPr>
            <a:spLocks noGrp="1"/>
          </p:cNvSpPr>
          <p:nvPr>
            <p:ph type="body" sz="quarter" idx="14"/>
          </p:nvPr>
        </p:nvSpPr>
        <p:spPr>
          <a:xfrm>
            <a:off x="1388941" y="2200713"/>
            <a:ext cx="21611907"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4400" indent="0">
              <a:buFontTx/>
              <a:buNone/>
              <a:defRPr b="0" i="0">
                <a:solidFill>
                  <a:schemeClr val="accent6"/>
                </a:solidFill>
                <a:latin typeface="LKN Sans Light" panose="02000303040000020003" pitchFamily="2" charset="0"/>
              </a:defRPr>
            </a:lvl2pPr>
            <a:lvl3pPr marL="1828800" indent="0">
              <a:buFontTx/>
              <a:buNone/>
              <a:defRPr b="0" i="0">
                <a:solidFill>
                  <a:schemeClr val="accent6"/>
                </a:solidFill>
                <a:latin typeface="LKN Sans Light" panose="02000303040000020003" pitchFamily="2" charset="0"/>
              </a:defRPr>
            </a:lvl3pPr>
            <a:lvl4pPr marL="2743200" indent="0">
              <a:buFontTx/>
              <a:buNone/>
              <a:defRPr b="0" i="0">
                <a:solidFill>
                  <a:schemeClr val="accent6"/>
                </a:solidFill>
                <a:latin typeface="LKN Sans Light" panose="02000303040000020003" pitchFamily="2" charset="0"/>
              </a:defRPr>
            </a:lvl4pPr>
            <a:lvl5pPr marL="3657600" indent="0">
              <a:buFontTx/>
              <a:buNone/>
              <a:defRPr b="0" i="0">
                <a:solidFill>
                  <a:schemeClr val="accent6"/>
                </a:solidFill>
                <a:latin typeface="LKN Sans Light" panose="02000303040000020003" pitchFamily="2" charset="0"/>
              </a:defRPr>
            </a:lvl5pPr>
          </a:lstStyle>
          <a:p>
            <a:pPr lvl="0"/>
            <a:r>
              <a:rPr lang="en-US"/>
              <a:t>Edit Master text styles</a:t>
            </a:r>
          </a:p>
        </p:txBody>
      </p:sp>
      <p:sp>
        <p:nvSpPr>
          <p:cNvPr id="13" name="Picture Placeholder 18">
            <a:extLst>
              <a:ext uri="{FF2B5EF4-FFF2-40B4-BE49-F238E27FC236}">
                <a16:creationId xmlns:a16="http://schemas.microsoft.com/office/drawing/2014/main" id="{3D5A4D7F-B3BC-B24C-B2CB-FC6494478396}"/>
              </a:ext>
            </a:extLst>
          </p:cNvPr>
          <p:cNvSpPr>
            <a:spLocks noGrp="1"/>
          </p:cNvSpPr>
          <p:nvPr>
            <p:ph type="pic" sz="quarter" idx="15" hasCustomPrompt="1"/>
          </p:nvPr>
        </p:nvSpPr>
        <p:spPr>
          <a:xfrm>
            <a:off x="9665282"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14" name="Picture Placeholder 18">
            <a:extLst>
              <a:ext uri="{FF2B5EF4-FFF2-40B4-BE49-F238E27FC236}">
                <a16:creationId xmlns:a16="http://schemas.microsoft.com/office/drawing/2014/main" id="{610B7D29-2AAF-7040-8858-979110BF09E1}"/>
              </a:ext>
            </a:extLst>
          </p:cNvPr>
          <p:cNvSpPr>
            <a:spLocks noGrp="1"/>
          </p:cNvSpPr>
          <p:nvPr>
            <p:ph type="pic" sz="quarter" idx="16" hasCustomPrompt="1"/>
          </p:nvPr>
        </p:nvSpPr>
        <p:spPr>
          <a:xfrm>
            <a:off x="16976073"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Tree>
    <p:extLst>
      <p:ext uri="{BB962C8B-B14F-4D97-AF65-F5344CB8AC3E}">
        <p14:creationId xmlns:p14="http://schemas.microsoft.com/office/powerpoint/2010/main" val="2627789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Full-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F9C1A4-6D74-5640-A765-AC446DBBC0CB}"/>
              </a:ext>
            </a:extLst>
          </p:cNvPr>
          <p:cNvSpPr>
            <a:spLocks noGrp="1"/>
          </p:cNvSpPr>
          <p:nvPr>
            <p:ph type="pic" sz="quarter" idx="10" hasCustomPrompt="1"/>
          </p:nvPr>
        </p:nvSpPr>
        <p:spPr>
          <a:xfrm>
            <a:off x="0" y="0"/>
            <a:ext cx="24387175" cy="13716000"/>
          </a:xfrm>
        </p:spPr>
        <p:txBody>
          <a:bodyPr anchor="ctr">
            <a:normAutofit/>
          </a:bodyPr>
          <a:lstStyle>
            <a:lvl1pPr marL="0" indent="0" algn="ctr">
              <a:buFontTx/>
              <a:buNone/>
              <a:defRPr sz="4800">
                <a:solidFill>
                  <a:schemeClr val="accent6"/>
                </a:solidFill>
              </a:defRPr>
            </a:lvl1pPr>
          </a:lstStyle>
          <a:p>
            <a:r>
              <a:rPr lang="en-US"/>
              <a:t>Insert Image</a:t>
            </a:r>
          </a:p>
        </p:txBody>
      </p:sp>
    </p:spTree>
    <p:extLst>
      <p:ext uri="{BB962C8B-B14F-4D97-AF65-F5344CB8AC3E}">
        <p14:creationId xmlns:p14="http://schemas.microsoft.com/office/powerpoint/2010/main" val="40940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 Image Square Collage">
    <p:spTree>
      <p:nvGrpSpPr>
        <p:cNvPr id="1" name=""/>
        <p:cNvGrpSpPr/>
        <p:nvPr/>
      </p:nvGrpSpPr>
      <p:grpSpPr>
        <a:xfrm>
          <a:off x="0" y="0"/>
          <a:ext cx="0" cy="0"/>
          <a:chOff x="0" y="0"/>
          <a:chExt cx="0" cy="0"/>
        </a:xfrm>
      </p:grpSpPr>
      <p:sp>
        <p:nvSpPr>
          <p:cNvPr id="24" name="Picture Placeholder 19">
            <a:extLst>
              <a:ext uri="{FF2B5EF4-FFF2-40B4-BE49-F238E27FC236}">
                <a16:creationId xmlns:a16="http://schemas.microsoft.com/office/drawing/2014/main" id="{9C410EEE-CD20-E74B-B73A-6D7901CC10E5}"/>
              </a:ext>
            </a:extLst>
          </p:cNvPr>
          <p:cNvSpPr>
            <a:spLocks noGrp="1"/>
          </p:cNvSpPr>
          <p:nvPr>
            <p:ph type="pic" sz="quarter" idx="10" hasCustomPrompt="1"/>
          </p:nvPr>
        </p:nvSpPr>
        <p:spPr>
          <a:xfrm>
            <a:off x="8187070" y="818709"/>
            <a:ext cx="3763925" cy="3767328"/>
          </a:xfrm>
        </p:spPr>
        <p:txBody>
          <a:bodyPr anchor="ctr" anchorCtr="0">
            <a:normAutofit/>
          </a:bodyPr>
          <a:lstStyle>
            <a:lvl1pPr marL="0" indent="0" algn="ctr">
              <a:buFontTx/>
              <a:buNone/>
              <a:defRPr sz="4000" b="0" i="0">
                <a:solidFill>
                  <a:schemeClr val="accent6"/>
                </a:solidFill>
                <a:latin typeface="Community Light" panose="02000303040000020003" pitchFamily="2" charset="0"/>
              </a:defRPr>
            </a:lvl1pPr>
          </a:lstStyle>
          <a:p>
            <a:r>
              <a:rPr lang="en-US"/>
              <a:t>Insert Image</a:t>
            </a:r>
          </a:p>
        </p:txBody>
      </p:sp>
      <p:sp>
        <p:nvSpPr>
          <p:cNvPr id="25" name="Picture Placeholder 19">
            <a:extLst>
              <a:ext uri="{FF2B5EF4-FFF2-40B4-BE49-F238E27FC236}">
                <a16:creationId xmlns:a16="http://schemas.microsoft.com/office/drawing/2014/main" id="{F1AD9C98-DCA8-C84A-B720-3F181FF74097}"/>
              </a:ext>
            </a:extLst>
          </p:cNvPr>
          <p:cNvSpPr>
            <a:spLocks noGrp="1"/>
          </p:cNvSpPr>
          <p:nvPr>
            <p:ph type="pic" sz="quarter" idx="11" hasCustomPrompt="1"/>
          </p:nvPr>
        </p:nvSpPr>
        <p:spPr>
          <a:xfrm>
            <a:off x="12332463"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6" name="Picture Placeholder 19">
            <a:extLst>
              <a:ext uri="{FF2B5EF4-FFF2-40B4-BE49-F238E27FC236}">
                <a16:creationId xmlns:a16="http://schemas.microsoft.com/office/drawing/2014/main" id="{568040CF-1E94-6842-9194-713C2B4BDA82}"/>
              </a:ext>
            </a:extLst>
          </p:cNvPr>
          <p:cNvSpPr>
            <a:spLocks noGrp="1"/>
          </p:cNvSpPr>
          <p:nvPr>
            <p:ph type="pic" sz="quarter" idx="12" hasCustomPrompt="1"/>
          </p:nvPr>
        </p:nvSpPr>
        <p:spPr>
          <a:xfrm>
            <a:off x="16477856"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7" name="Picture Placeholder 19">
            <a:extLst>
              <a:ext uri="{FF2B5EF4-FFF2-40B4-BE49-F238E27FC236}">
                <a16:creationId xmlns:a16="http://schemas.microsoft.com/office/drawing/2014/main" id="{B9045221-2AA6-E44B-84EE-F3D3E0324D85}"/>
              </a:ext>
            </a:extLst>
          </p:cNvPr>
          <p:cNvSpPr>
            <a:spLocks noGrp="1"/>
          </p:cNvSpPr>
          <p:nvPr>
            <p:ph type="pic" sz="quarter" idx="13" hasCustomPrompt="1"/>
          </p:nvPr>
        </p:nvSpPr>
        <p:spPr>
          <a:xfrm>
            <a:off x="20623250"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8" name="Picture Placeholder 19">
            <a:extLst>
              <a:ext uri="{FF2B5EF4-FFF2-40B4-BE49-F238E27FC236}">
                <a16:creationId xmlns:a16="http://schemas.microsoft.com/office/drawing/2014/main" id="{5CD8E3D7-A3EC-7B42-8FFA-3C4BF3773423}"/>
              </a:ext>
            </a:extLst>
          </p:cNvPr>
          <p:cNvSpPr>
            <a:spLocks noGrp="1"/>
          </p:cNvSpPr>
          <p:nvPr>
            <p:ph type="pic" sz="quarter" idx="14" hasCustomPrompt="1"/>
          </p:nvPr>
        </p:nvSpPr>
        <p:spPr>
          <a:xfrm>
            <a:off x="8208335"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9" name="Picture Placeholder 19">
            <a:extLst>
              <a:ext uri="{FF2B5EF4-FFF2-40B4-BE49-F238E27FC236}">
                <a16:creationId xmlns:a16="http://schemas.microsoft.com/office/drawing/2014/main" id="{9077D294-559B-EE48-B80E-3C207D36CE07}"/>
              </a:ext>
            </a:extLst>
          </p:cNvPr>
          <p:cNvSpPr>
            <a:spLocks noGrp="1"/>
          </p:cNvSpPr>
          <p:nvPr>
            <p:ph type="pic" sz="quarter" idx="15" hasCustomPrompt="1"/>
          </p:nvPr>
        </p:nvSpPr>
        <p:spPr>
          <a:xfrm>
            <a:off x="12353728"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0" name="Picture Placeholder 19">
            <a:extLst>
              <a:ext uri="{FF2B5EF4-FFF2-40B4-BE49-F238E27FC236}">
                <a16:creationId xmlns:a16="http://schemas.microsoft.com/office/drawing/2014/main" id="{7CFB663F-34ED-C64A-A8CE-0B95B2C20E03}"/>
              </a:ext>
            </a:extLst>
          </p:cNvPr>
          <p:cNvSpPr>
            <a:spLocks noGrp="1"/>
          </p:cNvSpPr>
          <p:nvPr>
            <p:ph type="pic" sz="quarter" idx="16" hasCustomPrompt="1"/>
          </p:nvPr>
        </p:nvSpPr>
        <p:spPr>
          <a:xfrm>
            <a:off x="16499121"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1" name="Picture Placeholder 19">
            <a:extLst>
              <a:ext uri="{FF2B5EF4-FFF2-40B4-BE49-F238E27FC236}">
                <a16:creationId xmlns:a16="http://schemas.microsoft.com/office/drawing/2014/main" id="{B9B0DB19-6146-9845-9A6E-3E42B76CB1DF}"/>
              </a:ext>
            </a:extLst>
          </p:cNvPr>
          <p:cNvSpPr>
            <a:spLocks noGrp="1"/>
          </p:cNvSpPr>
          <p:nvPr>
            <p:ph type="pic" sz="quarter" idx="17" hasCustomPrompt="1"/>
          </p:nvPr>
        </p:nvSpPr>
        <p:spPr>
          <a:xfrm>
            <a:off x="20644515"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2" name="Picture Placeholder 19">
            <a:extLst>
              <a:ext uri="{FF2B5EF4-FFF2-40B4-BE49-F238E27FC236}">
                <a16:creationId xmlns:a16="http://schemas.microsoft.com/office/drawing/2014/main" id="{9D778AF7-79A7-6346-8335-4035E51FB8C0}"/>
              </a:ext>
            </a:extLst>
          </p:cNvPr>
          <p:cNvSpPr>
            <a:spLocks noGrp="1"/>
          </p:cNvSpPr>
          <p:nvPr>
            <p:ph type="pic" sz="quarter" idx="18" hasCustomPrompt="1"/>
          </p:nvPr>
        </p:nvSpPr>
        <p:spPr>
          <a:xfrm>
            <a:off x="8208335"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3" name="Picture Placeholder 19">
            <a:extLst>
              <a:ext uri="{FF2B5EF4-FFF2-40B4-BE49-F238E27FC236}">
                <a16:creationId xmlns:a16="http://schemas.microsoft.com/office/drawing/2014/main" id="{0A9DA65B-9544-AE45-9166-7D9FC65DE068}"/>
              </a:ext>
            </a:extLst>
          </p:cNvPr>
          <p:cNvSpPr>
            <a:spLocks noGrp="1"/>
          </p:cNvSpPr>
          <p:nvPr>
            <p:ph type="pic" sz="quarter" idx="19" hasCustomPrompt="1"/>
          </p:nvPr>
        </p:nvSpPr>
        <p:spPr>
          <a:xfrm>
            <a:off x="12353728"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4" name="Picture Placeholder 19">
            <a:extLst>
              <a:ext uri="{FF2B5EF4-FFF2-40B4-BE49-F238E27FC236}">
                <a16:creationId xmlns:a16="http://schemas.microsoft.com/office/drawing/2014/main" id="{FC0E6548-EB08-4142-8A9B-27A5F75362AE}"/>
              </a:ext>
            </a:extLst>
          </p:cNvPr>
          <p:cNvSpPr>
            <a:spLocks noGrp="1"/>
          </p:cNvSpPr>
          <p:nvPr>
            <p:ph type="pic" sz="quarter" idx="20" hasCustomPrompt="1"/>
          </p:nvPr>
        </p:nvSpPr>
        <p:spPr>
          <a:xfrm>
            <a:off x="16499121"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5" name="Picture Placeholder 19">
            <a:extLst>
              <a:ext uri="{FF2B5EF4-FFF2-40B4-BE49-F238E27FC236}">
                <a16:creationId xmlns:a16="http://schemas.microsoft.com/office/drawing/2014/main" id="{685AF2B8-3BFC-8547-8261-EE94C759F9FB}"/>
              </a:ext>
            </a:extLst>
          </p:cNvPr>
          <p:cNvSpPr>
            <a:spLocks noGrp="1"/>
          </p:cNvSpPr>
          <p:nvPr>
            <p:ph type="pic" sz="quarter" idx="21" hasCustomPrompt="1"/>
          </p:nvPr>
        </p:nvSpPr>
        <p:spPr>
          <a:xfrm>
            <a:off x="20644515"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Tree>
    <p:extLst>
      <p:ext uri="{BB962C8B-B14F-4D97-AF65-F5344CB8AC3E}">
        <p14:creationId xmlns:p14="http://schemas.microsoft.com/office/powerpoint/2010/main" val="2510878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 Image Circle Collage">
    <p:spTree>
      <p:nvGrpSpPr>
        <p:cNvPr id="1" name=""/>
        <p:cNvGrpSpPr/>
        <p:nvPr/>
      </p:nvGrpSpPr>
      <p:grpSpPr>
        <a:xfrm>
          <a:off x="0" y="0"/>
          <a:ext cx="0" cy="0"/>
          <a:chOff x="0" y="0"/>
          <a:chExt cx="0" cy="0"/>
        </a:xfrm>
      </p:grpSpPr>
      <p:sp>
        <p:nvSpPr>
          <p:cNvPr id="20" name="Picture Placeholder 18">
            <a:extLst>
              <a:ext uri="{FF2B5EF4-FFF2-40B4-BE49-F238E27FC236}">
                <a16:creationId xmlns:a16="http://schemas.microsoft.com/office/drawing/2014/main" id="{1814E18F-DEAD-3440-89FF-ED77D4973F31}"/>
              </a:ext>
            </a:extLst>
          </p:cNvPr>
          <p:cNvSpPr>
            <a:spLocks noGrp="1"/>
          </p:cNvSpPr>
          <p:nvPr>
            <p:ph type="pic" sz="quarter" idx="10" hasCustomPrompt="1"/>
          </p:nvPr>
        </p:nvSpPr>
        <p:spPr>
          <a:xfrm>
            <a:off x="8782382"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8184F7FF-79C2-8E43-A182-46AD7E6BA6BC}"/>
              </a:ext>
            </a:extLst>
          </p:cNvPr>
          <p:cNvSpPr>
            <a:spLocks noGrp="1"/>
          </p:cNvSpPr>
          <p:nvPr>
            <p:ph type="pic" sz="quarter" idx="11" hasCustomPrompt="1"/>
          </p:nvPr>
        </p:nvSpPr>
        <p:spPr>
          <a:xfrm>
            <a:off x="13138187"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4" name="Picture Placeholder 18">
            <a:extLst>
              <a:ext uri="{FF2B5EF4-FFF2-40B4-BE49-F238E27FC236}">
                <a16:creationId xmlns:a16="http://schemas.microsoft.com/office/drawing/2014/main" id="{3E1BD2F4-8C87-3B4B-8A7E-5586669982C8}"/>
              </a:ext>
            </a:extLst>
          </p:cNvPr>
          <p:cNvSpPr>
            <a:spLocks noGrp="1"/>
          </p:cNvSpPr>
          <p:nvPr>
            <p:ph type="pic" sz="quarter" idx="12" hasCustomPrompt="1"/>
          </p:nvPr>
        </p:nvSpPr>
        <p:spPr>
          <a:xfrm>
            <a:off x="17493992"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6" name="Picture Placeholder 18">
            <a:extLst>
              <a:ext uri="{FF2B5EF4-FFF2-40B4-BE49-F238E27FC236}">
                <a16:creationId xmlns:a16="http://schemas.microsoft.com/office/drawing/2014/main" id="{B3556D9A-278E-3349-9F00-450772CE18F2}"/>
              </a:ext>
            </a:extLst>
          </p:cNvPr>
          <p:cNvSpPr>
            <a:spLocks noGrp="1"/>
          </p:cNvSpPr>
          <p:nvPr>
            <p:ph type="pic" sz="quarter" idx="13" hasCustomPrompt="1"/>
          </p:nvPr>
        </p:nvSpPr>
        <p:spPr>
          <a:xfrm>
            <a:off x="21849796"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Picture Placeholder 18">
            <a:extLst>
              <a:ext uri="{FF2B5EF4-FFF2-40B4-BE49-F238E27FC236}">
                <a16:creationId xmlns:a16="http://schemas.microsoft.com/office/drawing/2014/main" id="{AE4D50C5-8010-B641-B54C-AF2A8B059E76}"/>
              </a:ext>
            </a:extLst>
          </p:cNvPr>
          <p:cNvSpPr>
            <a:spLocks noGrp="1"/>
          </p:cNvSpPr>
          <p:nvPr>
            <p:ph type="pic" sz="quarter" idx="14" hasCustomPrompt="1"/>
          </p:nvPr>
        </p:nvSpPr>
        <p:spPr>
          <a:xfrm>
            <a:off x="8782382"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2" name="Picture Placeholder 18">
            <a:extLst>
              <a:ext uri="{FF2B5EF4-FFF2-40B4-BE49-F238E27FC236}">
                <a16:creationId xmlns:a16="http://schemas.microsoft.com/office/drawing/2014/main" id="{29414DEF-3FA1-6E41-BD50-FDE868196257}"/>
              </a:ext>
            </a:extLst>
          </p:cNvPr>
          <p:cNvSpPr>
            <a:spLocks noGrp="1"/>
          </p:cNvSpPr>
          <p:nvPr>
            <p:ph type="pic" sz="quarter" idx="15" hasCustomPrompt="1"/>
          </p:nvPr>
        </p:nvSpPr>
        <p:spPr>
          <a:xfrm>
            <a:off x="13138187"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3" name="Picture Placeholder 18">
            <a:extLst>
              <a:ext uri="{FF2B5EF4-FFF2-40B4-BE49-F238E27FC236}">
                <a16:creationId xmlns:a16="http://schemas.microsoft.com/office/drawing/2014/main" id="{49CD13AE-1240-3443-AA7F-31D381E7AB3E}"/>
              </a:ext>
            </a:extLst>
          </p:cNvPr>
          <p:cNvSpPr>
            <a:spLocks noGrp="1"/>
          </p:cNvSpPr>
          <p:nvPr>
            <p:ph type="pic" sz="quarter" idx="16" hasCustomPrompt="1"/>
          </p:nvPr>
        </p:nvSpPr>
        <p:spPr>
          <a:xfrm>
            <a:off x="17493992"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4" name="Picture Placeholder 18">
            <a:extLst>
              <a:ext uri="{FF2B5EF4-FFF2-40B4-BE49-F238E27FC236}">
                <a16:creationId xmlns:a16="http://schemas.microsoft.com/office/drawing/2014/main" id="{B3D4F6EC-C061-444C-B04A-2AC7640B365F}"/>
              </a:ext>
            </a:extLst>
          </p:cNvPr>
          <p:cNvSpPr>
            <a:spLocks noGrp="1"/>
          </p:cNvSpPr>
          <p:nvPr>
            <p:ph type="pic" sz="quarter" idx="17" hasCustomPrompt="1"/>
          </p:nvPr>
        </p:nvSpPr>
        <p:spPr>
          <a:xfrm>
            <a:off x="21849796"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9" name="Picture Placeholder 18">
            <a:extLst>
              <a:ext uri="{FF2B5EF4-FFF2-40B4-BE49-F238E27FC236}">
                <a16:creationId xmlns:a16="http://schemas.microsoft.com/office/drawing/2014/main" id="{60683886-D1ED-2040-A0F6-A2D3F45B00F4}"/>
              </a:ext>
            </a:extLst>
          </p:cNvPr>
          <p:cNvSpPr>
            <a:spLocks noGrp="1"/>
          </p:cNvSpPr>
          <p:nvPr>
            <p:ph type="pic" sz="quarter" idx="18" hasCustomPrompt="1"/>
          </p:nvPr>
        </p:nvSpPr>
        <p:spPr>
          <a:xfrm>
            <a:off x="8782382"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0" name="Picture Placeholder 18">
            <a:extLst>
              <a:ext uri="{FF2B5EF4-FFF2-40B4-BE49-F238E27FC236}">
                <a16:creationId xmlns:a16="http://schemas.microsoft.com/office/drawing/2014/main" id="{BA9ECCE1-D72E-9142-A6C8-8E44D2E481FA}"/>
              </a:ext>
            </a:extLst>
          </p:cNvPr>
          <p:cNvSpPr>
            <a:spLocks noGrp="1"/>
          </p:cNvSpPr>
          <p:nvPr>
            <p:ph type="pic" sz="quarter" idx="19" hasCustomPrompt="1"/>
          </p:nvPr>
        </p:nvSpPr>
        <p:spPr>
          <a:xfrm>
            <a:off x="13138187"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1" name="Picture Placeholder 18">
            <a:extLst>
              <a:ext uri="{FF2B5EF4-FFF2-40B4-BE49-F238E27FC236}">
                <a16:creationId xmlns:a16="http://schemas.microsoft.com/office/drawing/2014/main" id="{8698A784-4FA1-1E42-88CE-84F83EB0278D}"/>
              </a:ext>
            </a:extLst>
          </p:cNvPr>
          <p:cNvSpPr>
            <a:spLocks noGrp="1"/>
          </p:cNvSpPr>
          <p:nvPr>
            <p:ph type="pic" sz="quarter" idx="20" hasCustomPrompt="1"/>
          </p:nvPr>
        </p:nvSpPr>
        <p:spPr>
          <a:xfrm>
            <a:off x="17493992"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2" name="Picture Placeholder 18">
            <a:extLst>
              <a:ext uri="{FF2B5EF4-FFF2-40B4-BE49-F238E27FC236}">
                <a16:creationId xmlns:a16="http://schemas.microsoft.com/office/drawing/2014/main" id="{B71F79FD-2BF6-6447-B86B-3DDB17D64BFD}"/>
              </a:ext>
            </a:extLst>
          </p:cNvPr>
          <p:cNvSpPr>
            <a:spLocks noGrp="1"/>
          </p:cNvSpPr>
          <p:nvPr>
            <p:ph type="pic" sz="quarter" idx="21" hasCustomPrompt="1"/>
          </p:nvPr>
        </p:nvSpPr>
        <p:spPr>
          <a:xfrm>
            <a:off x="21849796"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Tree>
    <p:extLst>
      <p:ext uri="{BB962C8B-B14F-4D97-AF65-F5344CB8AC3E}">
        <p14:creationId xmlns:p14="http://schemas.microsoft.com/office/powerpoint/2010/main" val="1339548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74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01 Gri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23DF5BD-52A3-BD4C-A507-D95C6EAD8E27}"/>
              </a:ext>
            </a:extLst>
          </p:cNvPr>
          <p:cNvPicPr>
            <a:picLocks noChangeAspect="1"/>
          </p:cNvPicPr>
          <p:nvPr userDrawn="1"/>
        </p:nvPicPr>
        <p:blipFill>
          <a:blip r:embed="rId2">
            <a:alphaModFix amt="65000"/>
          </a:blip>
          <a:stretch>
            <a:fillRect/>
          </a:stretch>
        </p:blipFill>
        <p:spPr>
          <a:xfrm>
            <a:off x="1587" y="0"/>
            <a:ext cx="24384000" cy="13716000"/>
          </a:xfrm>
          <a:prstGeom prst="rect">
            <a:avLst/>
          </a:prstGeom>
        </p:spPr>
      </p:pic>
      <p:sp>
        <p:nvSpPr>
          <p:cNvPr id="3" name="Rectangle 2">
            <a:extLst>
              <a:ext uri="{FF2B5EF4-FFF2-40B4-BE49-F238E27FC236}">
                <a16:creationId xmlns:a16="http://schemas.microsoft.com/office/drawing/2014/main" id="{57F97EDB-6D64-4449-94E7-4BDB5EDFE7C8}"/>
              </a:ext>
            </a:extLst>
          </p:cNvPr>
          <p:cNvSpPr/>
          <p:nvPr userDrawn="1"/>
        </p:nvSpPr>
        <p:spPr>
          <a:xfrm>
            <a:off x="0" y="0"/>
            <a:ext cx="24387175"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2E460BE-3453-D844-A023-CFBD922C5470}"/>
              </a:ext>
            </a:extLst>
          </p:cNvPr>
          <p:cNvSpPr/>
          <p:nvPr userDrawn="1"/>
        </p:nvSpPr>
        <p:spPr>
          <a:xfrm>
            <a:off x="0" y="12213771"/>
            <a:ext cx="24387175"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BAA28C4-1A3A-3E46-BA89-B2711A5E9C60}"/>
              </a:ext>
            </a:extLst>
          </p:cNvPr>
          <p:cNvSpPr/>
          <p:nvPr userDrawn="1"/>
        </p:nvSpPr>
        <p:spPr>
          <a:xfrm rot="16200000">
            <a:off x="-6106886" y="6106886"/>
            <a:ext cx="13716003"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DC0D925-D952-014F-9A24-5F8DD6105946}"/>
              </a:ext>
            </a:extLst>
          </p:cNvPr>
          <p:cNvSpPr/>
          <p:nvPr userDrawn="1"/>
        </p:nvSpPr>
        <p:spPr>
          <a:xfrm rot="16200000">
            <a:off x="16778059" y="6106884"/>
            <a:ext cx="13716003"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658408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02 Gri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65D2565-98A1-FC47-95C2-90450CC4B9CA}"/>
              </a:ext>
            </a:extLst>
          </p:cNvPr>
          <p:cNvSpPr/>
          <p:nvPr userDrawn="1"/>
        </p:nvSpPr>
        <p:spPr>
          <a:xfrm>
            <a:off x="154141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F66A491-1E6A-284D-84ED-F5FA3888DA73}"/>
              </a:ext>
            </a:extLst>
          </p:cNvPr>
          <p:cNvSpPr/>
          <p:nvPr userDrawn="1"/>
        </p:nvSpPr>
        <p:spPr>
          <a:xfrm>
            <a:off x="337061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7E63E6-59D2-B94E-B2C1-9ECD1A39DEA3}"/>
              </a:ext>
            </a:extLst>
          </p:cNvPr>
          <p:cNvSpPr/>
          <p:nvPr userDrawn="1"/>
        </p:nvSpPr>
        <p:spPr>
          <a:xfrm>
            <a:off x="5199809"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84AD0A4-6EBE-D044-BD8D-9B595DF0734E}"/>
              </a:ext>
            </a:extLst>
          </p:cNvPr>
          <p:cNvSpPr/>
          <p:nvPr userDrawn="1"/>
        </p:nvSpPr>
        <p:spPr>
          <a:xfrm>
            <a:off x="7029005"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681471-F9D1-DA43-8FEC-B5400C838C4A}"/>
              </a:ext>
            </a:extLst>
          </p:cNvPr>
          <p:cNvSpPr/>
          <p:nvPr userDrawn="1"/>
        </p:nvSpPr>
        <p:spPr>
          <a:xfrm>
            <a:off x="8858201"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5D6611-28DE-954F-AAAE-43AF78B04F68}"/>
              </a:ext>
            </a:extLst>
          </p:cNvPr>
          <p:cNvSpPr/>
          <p:nvPr userDrawn="1"/>
        </p:nvSpPr>
        <p:spPr>
          <a:xfrm>
            <a:off x="1068739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BD4BE2B-4691-6746-84C7-FBD23C5D9FA7}"/>
              </a:ext>
            </a:extLst>
          </p:cNvPr>
          <p:cNvSpPr/>
          <p:nvPr userDrawn="1"/>
        </p:nvSpPr>
        <p:spPr>
          <a:xfrm>
            <a:off x="1251659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8480C11-329C-B241-BA13-E56CB0C66CA3}"/>
              </a:ext>
            </a:extLst>
          </p:cNvPr>
          <p:cNvSpPr/>
          <p:nvPr userDrawn="1"/>
        </p:nvSpPr>
        <p:spPr>
          <a:xfrm>
            <a:off x="14345789"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876E7B5-C2B7-754C-9ABE-87F4684E5704}"/>
              </a:ext>
            </a:extLst>
          </p:cNvPr>
          <p:cNvSpPr/>
          <p:nvPr userDrawn="1"/>
        </p:nvSpPr>
        <p:spPr>
          <a:xfrm>
            <a:off x="16174985"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E716C3F-2DB8-684E-8C4D-3DCA2DAB6749}"/>
              </a:ext>
            </a:extLst>
          </p:cNvPr>
          <p:cNvSpPr/>
          <p:nvPr userDrawn="1"/>
        </p:nvSpPr>
        <p:spPr>
          <a:xfrm>
            <a:off x="18004181"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2F6D12F-7AE5-3740-86D9-FD30AF5F7465}"/>
              </a:ext>
            </a:extLst>
          </p:cNvPr>
          <p:cNvSpPr/>
          <p:nvPr userDrawn="1"/>
        </p:nvSpPr>
        <p:spPr>
          <a:xfrm>
            <a:off x="1983337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5A24B82-BFDF-4346-B988-4F1B730B7C10}"/>
              </a:ext>
            </a:extLst>
          </p:cNvPr>
          <p:cNvSpPr/>
          <p:nvPr userDrawn="1"/>
        </p:nvSpPr>
        <p:spPr>
          <a:xfrm>
            <a:off x="2168245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2B00749-6CA6-134F-B4FA-79C33F8FE159}"/>
              </a:ext>
            </a:extLst>
          </p:cNvPr>
          <p:cNvSpPr/>
          <p:nvPr userDrawn="1"/>
        </p:nvSpPr>
        <p:spPr>
          <a:xfrm>
            <a:off x="0" y="0"/>
            <a:ext cx="24387175"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4A37395-721D-4649-BEAB-48E4C007A6A6}"/>
              </a:ext>
            </a:extLst>
          </p:cNvPr>
          <p:cNvSpPr/>
          <p:nvPr userDrawn="1"/>
        </p:nvSpPr>
        <p:spPr>
          <a:xfrm>
            <a:off x="0" y="12213771"/>
            <a:ext cx="24387175"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3BE235C-85C9-004F-9C4A-2E78414DBAF7}"/>
              </a:ext>
            </a:extLst>
          </p:cNvPr>
          <p:cNvSpPr/>
          <p:nvPr userDrawn="1"/>
        </p:nvSpPr>
        <p:spPr>
          <a:xfrm rot="16200000">
            <a:off x="-6106886" y="6106886"/>
            <a:ext cx="13716003"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6E99DD4-0D19-2E49-86FE-94E8B8C21C89}"/>
              </a:ext>
            </a:extLst>
          </p:cNvPr>
          <p:cNvSpPr/>
          <p:nvPr userDrawn="1"/>
        </p:nvSpPr>
        <p:spPr>
          <a:xfrm rot="16200000">
            <a:off x="16778059" y="6106884"/>
            <a:ext cx="13716003"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76D279EB-BA0F-9041-94D0-BF08BD4AE5E4}"/>
              </a:ext>
            </a:extLst>
          </p:cNvPr>
          <p:cNvSpPr/>
          <p:nvPr userDrawn="1"/>
        </p:nvSpPr>
        <p:spPr>
          <a:xfrm rot="16200000">
            <a:off x="12003088" y="-10138369"/>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9D05B67-616B-F240-9B45-BB18B6602204}"/>
              </a:ext>
            </a:extLst>
          </p:cNvPr>
          <p:cNvSpPr/>
          <p:nvPr userDrawn="1"/>
        </p:nvSpPr>
        <p:spPr>
          <a:xfrm rot="16200000">
            <a:off x="12003088" y="-9376368"/>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8E06F81-3F35-3F41-B4A2-1D01E33346AA}"/>
              </a:ext>
            </a:extLst>
          </p:cNvPr>
          <p:cNvSpPr/>
          <p:nvPr userDrawn="1"/>
        </p:nvSpPr>
        <p:spPr>
          <a:xfrm rot="16200000">
            <a:off x="12003088" y="-8614367"/>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3BED741-030E-BC48-B99B-144E72A89002}"/>
              </a:ext>
            </a:extLst>
          </p:cNvPr>
          <p:cNvSpPr/>
          <p:nvPr userDrawn="1"/>
        </p:nvSpPr>
        <p:spPr>
          <a:xfrm rot="16200000">
            <a:off x="12003088" y="-7852366"/>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57C9301-7C1A-9F44-9B07-95A19C79BF76}"/>
              </a:ext>
            </a:extLst>
          </p:cNvPr>
          <p:cNvSpPr/>
          <p:nvPr userDrawn="1"/>
        </p:nvSpPr>
        <p:spPr>
          <a:xfrm rot="16200000">
            <a:off x="12003088" y="-7090365"/>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D1699D1-1EA5-F44B-A7E5-F4E9C7DD65B2}"/>
              </a:ext>
            </a:extLst>
          </p:cNvPr>
          <p:cNvSpPr/>
          <p:nvPr userDrawn="1"/>
        </p:nvSpPr>
        <p:spPr>
          <a:xfrm rot="16200000">
            <a:off x="12003088" y="-6328364"/>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5EA17D1-014D-224E-A7BC-27751461F1A2}"/>
              </a:ext>
            </a:extLst>
          </p:cNvPr>
          <p:cNvSpPr/>
          <p:nvPr userDrawn="1"/>
        </p:nvSpPr>
        <p:spPr>
          <a:xfrm rot="16200000">
            <a:off x="12003088" y="-5566363"/>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0473D5E-2DCC-824D-BE54-D1D33EE5B246}"/>
              </a:ext>
            </a:extLst>
          </p:cNvPr>
          <p:cNvSpPr/>
          <p:nvPr userDrawn="1"/>
        </p:nvSpPr>
        <p:spPr>
          <a:xfrm rot="16200000">
            <a:off x="12003088" y="-4804362"/>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33C95BD-B158-F944-AFF1-05B013759F01}"/>
              </a:ext>
            </a:extLst>
          </p:cNvPr>
          <p:cNvSpPr/>
          <p:nvPr userDrawn="1"/>
        </p:nvSpPr>
        <p:spPr>
          <a:xfrm rot="16200000">
            <a:off x="12003088" y="-4042361"/>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F48E04B-D203-094E-ADA7-4A37420AA053}"/>
              </a:ext>
            </a:extLst>
          </p:cNvPr>
          <p:cNvSpPr/>
          <p:nvPr userDrawn="1"/>
        </p:nvSpPr>
        <p:spPr>
          <a:xfrm rot="16200000">
            <a:off x="12003088" y="-3280360"/>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2C236A3-16B3-0F47-8CE2-C5F06229655C}"/>
              </a:ext>
            </a:extLst>
          </p:cNvPr>
          <p:cNvSpPr/>
          <p:nvPr userDrawn="1"/>
        </p:nvSpPr>
        <p:spPr>
          <a:xfrm rot="16200000">
            <a:off x="12003088" y="-2518359"/>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D1FC399-E933-314E-B3AD-0B60BC555476}"/>
              </a:ext>
            </a:extLst>
          </p:cNvPr>
          <p:cNvSpPr/>
          <p:nvPr userDrawn="1"/>
        </p:nvSpPr>
        <p:spPr>
          <a:xfrm rot="16200000">
            <a:off x="12003088" y="-1756358"/>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7C25E8FD-52E1-2648-ACE0-8531931EF487}"/>
              </a:ext>
            </a:extLst>
          </p:cNvPr>
          <p:cNvSpPr/>
          <p:nvPr userDrawn="1"/>
        </p:nvSpPr>
        <p:spPr>
          <a:xfrm rot="16200000">
            <a:off x="12003088" y="-994357"/>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257BA523-2765-4847-961A-F4465E895091}"/>
              </a:ext>
            </a:extLst>
          </p:cNvPr>
          <p:cNvSpPr/>
          <p:nvPr userDrawn="1"/>
        </p:nvSpPr>
        <p:spPr>
          <a:xfrm rot="16200000">
            <a:off x="12003088" y="-232361"/>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2C6BEA8D-F16D-334C-A9E0-2FE699DEA53B}"/>
              </a:ext>
            </a:extLst>
          </p:cNvPr>
          <p:cNvCxnSpPr>
            <a:cxnSpLocks/>
          </p:cNvCxnSpPr>
          <p:nvPr userDrawn="1"/>
        </p:nvCxnSpPr>
        <p:spPr>
          <a:xfrm>
            <a:off x="1515291" y="0"/>
            <a:ext cx="0" cy="137160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6D29511-596D-DB4A-B4D7-1B6D525AEDFC}"/>
              </a:ext>
            </a:extLst>
          </p:cNvPr>
          <p:cNvCxnSpPr>
            <a:cxnSpLocks/>
          </p:cNvCxnSpPr>
          <p:nvPr userDrawn="1"/>
        </p:nvCxnSpPr>
        <p:spPr>
          <a:xfrm>
            <a:off x="22855928" y="0"/>
            <a:ext cx="0" cy="13716000"/>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C2C59A-9653-F147-976A-152D54865DE4}"/>
              </a:ext>
            </a:extLst>
          </p:cNvPr>
          <p:cNvCxnSpPr>
            <a:cxnSpLocks/>
          </p:cNvCxnSpPr>
          <p:nvPr userDrawn="1"/>
        </p:nvCxnSpPr>
        <p:spPr>
          <a:xfrm>
            <a:off x="0" y="1489166"/>
            <a:ext cx="2438717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198A38A-F3F1-0846-A80C-9E14AF576A5E}"/>
              </a:ext>
            </a:extLst>
          </p:cNvPr>
          <p:cNvCxnSpPr>
            <a:cxnSpLocks/>
          </p:cNvCxnSpPr>
          <p:nvPr userDrawn="1"/>
        </p:nvCxnSpPr>
        <p:spPr>
          <a:xfrm>
            <a:off x="0" y="12170229"/>
            <a:ext cx="2438717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208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id: 3x6">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cxnSp>
        <p:nvCxnSpPr>
          <p:cNvPr id="3" name="Straight Connector 2">
            <a:extLst>
              <a:ext uri="{FF2B5EF4-FFF2-40B4-BE49-F238E27FC236}">
                <a16:creationId xmlns:a16="http://schemas.microsoft.com/office/drawing/2014/main" id="{C8C026D6-A454-D542-8AE0-17D2BA9CAD7A}"/>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E9C36EE-755A-C348-ADE5-8B17FB667531}"/>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009C63-85A0-2F4B-BE23-A581B989BFB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3E10AFC-F6FD-F44B-9A85-538422EEB00E}"/>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805AB2-452F-0041-9E4B-C20BAD0DFB40}"/>
              </a:ext>
            </a:extLst>
          </p:cNvPr>
          <p:cNvCxnSpPr>
            <a:cxnSpLocks/>
          </p:cNvCxnSpPr>
          <p:nvPr userDrawn="1"/>
        </p:nvCxnSpPr>
        <p:spPr>
          <a:xfrm>
            <a:off x="23040953"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A3504C0-101D-A942-9AB4-F8867333C95E}"/>
              </a:ext>
            </a:extLst>
          </p:cNvPr>
          <p:cNvCxnSpPr>
            <a:cxnSpLocks/>
          </p:cNvCxnSpPr>
          <p:nvPr userDrawn="1"/>
        </p:nvCxnSpPr>
        <p:spPr>
          <a:xfrm rot="16200000">
            <a:off x="12194896" y="1630521"/>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B02025E-F506-704C-802F-99F9B826A5ED}"/>
              </a:ext>
            </a:extLst>
          </p:cNvPr>
          <p:cNvCxnSpPr>
            <a:cxnSpLocks/>
          </p:cNvCxnSpPr>
          <p:nvPr userDrawn="1"/>
        </p:nvCxnSpPr>
        <p:spPr>
          <a:xfrm rot="16200000">
            <a:off x="12194896" y="-1496297"/>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65BB55E-876E-844F-AA0E-B4989293173F}"/>
              </a:ext>
            </a:extLst>
          </p:cNvPr>
          <p:cNvCxnSpPr>
            <a:cxnSpLocks/>
          </p:cNvCxnSpPr>
          <p:nvPr userDrawn="1"/>
        </p:nvCxnSpPr>
        <p:spPr>
          <a:xfrm rot="16200000">
            <a:off x="12194896" y="-4623115"/>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A8D16B-CBEA-8F41-9EB4-ACB9BCE4F6F4}"/>
              </a:ext>
            </a:extLst>
          </p:cNvPr>
          <p:cNvCxnSpPr>
            <a:cxnSpLocks/>
          </p:cNvCxnSpPr>
          <p:nvPr userDrawn="1"/>
        </p:nvCxnSpPr>
        <p:spPr>
          <a:xfrm rot="16200000">
            <a:off x="12194896" y="-7749933"/>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A0870F-151D-9340-B941-6C02714B2FC1}"/>
              </a:ext>
            </a:extLst>
          </p:cNvPr>
          <p:cNvCxnSpPr>
            <a:cxnSpLocks/>
          </p:cNvCxnSpPr>
          <p:nvPr userDrawn="1"/>
        </p:nvCxnSpPr>
        <p:spPr>
          <a:xfrm>
            <a:off x="15823617" y="3056020"/>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C6E3D3D-3C55-464D-8F51-BC021F9DD8CA}"/>
              </a:ext>
            </a:extLst>
          </p:cNvPr>
          <p:cNvCxnSpPr>
            <a:cxnSpLocks/>
          </p:cNvCxnSpPr>
          <p:nvPr userDrawn="1"/>
        </p:nvCxnSpPr>
        <p:spPr>
          <a:xfrm>
            <a:off x="19432286" y="3056020"/>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511403"/>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rid: 2x6">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grpSp>
        <p:nvGrpSpPr>
          <p:cNvPr id="5" name="Group 4">
            <a:extLst>
              <a:ext uri="{FF2B5EF4-FFF2-40B4-BE49-F238E27FC236}">
                <a16:creationId xmlns:a16="http://schemas.microsoft.com/office/drawing/2014/main" id="{36897D1A-FF92-544D-A9ED-3A94ED32BCBF}"/>
              </a:ext>
            </a:extLst>
          </p:cNvPr>
          <p:cNvGrpSpPr/>
          <p:nvPr userDrawn="1"/>
        </p:nvGrpSpPr>
        <p:grpSpPr>
          <a:xfrm>
            <a:off x="1380087" y="4855324"/>
            <a:ext cx="21660866" cy="3285786"/>
            <a:chOff x="1380087" y="3056020"/>
            <a:chExt cx="21660866" cy="3285786"/>
          </a:xfrm>
        </p:grpSpPr>
        <p:cxnSp>
          <p:nvCxnSpPr>
            <p:cNvPr id="19" name="Straight Connector 18">
              <a:extLst>
                <a:ext uri="{FF2B5EF4-FFF2-40B4-BE49-F238E27FC236}">
                  <a16:creationId xmlns:a16="http://schemas.microsoft.com/office/drawing/2014/main" id="{9EA8D16B-CBEA-8F41-9EB4-ACB9BCE4F6F4}"/>
                </a:ext>
              </a:extLst>
            </p:cNvPr>
            <p:cNvCxnSpPr>
              <a:cxnSpLocks/>
            </p:cNvCxnSpPr>
            <p:nvPr userDrawn="1"/>
          </p:nvCxnSpPr>
          <p:spPr>
            <a:xfrm rot="16200000">
              <a:off x="12194896" y="-7749933"/>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D6B8D0BA-0AE6-EC4F-AFA0-818A00EB32BF}"/>
                </a:ext>
              </a:extLst>
            </p:cNvPr>
            <p:cNvGrpSpPr/>
            <p:nvPr userDrawn="1"/>
          </p:nvGrpSpPr>
          <p:grpSpPr>
            <a:xfrm>
              <a:off x="1388941" y="3056020"/>
              <a:ext cx="21652012" cy="3285786"/>
              <a:chOff x="1388941" y="3056018"/>
              <a:chExt cx="21652012" cy="9870457"/>
            </a:xfrm>
          </p:grpSpPr>
          <p:cxnSp>
            <p:nvCxnSpPr>
              <p:cNvPr id="3" name="Straight Connector 2">
                <a:extLst>
                  <a:ext uri="{FF2B5EF4-FFF2-40B4-BE49-F238E27FC236}">
                    <a16:creationId xmlns:a16="http://schemas.microsoft.com/office/drawing/2014/main" id="{C8C026D6-A454-D542-8AE0-17D2BA9CAD7A}"/>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E9C36EE-755A-C348-ADE5-8B17FB667531}"/>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009C63-85A0-2F4B-BE23-A581B989BFB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3E10AFC-F6FD-F44B-9A85-538422EEB00E}"/>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805AB2-452F-0041-9E4B-C20BAD0DFB40}"/>
                  </a:ext>
                </a:extLst>
              </p:cNvPr>
              <p:cNvCxnSpPr>
                <a:cxnSpLocks/>
              </p:cNvCxnSpPr>
              <p:nvPr userDrawn="1"/>
            </p:nvCxnSpPr>
            <p:spPr>
              <a:xfrm>
                <a:off x="23040953" y="3056018"/>
                <a:ext cx="0" cy="9870457"/>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A0870F-151D-9340-B941-6C02714B2FC1}"/>
                  </a:ext>
                </a:extLst>
              </p:cNvPr>
              <p:cNvCxnSpPr>
                <a:cxnSpLocks/>
              </p:cNvCxnSpPr>
              <p:nvPr userDrawn="1"/>
            </p:nvCxnSpPr>
            <p:spPr>
              <a:xfrm>
                <a:off x="15823617"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C6E3D3D-3C55-464D-8F51-BC021F9DD8CA}"/>
                  </a:ext>
                </a:extLst>
              </p:cNvPr>
              <p:cNvCxnSpPr>
                <a:cxnSpLocks/>
              </p:cNvCxnSpPr>
              <p:nvPr userDrawn="1"/>
            </p:nvCxnSpPr>
            <p:spPr>
              <a:xfrm>
                <a:off x="19432286"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4" name="Straight Connector 13">
              <a:extLst>
                <a:ext uri="{FF2B5EF4-FFF2-40B4-BE49-F238E27FC236}">
                  <a16:creationId xmlns:a16="http://schemas.microsoft.com/office/drawing/2014/main" id="{DE34A42A-A7CB-7440-B964-9A6C2A66357B}"/>
                </a:ext>
              </a:extLst>
            </p:cNvPr>
            <p:cNvCxnSpPr>
              <a:cxnSpLocks/>
            </p:cNvCxnSpPr>
            <p:nvPr userDrawn="1"/>
          </p:nvCxnSpPr>
          <p:spPr>
            <a:xfrm rot="16200000">
              <a:off x="12186041" y="-4623115"/>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0904C787-B85D-6745-A536-5E462DFAD4AD}"/>
              </a:ext>
            </a:extLst>
          </p:cNvPr>
          <p:cNvGrpSpPr/>
          <p:nvPr userDrawn="1"/>
        </p:nvGrpSpPr>
        <p:grpSpPr>
          <a:xfrm>
            <a:off x="1351137" y="8016397"/>
            <a:ext cx="21694732" cy="3140787"/>
            <a:chOff x="1351137" y="7190486"/>
            <a:chExt cx="21694732" cy="3140787"/>
          </a:xfrm>
        </p:grpSpPr>
        <p:grpSp>
          <p:nvGrpSpPr>
            <p:cNvPr id="23" name="Group 22">
              <a:extLst>
                <a:ext uri="{FF2B5EF4-FFF2-40B4-BE49-F238E27FC236}">
                  <a16:creationId xmlns:a16="http://schemas.microsoft.com/office/drawing/2014/main" id="{7B3B1009-D1DD-DA46-8D47-5DC38F4C0854}"/>
                </a:ext>
              </a:extLst>
            </p:cNvPr>
            <p:cNvGrpSpPr/>
            <p:nvPr userDrawn="1"/>
          </p:nvGrpSpPr>
          <p:grpSpPr>
            <a:xfrm>
              <a:off x="1393857" y="7190486"/>
              <a:ext cx="21652012" cy="3140787"/>
              <a:chOff x="1388941" y="3056021"/>
              <a:chExt cx="21652012" cy="9434882"/>
            </a:xfrm>
          </p:grpSpPr>
          <p:cxnSp>
            <p:nvCxnSpPr>
              <p:cNvPr id="24" name="Straight Connector 23">
                <a:extLst>
                  <a:ext uri="{FF2B5EF4-FFF2-40B4-BE49-F238E27FC236}">
                    <a16:creationId xmlns:a16="http://schemas.microsoft.com/office/drawing/2014/main" id="{F53D79EA-E3DC-E84A-B530-2C210C8E0A47}"/>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6EA5B2-C367-E64E-AE93-E062FB7B245B}"/>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716EE71-1FCE-7F48-8D0E-376C1FFA37F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A5B994A-951D-084C-9799-9B2B0A1F48C4}"/>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CF5840E-A269-E64F-A541-21CB264BFF3C}"/>
                  </a:ext>
                </a:extLst>
              </p:cNvPr>
              <p:cNvCxnSpPr>
                <a:cxnSpLocks/>
              </p:cNvCxnSpPr>
              <p:nvPr userDrawn="1"/>
            </p:nvCxnSpPr>
            <p:spPr>
              <a:xfrm>
                <a:off x="23040953" y="3546022"/>
                <a:ext cx="0" cy="8944881"/>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3564798-6CE2-3C43-8B17-7BD8385115B3}"/>
                  </a:ext>
                </a:extLst>
              </p:cNvPr>
              <p:cNvCxnSpPr>
                <a:cxnSpLocks/>
              </p:cNvCxnSpPr>
              <p:nvPr userDrawn="1"/>
            </p:nvCxnSpPr>
            <p:spPr>
              <a:xfrm>
                <a:off x="15823617"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64496BB-979B-7144-A378-53CF9664D5AE}"/>
                  </a:ext>
                </a:extLst>
              </p:cNvPr>
              <p:cNvCxnSpPr>
                <a:cxnSpLocks/>
              </p:cNvCxnSpPr>
              <p:nvPr userDrawn="1"/>
            </p:nvCxnSpPr>
            <p:spPr>
              <a:xfrm>
                <a:off x="19432286"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31" name="Straight Connector 30">
              <a:extLst>
                <a:ext uri="{FF2B5EF4-FFF2-40B4-BE49-F238E27FC236}">
                  <a16:creationId xmlns:a16="http://schemas.microsoft.com/office/drawing/2014/main" id="{B347C3FD-7A69-6B41-80E0-6A425A60B0E1}"/>
                </a:ext>
              </a:extLst>
            </p:cNvPr>
            <p:cNvCxnSpPr>
              <a:cxnSpLocks/>
            </p:cNvCxnSpPr>
            <p:nvPr userDrawn="1"/>
          </p:nvCxnSpPr>
          <p:spPr>
            <a:xfrm>
              <a:off x="1351137" y="10317304"/>
              <a:ext cx="21689816" cy="13969"/>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4572291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ne Speak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486465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Two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341959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Three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5" name="Picture Placeholder 18">
            <a:extLst>
              <a:ext uri="{FF2B5EF4-FFF2-40B4-BE49-F238E27FC236}">
                <a16:creationId xmlns:a16="http://schemas.microsoft.com/office/drawing/2014/main" id="{5C1CEB3C-3E83-184B-97B3-1B97081126BC}"/>
              </a:ext>
            </a:extLst>
          </p:cNvPr>
          <p:cNvSpPr>
            <a:spLocks noGrp="1"/>
          </p:cNvSpPr>
          <p:nvPr>
            <p:ph type="pic" sz="quarter" idx="14" hasCustomPrompt="1"/>
          </p:nvPr>
        </p:nvSpPr>
        <p:spPr>
          <a:xfrm>
            <a:off x="13663393"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0" name="Text Placeholder 34">
            <a:extLst>
              <a:ext uri="{FF2B5EF4-FFF2-40B4-BE49-F238E27FC236}">
                <a16:creationId xmlns:a16="http://schemas.microsoft.com/office/drawing/2014/main" id="{0E2B96AF-5B48-C541-ABC9-0F9AE09D3D60}"/>
              </a:ext>
            </a:extLst>
          </p:cNvPr>
          <p:cNvSpPr>
            <a:spLocks noGrp="1"/>
          </p:cNvSpPr>
          <p:nvPr>
            <p:ph type="body" sz="quarter" idx="23" hasCustomPrompt="1"/>
          </p:nvPr>
        </p:nvSpPr>
        <p:spPr>
          <a:xfrm>
            <a:off x="13212356"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1" name="Text Placeholder 34">
            <a:extLst>
              <a:ext uri="{FF2B5EF4-FFF2-40B4-BE49-F238E27FC236}">
                <a16:creationId xmlns:a16="http://schemas.microsoft.com/office/drawing/2014/main" id="{4204D678-1313-D140-965F-9A0573943C1A}"/>
              </a:ext>
            </a:extLst>
          </p:cNvPr>
          <p:cNvSpPr>
            <a:spLocks noGrp="1"/>
          </p:cNvSpPr>
          <p:nvPr>
            <p:ph type="body" sz="quarter" idx="24" hasCustomPrompt="1"/>
          </p:nvPr>
        </p:nvSpPr>
        <p:spPr>
          <a:xfrm>
            <a:off x="13212356"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194006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Four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5" name="Picture Placeholder 18">
            <a:extLst>
              <a:ext uri="{FF2B5EF4-FFF2-40B4-BE49-F238E27FC236}">
                <a16:creationId xmlns:a16="http://schemas.microsoft.com/office/drawing/2014/main" id="{5C1CEB3C-3E83-184B-97B3-1B97081126BC}"/>
              </a:ext>
            </a:extLst>
          </p:cNvPr>
          <p:cNvSpPr>
            <a:spLocks noGrp="1"/>
          </p:cNvSpPr>
          <p:nvPr>
            <p:ph type="pic" sz="quarter" idx="14" hasCustomPrompt="1"/>
          </p:nvPr>
        </p:nvSpPr>
        <p:spPr>
          <a:xfrm>
            <a:off x="13663393"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7" name="Picture Placeholder 18">
            <a:extLst>
              <a:ext uri="{FF2B5EF4-FFF2-40B4-BE49-F238E27FC236}">
                <a16:creationId xmlns:a16="http://schemas.microsoft.com/office/drawing/2014/main" id="{A5960CF8-68A7-1A47-80D4-9C4D054534D6}"/>
              </a:ext>
            </a:extLst>
          </p:cNvPr>
          <p:cNvSpPr>
            <a:spLocks noGrp="1"/>
          </p:cNvSpPr>
          <p:nvPr>
            <p:ph type="pic" sz="quarter" idx="15" hasCustomPrompt="1"/>
          </p:nvPr>
        </p:nvSpPr>
        <p:spPr>
          <a:xfrm>
            <a:off x="19493579"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0" name="Text Placeholder 34">
            <a:extLst>
              <a:ext uri="{FF2B5EF4-FFF2-40B4-BE49-F238E27FC236}">
                <a16:creationId xmlns:a16="http://schemas.microsoft.com/office/drawing/2014/main" id="{0E2B96AF-5B48-C541-ABC9-0F9AE09D3D60}"/>
              </a:ext>
            </a:extLst>
          </p:cNvPr>
          <p:cNvSpPr>
            <a:spLocks noGrp="1"/>
          </p:cNvSpPr>
          <p:nvPr>
            <p:ph type="body" sz="quarter" idx="23" hasCustomPrompt="1"/>
          </p:nvPr>
        </p:nvSpPr>
        <p:spPr>
          <a:xfrm>
            <a:off x="13212356"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1" name="Text Placeholder 34">
            <a:extLst>
              <a:ext uri="{FF2B5EF4-FFF2-40B4-BE49-F238E27FC236}">
                <a16:creationId xmlns:a16="http://schemas.microsoft.com/office/drawing/2014/main" id="{4204D678-1313-D140-965F-9A0573943C1A}"/>
              </a:ext>
            </a:extLst>
          </p:cNvPr>
          <p:cNvSpPr>
            <a:spLocks noGrp="1"/>
          </p:cNvSpPr>
          <p:nvPr>
            <p:ph type="body" sz="quarter" idx="24" hasCustomPrompt="1"/>
          </p:nvPr>
        </p:nvSpPr>
        <p:spPr>
          <a:xfrm>
            <a:off x="13212356"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2" name="Text Placeholder 34">
            <a:extLst>
              <a:ext uri="{FF2B5EF4-FFF2-40B4-BE49-F238E27FC236}">
                <a16:creationId xmlns:a16="http://schemas.microsoft.com/office/drawing/2014/main" id="{EB65A1DF-08ED-D346-BC56-E1B62FE08929}"/>
              </a:ext>
            </a:extLst>
          </p:cNvPr>
          <p:cNvSpPr>
            <a:spLocks noGrp="1"/>
          </p:cNvSpPr>
          <p:nvPr>
            <p:ph type="body" sz="quarter" idx="25" hasCustomPrompt="1"/>
          </p:nvPr>
        </p:nvSpPr>
        <p:spPr>
          <a:xfrm>
            <a:off x="19042542"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3" name="Text Placeholder 34">
            <a:extLst>
              <a:ext uri="{FF2B5EF4-FFF2-40B4-BE49-F238E27FC236}">
                <a16:creationId xmlns:a16="http://schemas.microsoft.com/office/drawing/2014/main" id="{21413E0E-2BEC-CE49-AB43-1E5800A34600}"/>
              </a:ext>
            </a:extLst>
          </p:cNvPr>
          <p:cNvSpPr>
            <a:spLocks noGrp="1"/>
          </p:cNvSpPr>
          <p:nvPr>
            <p:ph type="body" sz="quarter" idx="26" hasCustomPrompt="1"/>
          </p:nvPr>
        </p:nvSpPr>
        <p:spPr>
          <a:xfrm>
            <a:off x="19042542"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64313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5x13 Image Flush Right">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62C1A7CD-F849-0844-BD28-38AC3DDF3A43}"/>
              </a:ext>
            </a:extLst>
          </p:cNvPr>
          <p:cNvSpPr>
            <a:spLocks noGrp="1"/>
          </p:cNvSpPr>
          <p:nvPr>
            <p:ph type="pic" sz="quarter" idx="10" hasCustomPrompt="1"/>
          </p:nvPr>
        </p:nvSpPr>
        <p:spPr>
          <a:xfrm>
            <a:off x="12420600" y="0"/>
            <a:ext cx="11966575" cy="13716000"/>
          </a:xfrm>
        </p:spPr>
        <p:txBody>
          <a:bodyPr anchor="ctr">
            <a:normAutofit/>
          </a:bodyPr>
          <a:lstStyle>
            <a:lvl1pPr marL="0" indent="0" algn="ctr">
              <a:buFontTx/>
              <a:buNone/>
              <a:defRPr sz="4400"/>
            </a:lvl1pPr>
          </a:lstStyle>
          <a:p>
            <a:r>
              <a:rPr lang="en-US"/>
              <a:t>Insert Image</a:t>
            </a:r>
          </a:p>
        </p:txBody>
      </p:sp>
    </p:spTree>
    <p:extLst>
      <p:ext uri="{BB962C8B-B14F-4D97-AF65-F5344CB8AC3E}">
        <p14:creationId xmlns:p14="http://schemas.microsoft.com/office/powerpoint/2010/main" val="147308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5x9.6 Image Flush Righ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3092DEDE-4211-354D-90F0-DF7243317EF0}"/>
              </a:ext>
            </a:extLst>
          </p:cNvPr>
          <p:cNvSpPr>
            <a:spLocks noGrp="1"/>
          </p:cNvSpPr>
          <p:nvPr>
            <p:ph type="pic" sz="quarter" idx="10" hasCustomPrompt="1"/>
          </p:nvPr>
        </p:nvSpPr>
        <p:spPr>
          <a:xfrm>
            <a:off x="15603537" y="0"/>
            <a:ext cx="8783638" cy="13716000"/>
          </a:xfrm>
        </p:spPr>
        <p:txBody>
          <a:bodyPr anchor="ctr">
            <a:normAutofit/>
          </a:bodyPr>
          <a:lstStyle>
            <a:lvl1pPr marL="0" indent="0" algn="ctr">
              <a:buFontTx/>
              <a:buNone/>
              <a:defRPr sz="4400"/>
            </a:lvl1pPr>
          </a:lstStyle>
          <a:p>
            <a:r>
              <a:rPr lang="en-US"/>
              <a:t>Insert Image</a:t>
            </a:r>
          </a:p>
        </p:txBody>
      </p:sp>
    </p:spTree>
    <p:extLst>
      <p:ext uri="{BB962C8B-B14F-4D97-AF65-F5344CB8AC3E}">
        <p14:creationId xmlns:p14="http://schemas.microsoft.com/office/powerpoint/2010/main" val="328886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x13 Image Flush Left">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62C1A7CD-F849-0844-BD28-38AC3DDF3A43}"/>
              </a:ext>
            </a:extLst>
          </p:cNvPr>
          <p:cNvSpPr>
            <a:spLocks noGrp="1"/>
          </p:cNvSpPr>
          <p:nvPr>
            <p:ph type="pic" sz="quarter" idx="10" hasCustomPrompt="1"/>
          </p:nvPr>
        </p:nvSpPr>
        <p:spPr>
          <a:xfrm>
            <a:off x="0" y="0"/>
            <a:ext cx="11966575" cy="13716000"/>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43529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b="0" i="0">
                <a:solidFill>
                  <a:schemeClr val="tx1">
                    <a:tint val="75000"/>
                  </a:schemeClr>
                </a:solidFill>
                <a:latin typeface="Community" panose="02000303040000020003" pitchFamily="2" charset="0"/>
              </a:defRPr>
            </a:lvl1pPr>
          </a:lstStyle>
          <a:p>
            <a:fld id="{64800920-F681-634B-B5A0-62F0B9073C06}" type="datetimeFigureOut">
              <a:rPr lang="en-US" smtClean="0"/>
              <a:pPr/>
              <a:t>9/8/21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b="0" i="0">
                <a:solidFill>
                  <a:schemeClr val="tx1">
                    <a:tint val="75000"/>
                  </a:schemeClr>
                </a:solidFill>
                <a:latin typeface="Community" panose="02000303040000020003" pitchFamily="2" charset="0"/>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b="0" i="0">
                <a:solidFill>
                  <a:schemeClr val="tx1">
                    <a:tint val="75000"/>
                  </a:schemeClr>
                </a:solidFill>
                <a:latin typeface="Community" panose="02000303040000020003" pitchFamily="2" charset="0"/>
              </a:defRPr>
            </a:lvl1pPr>
          </a:lstStyle>
          <a:p>
            <a:fld id="{9386954D-29FB-504B-A61A-AC325EBF3697}" type="slidenum">
              <a:rPr lang="en-US" smtClean="0"/>
              <a:pPr/>
              <a:t>‹#›</a:t>
            </a:fld>
            <a:endParaRPr lang="en-US"/>
          </a:p>
        </p:txBody>
      </p:sp>
    </p:spTree>
    <p:extLst>
      <p:ext uri="{BB962C8B-B14F-4D97-AF65-F5344CB8AC3E}">
        <p14:creationId xmlns:p14="http://schemas.microsoft.com/office/powerpoint/2010/main" val="2095664622"/>
      </p:ext>
    </p:extLst>
  </p:cSld>
  <p:clrMap bg1="lt1" tx1="dk1" bg2="lt2" tx2="dk2" accent1="accent1" accent2="accent2" accent3="accent3" accent4="accent4" accent5="accent5" accent6="accent6" hlink="hlink" folHlink="folHlink"/>
  <p:sldLayoutIdLst>
    <p:sldLayoutId id="2147483690" r:id="rId1"/>
    <p:sldLayoutId id="2147483682" r:id="rId2"/>
    <p:sldLayoutId id="2147483782" r:id="rId3"/>
    <p:sldLayoutId id="2147483781" r:id="rId4"/>
    <p:sldLayoutId id="2147483780" r:id="rId5"/>
    <p:sldLayoutId id="2147483779" r:id="rId6"/>
    <p:sldLayoutId id="2147483692" r:id="rId7"/>
    <p:sldLayoutId id="2147483701" r:id="rId8"/>
    <p:sldLayoutId id="2147483698" r:id="rId9"/>
    <p:sldLayoutId id="2147483700" r:id="rId10"/>
    <p:sldLayoutId id="2147483693" r:id="rId11"/>
    <p:sldLayoutId id="2147483778" r:id="rId12"/>
    <p:sldLayoutId id="2147483699" r:id="rId13"/>
    <p:sldLayoutId id="2147483694" r:id="rId14"/>
    <p:sldLayoutId id="2147483696" r:id="rId15"/>
    <p:sldLayoutId id="2147483737" r:id="rId16"/>
    <p:sldLayoutId id="2147483695" r:id="rId17"/>
    <p:sldLayoutId id="2147483685" r:id="rId18"/>
    <p:sldLayoutId id="2147483697" r:id="rId19"/>
    <p:sldLayoutId id="2147483679" r:id="rId20"/>
    <p:sldLayoutId id="2147483691" r:id="rId21"/>
    <p:sldLayoutId id="2147483784" r:id="rId22"/>
    <p:sldLayoutId id="2147483786" r:id="rId23"/>
  </p:sldLayoutIdLst>
  <p:txStyles>
    <p:titleStyle>
      <a:lvl1pPr algn="l" defTabSz="1828800" rtl="0" eaLnBrk="1" latinLnBrk="0" hangingPunct="1">
        <a:lnSpc>
          <a:spcPct val="90000"/>
        </a:lnSpc>
        <a:spcBef>
          <a:spcPct val="0"/>
        </a:spcBef>
        <a:buNone/>
        <a:defRPr sz="8800" b="0" i="0" kern="1200">
          <a:solidFill>
            <a:schemeClr val="accent6"/>
          </a:solidFill>
          <a:latin typeface="Community" panose="02000303040000020003" pitchFamily="2" charset="0"/>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20" userDrawn="1">
          <p15:clr>
            <a:srgbClr val="F26B43"/>
          </p15:clr>
        </p15:guide>
        <p15:guide id="2" pos="7681" userDrawn="1">
          <p15:clr>
            <a:srgbClr val="F26B43"/>
          </p15:clr>
        </p15:guide>
        <p15:guide id="3" pos="961" userDrawn="1">
          <p15:clr>
            <a:srgbClr val="F26B43"/>
          </p15:clr>
        </p15:guide>
        <p15:guide id="4" pos="14353" userDrawn="1">
          <p15:clr>
            <a:srgbClr val="F26B43"/>
          </p15:clr>
        </p15:guide>
        <p15:guide id="5" orient="horz" pos="7680" userDrawn="1">
          <p15:clr>
            <a:srgbClr val="F26B43"/>
          </p15:clr>
        </p15:guide>
        <p15:guide id="6" orient="horz" pos="936" userDrawn="1">
          <p15:clr>
            <a:srgbClr val="F26B43"/>
          </p15:clr>
        </p15:guide>
        <p15:guide id="7" pos="9961" userDrawn="1">
          <p15:clr>
            <a:srgbClr val="A4A3A4"/>
          </p15:clr>
        </p15:guide>
        <p15:guide id="8" pos="10177" userDrawn="1">
          <p15:clr>
            <a:srgbClr val="A4A3A4"/>
          </p15:clr>
        </p15:guide>
        <p15:guide id="9" pos="9769" userDrawn="1">
          <p15:clr>
            <a:srgbClr val="A4A3A4"/>
          </p15:clr>
        </p15:guide>
        <p15:guide id="10" pos="5161" userDrawn="1">
          <p15:clr>
            <a:srgbClr val="A4A3A4"/>
          </p15:clr>
        </p15:guide>
        <p15:guide id="11" pos="5353" userDrawn="1">
          <p15:clr>
            <a:srgbClr val="A4A3A4"/>
          </p15:clr>
        </p15:guide>
        <p15:guide id="12" pos="5569" userDrawn="1">
          <p15:clr>
            <a:srgbClr val="A4A3A4"/>
          </p15:clr>
        </p15:guide>
        <p15:guide id="13" pos="7873" userDrawn="1">
          <p15:clr>
            <a:srgbClr val="A4A3A4"/>
          </p15:clr>
        </p15:guide>
        <p15:guide id="14" pos="7489"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linkedin.com/help/learning/answer/72055/activating-your-linkedin-learning-license-provided-by-your-organization?lang=en"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00B2F8A-E229-D442-97DF-3CB52B71CF70}"/>
              </a:ext>
            </a:extLst>
          </p:cNvPr>
          <p:cNvSpPr/>
          <p:nvPr/>
        </p:nvSpPr>
        <p:spPr>
          <a:xfrm>
            <a:off x="0" y="-62348"/>
            <a:ext cx="24387175" cy="13716001"/>
          </a:xfrm>
          <a:prstGeom prst="rect">
            <a:avLst/>
          </a:prstGeom>
          <a:solidFill>
            <a:srgbClr val="FCF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04E0008-1C5D-4CF3-8C8C-03B481EBAFCF}"/>
              </a:ext>
            </a:extLst>
          </p:cNvPr>
          <p:cNvSpPr/>
          <p:nvPr/>
        </p:nvSpPr>
        <p:spPr>
          <a:xfrm>
            <a:off x="12697607" y="3528646"/>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4EED344-89E8-499E-ABD5-EA9C50D099F6}"/>
              </a:ext>
            </a:extLst>
          </p:cNvPr>
          <p:cNvSpPr/>
          <p:nvPr/>
        </p:nvSpPr>
        <p:spPr>
          <a:xfrm>
            <a:off x="1383564" y="3528647"/>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7">
            <a:extLst>
              <a:ext uri="{FF2B5EF4-FFF2-40B4-BE49-F238E27FC236}">
                <a16:creationId xmlns:a16="http://schemas.microsoft.com/office/drawing/2014/main" id="{69766153-693C-4F47-9477-26D4A517C8B1}"/>
              </a:ext>
            </a:extLst>
          </p:cNvPr>
          <p:cNvPicPr>
            <a:picLocks noChangeAspect="1"/>
          </p:cNvPicPr>
          <p:nvPr/>
        </p:nvPicPr>
        <p:blipFill>
          <a:blip r:embed="rId2"/>
          <a:stretch>
            <a:fillRect/>
          </a:stretch>
        </p:blipFill>
        <p:spPr>
          <a:xfrm>
            <a:off x="1700290" y="3823889"/>
            <a:ext cx="9712411" cy="2589686"/>
          </a:xfrm>
          <a:prstGeom prst="rect">
            <a:avLst/>
          </a:prstGeom>
        </p:spPr>
      </p:pic>
      <p:sp>
        <p:nvSpPr>
          <p:cNvPr id="4" name="Text Placeholder 33">
            <a:extLst>
              <a:ext uri="{FF2B5EF4-FFF2-40B4-BE49-F238E27FC236}">
                <a16:creationId xmlns:a16="http://schemas.microsoft.com/office/drawing/2014/main" id="{48C7DF86-8C20-45E3-B590-17C94C0B7BE9}"/>
              </a:ext>
            </a:extLst>
          </p:cNvPr>
          <p:cNvSpPr txBox="1">
            <a:spLocks/>
          </p:cNvSpPr>
          <p:nvPr/>
        </p:nvSpPr>
        <p:spPr>
          <a:xfrm>
            <a:off x="1904823" y="7089235"/>
            <a:ext cx="8878989" cy="5584773"/>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2400">
                <a:latin typeface="Community"/>
              </a:rPr>
              <a:t>Noch nie war lebenslanges Lernen so wichtig wie heute. </a:t>
            </a:r>
            <a:r>
              <a:rPr lang="de-DE" sz="2400" b="1">
                <a:latin typeface="Community"/>
              </a:rPr>
              <a:t>&lt;Namen des Unternehmens einfügen&gt; </a:t>
            </a:r>
            <a:r>
              <a:rPr lang="de-DE" sz="2400">
                <a:latin typeface="Community"/>
              </a:rPr>
              <a:t>ist Ihre berufliche und persönliche Entwicklung ein Anliegen. Deshalb freuen wir uns, Ihnen mitzuteilen, dass wir Ihnen ab sofort Zugriff auf LinkedIn Learning bieten.</a:t>
            </a:r>
            <a:br>
              <a:rPr lang="en-US" sz="2400" dirty="0">
                <a:latin typeface="Community"/>
              </a:rPr>
            </a:br>
            <a:endParaRPr lang="en-US" sz="2400" dirty="0">
              <a:latin typeface="Community"/>
            </a:endParaRPr>
          </a:p>
          <a:p>
            <a:pPr marL="0" indent="0" rtl="0">
              <a:buNone/>
            </a:pPr>
            <a:r>
              <a:rPr lang="de-DE" sz="2400" b="1">
                <a:latin typeface="Community"/>
              </a:rPr>
              <a:t>Was sind die Vorteile von LinkedIn Learning?</a:t>
            </a:r>
            <a:br>
              <a:rPr lang="en-US" sz="2400" b="1" dirty="0"/>
            </a:br>
            <a:r>
              <a:rPr lang="de-DE" sz="2400">
                <a:latin typeface="Community"/>
              </a:rPr>
              <a:t>Mit LinkedIn Learning bilden Sie sich in Ihrem eigenen Tempo weiter. Ob Technik, Business oder Marketing – Sie können Kurse aus einer Vielzahl von Bereichen auswählen, die für Ihre aktuelle Funktion relevant sind. Vielleicht möchten Sie aber auch ein persönliches Interesse weiterverfolgen? Zum Beispiel finanzielle oder Social-Media-Kompetenzen erwerben, zeichnen lernen oder sich in Musiktheorie weiterbilden? Auf LinkedIn Learning finden Sie die Kurse, die zu Ihren persönlichen und beruflichen Interessen passen.</a:t>
            </a:r>
          </a:p>
          <a:p>
            <a:pPr marL="0" indent="0">
              <a:buNone/>
            </a:pPr>
            <a:endParaRPr lang="en-US" sz="2600" dirty="0"/>
          </a:p>
          <a:p>
            <a:pPr marL="0" indent="0">
              <a:buNone/>
            </a:pPr>
            <a:endParaRPr lang="en-US" sz="2600" dirty="0">
              <a:latin typeface="Community"/>
            </a:endParaRPr>
          </a:p>
          <a:p>
            <a:pPr marL="0" indent="0">
              <a:buNone/>
            </a:pPr>
            <a:endParaRPr lang="en-US" sz="2600" dirty="0">
              <a:latin typeface="Community"/>
            </a:endParaRPr>
          </a:p>
        </p:txBody>
      </p:sp>
      <p:sp>
        <p:nvSpPr>
          <p:cNvPr id="10" name="Text Placeholder 33">
            <a:extLst>
              <a:ext uri="{FF2B5EF4-FFF2-40B4-BE49-F238E27FC236}">
                <a16:creationId xmlns:a16="http://schemas.microsoft.com/office/drawing/2014/main" id="{EA8424DE-195C-486E-B7BD-0E7CA867B952}"/>
              </a:ext>
            </a:extLst>
          </p:cNvPr>
          <p:cNvSpPr txBox="1">
            <a:spLocks/>
          </p:cNvSpPr>
          <p:nvPr/>
        </p:nvSpPr>
        <p:spPr>
          <a:xfrm>
            <a:off x="13300939" y="4094123"/>
            <a:ext cx="9218819" cy="1371600"/>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2400" b="1" dirty="0">
                <a:latin typeface="Community"/>
              </a:rPr>
              <a:t>Es kann losgehen!</a:t>
            </a:r>
            <a:br>
              <a:rPr lang="en-US" sz="2400" b="1" dirty="0"/>
            </a:br>
            <a:r>
              <a:rPr lang="de-DE" sz="2400" dirty="0">
                <a:latin typeface="Community"/>
              </a:rPr>
              <a:t>In Kürze erhalten Sie über LinkedIn Learning eine Aktivierungs-E-Mail von </a:t>
            </a:r>
            <a:r>
              <a:rPr lang="de-DE" sz="2400" b="1" dirty="0">
                <a:latin typeface="Community"/>
              </a:rPr>
              <a:t>&lt;Namen des Unternehmens einfügen&gt;</a:t>
            </a:r>
            <a:r>
              <a:rPr lang="de-DE" sz="2400" dirty="0">
                <a:latin typeface="Community"/>
              </a:rPr>
              <a:t>. Bitte bewahren Sie diese E-Mail auf. Sie werden sie später benötigen, um Ihr Konto bei LinkedIn Learning zu aktivieren. Dies können Sie entweder über Ihr persönliches LinkedIn Profil tun (empfohlen) oder über die E-Mail, die Sie von </a:t>
            </a:r>
            <a:r>
              <a:rPr lang="de-DE" sz="2400" b="1" dirty="0">
                <a:latin typeface="Community"/>
              </a:rPr>
              <a:t>&lt;Namen des Unternehmens einfügen&gt; </a:t>
            </a:r>
            <a:r>
              <a:rPr lang="de-DE" sz="2400" dirty="0">
                <a:latin typeface="Community"/>
              </a:rPr>
              <a:t>erhalten haben. Eine Anmeldeanleitung finden Sie </a:t>
            </a:r>
            <a:r>
              <a:rPr lang="de-DE" sz="2400" dirty="0">
                <a:latin typeface="Community"/>
                <a:hlinkClick r:id="rId3"/>
              </a:rPr>
              <a:t>hier</a:t>
            </a:r>
            <a:r>
              <a:rPr lang="de-DE" sz="2400" dirty="0">
                <a:latin typeface="Community"/>
              </a:rPr>
              <a:t>. Sobald Sie angemeldet sind, steht Ihnen eine ganze Welt voller neuer Lerninhalte offen – es gibt viel zu entdecken! Belegen Sie einen Kurs und erwerben Sie neue Kenntnisse oder Fähigkeiten, die Sie ab sofort in Ihrem Arbeitsalltag einsetzen können. Lassen Sie andere am Gelernten teilhaben und empfehlen Sie Kurse über </a:t>
            </a:r>
            <a:r>
              <a:rPr lang="de-DE" sz="2400" b="1" dirty="0">
                <a:latin typeface="Community"/>
              </a:rPr>
              <a:t>&lt;Social-Media-Kanal einfügen&gt;</a:t>
            </a:r>
            <a:r>
              <a:rPr lang="de-DE" sz="2400" dirty="0">
                <a:latin typeface="Community"/>
              </a:rPr>
              <a:t>. Nutzen Sie dazu den Hashtag </a:t>
            </a:r>
            <a:r>
              <a:rPr lang="de-DE" sz="2400" b="1" dirty="0">
                <a:latin typeface="Community"/>
              </a:rPr>
              <a:t>&lt;gewünschten Hashtag einfügen&gt;.</a:t>
            </a:r>
          </a:p>
          <a:p>
            <a:pPr marL="0" indent="0">
              <a:buNone/>
            </a:pPr>
            <a:endParaRPr lang="en-US" sz="2400" dirty="0">
              <a:latin typeface="Community"/>
            </a:endParaRPr>
          </a:p>
          <a:p>
            <a:pPr marL="0" indent="0">
              <a:buNone/>
            </a:pPr>
            <a:endParaRPr lang="en-US" sz="2400" dirty="0">
              <a:latin typeface="Community"/>
            </a:endParaRPr>
          </a:p>
        </p:txBody>
      </p:sp>
      <p:sp>
        <p:nvSpPr>
          <p:cNvPr id="13" name="Text Placeholder 33">
            <a:extLst>
              <a:ext uri="{FF2B5EF4-FFF2-40B4-BE49-F238E27FC236}">
                <a16:creationId xmlns:a16="http://schemas.microsoft.com/office/drawing/2014/main" id="{EEACB150-3FDB-4737-9639-B9531401EB03}"/>
              </a:ext>
            </a:extLst>
          </p:cNvPr>
          <p:cNvSpPr txBox="1">
            <a:spLocks/>
          </p:cNvSpPr>
          <p:nvPr/>
        </p:nvSpPr>
        <p:spPr>
          <a:xfrm>
            <a:off x="13299043" y="8616460"/>
            <a:ext cx="9512117" cy="2139460"/>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2400" b="1" dirty="0">
                <a:latin typeface="Community"/>
              </a:rPr>
              <a:t>Sie brauchen Hilfe?</a:t>
            </a:r>
            <a:br>
              <a:rPr lang="en-US" sz="2400" b="1" dirty="0"/>
            </a:br>
            <a:r>
              <a:rPr lang="de-DE" sz="2400" dirty="0">
                <a:latin typeface="Community"/>
              </a:rPr>
              <a:t>Wenn Sie Probleme haben, sich anzumelden, schicken </a:t>
            </a:r>
            <a:r>
              <a:rPr lang="de-DE" sz="2400" b="1" dirty="0">
                <a:latin typeface="Community"/>
              </a:rPr>
              <a:t>Sie eine E-Mail an &lt;E-Mail-Alias des Supportteams einfügen&gt;.  </a:t>
            </a:r>
            <a:r>
              <a:rPr lang="de-DE" sz="2400" dirty="0">
                <a:latin typeface="Community"/>
              </a:rPr>
              <a:t>Bei technischen Problemen während der Nutzung steht Ihnen der Hilfebereich von LinkedIn Learning zur Verfügung. Außerdem können Sie sich jederzeit per E-Mail, Live-Chat oder Telefon an uns wenden.</a:t>
            </a:r>
          </a:p>
          <a:p>
            <a:pPr marL="0" indent="0">
              <a:buNone/>
            </a:pPr>
            <a:endParaRPr lang="en-US" sz="2400" dirty="0">
              <a:latin typeface="Community"/>
            </a:endParaRPr>
          </a:p>
        </p:txBody>
      </p:sp>
      <p:sp>
        <p:nvSpPr>
          <p:cNvPr id="14" name="Text Placeholder 33">
            <a:extLst>
              <a:ext uri="{FF2B5EF4-FFF2-40B4-BE49-F238E27FC236}">
                <a16:creationId xmlns:a16="http://schemas.microsoft.com/office/drawing/2014/main" id="{99D802B8-3DA6-47B5-A46D-8DDDCA95C805}"/>
              </a:ext>
            </a:extLst>
          </p:cNvPr>
          <p:cNvSpPr txBox="1">
            <a:spLocks/>
          </p:cNvSpPr>
          <p:nvPr/>
        </p:nvSpPr>
        <p:spPr>
          <a:xfrm>
            <a:off x="13299043" y="10721227"/>
            <a:ext cx="9512117" cy="1582825"/>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2400" b="1" dirty="0">
                <a:latin typeface="Community"/>
              </a:rPr>
              <a:t>Mitmachen und gewinnen</a:t>
            </a:r>
            <a:br>
              <a:rPr lang="en-US" sz="2400" b="1" dirty="0"/>
            </a:br>
            <a:r>
              <a:rPr lang="de-DE" sz="2400" dirty="0">
                <a:latin typeface="Community"/>
              </a:rPr>
              <a:t>Alle </a:t>
            </a:r>
            <a:r>
              <a:rPr lang="de-DE" sz="2400" dirty="0" err="1">
                <a:latin typeface="Community"/>
              </a:rPr>
              <a:t>Nutzer:innen</a:t>
            </a:r>
            <a:r>
              <a:rPr lang="de-DE" sz="2400" dirty="0">
                <a:latin typeface="Community"/>
              </a:rPr>
              <a:t>, die bis zum Ende der Woche</a:t>
            </a:r>
            <a:r>
              <a:rPr lang="de-DE" sz="2400" b="1" dirty="0">
                <a:latin typeface="Community"/>
              </a:rPr>
              <a:t> (&lt;Datum einfügen&gt;) </a:t>
            </a:r>
            <a:r>
              <a:rPr lang="de-DE" sz="2400" dirty="0">
                <a:latin typeface="Community"/>
              </a:rPr>
              <a:t>mindestens einen Kurs abgeschlossen haben, nehmen automatisch an einem Gewinnspiel teil. Darum am besten noch heute Konto aktivieren und mit dem Lernen beginnen!</a:t>
            </a:r>
          </a:p>
          <a:p>
            <a:pPr marL="0" indent="0">
              <a:buNone/>
            </a:pPr>
            <a:endParaRPr lang="en-US" sz="2400" dirty="0">
              <a:latin typeface="Community"/>
            </a:endParaRPr>
          </a:p>
        </p:txBody>
      </p:sp>
      <p:sp>
        <p:nvSpPr>
          <p:cNvPr id="12" name="Text Placeholder 2">
            <a:extLst>
              <a:ext uri="{FF2B5EF4-FFF2-40B4-BE49-F238E27FC236}">
                <a16:creationId xmlns:a16="http://schemas.microsoft.com/office/drawing/2014/main" id="{A680E829-F743-0F4A-93AA-D66B68A83A12}"/>
              </a:ext>
            </a:extLst>
          </p:cNvPr>
          <p:cNvSpPr txBox="1">
            <a:spLocks/>
          </p:cNvSpPr>
          <p:nvPr/>
        </p:nvSpPr>
        <p:spPr>
          <a:xfrm>
            <a:off x="499254" y="435463"/>
            <a:ext cx="21611907" cy="872246"/>
          </a:xfrm>
          <a:prstGeom prst="rect">
            <a:avLst/>
          </a:prstGeom>
        </p:spPr>
        <p:txBody>
          <a:bodyPr vert="horz" lIns="91440"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6100">
                <a:solidFill>
                  <a:srgbClr val="2D65BC"/>
                </a:solidFill>
                <a:latin typeface="Community Light"/>
              </a:rPr>
              <a:t>E-Mail-Vorlage: 1</a:t>
            </a:r>
          </a:p>
        </p:txBody>
      </p:sp>
      <p:sp>
        <p:nvSpPr>
          <p:cNvPr id="16" name="Text Placeholder 8">
            <a:extLst>
              <a:ext uri="{FF2B5EF4-FFF2-40B4-BE49-F238E27FC236}">
                <a16:creationId xmlns:a16="http://schemas.microsoft.com/office/drawing/2014/main" id="{09110715-F1E6-0549-8025-9895CC451B92}"/>
              </a:ext>
            </a:extLst>
          </p:cNvPr>
          <p:cNvSpPr txBox="1">
            <a:spLocks/>
          </p:cNvSpPr>
          <p:nvPr/>
        </p:nvSpPr>
        <p:spPr>
          <a:xfrm>
            <a:off x="499253" y="1739397"/>
            <a:ext cx="19447426" cy="1371600"/>
          </a:xfrm>
          <a:prstGeom prst="rect">
            <a:avLst/>
          </a:prstGeom>
        </p:spPr>
        <p:txBody>
          <a:bodyPr lIns="91440" tIns="45720" rIns="91440" bIns="45720" anchor="t"/>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3600" dirty="0">
                <a:latin typeface="Community"/>
              </a:rPr>
              <a:t>Mit dieser Vorlage können </a:t>
            </a:r>
            <a:r>
              <a:rPr lang="de-DE" sz="3600" dirty="0" err="1">
                <a:latin typeface="Community"/>
              </a:rPr>
              <a:t>Personalentwickler:innen</a:t>
            </a:r>
            <a:r>
              <a:rPr lang="de-DE" sz="3600" dirty="0">
                <a:latin typeface="Community"/>
              </a:rPr>
              <a:t> oder </a:t>
            </a:r>
            <a:r>
              <a:rPr lang="de-DE" sz="3600" dirty="0" err="1">
                <a:latin typeface="Community"/>
              </a:rPr>
              <a:t>Fürsprecher:innen</a:t>
            </a:r>
            <a:r>
              <a:rPr lang="de-DE" sz="3600" dirty="0">
                <a:latin typeface="Community"/>
              </a:rPr>
              <a:t> aus dem Top-Management alle Beschäftigten per E-Mail einladen.</a:t>
            </a:r>
          </a:p>
        </p:txBody>
      </p:sp>
    </p:spTree>
    <p:extLst>
      <p:ext uri="{BB962C8B-B14F-4D97-AF65-F5344CB8AC3E}">
        <p14:creationId xmlns:p14="http://schemas.microsoft.com/office/powerpoint/2010/main" val="348009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AB5005D-ADC0-8E41-9514-392D5CBE56B5}"/>
              </a:ext>
            </a:extLst>
          </p:cNvPr>
          <p:cNvSpPr/>
          <p:nvPr/>
        </p:nvSpPr>
        <p:spPr>
          <a:xfrm>
            <a:off x="0" y="-2"/>
            <a:ext cx="24387175" cy="13716001"/>
          </a:xfrm>
          <a:prstGeom prst="rect">
            <a:avLst/>
          </a:prstGeom>
          <a:solidFill>
            <a:srgbClr val="FCF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4EED344-89E8-499E-ABD5-EA9C50D099F6}"/>
              </a:ext>
            </a:extLst>
          </p:cNvPr>
          <p:cNvSpPr/>
          <p:nvPr/>
        </p:nvSpPr>
        <p:spPr>
          <a:xfrm>
            <a:off x="1383564" y="3528647"/>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 Placeholder 33">
            <a:extLst>
              <a:ext uri="{FF2B5EF4-FFF2-40B4-BE49-F238E27FC236}">
                <a16:creationId xmlns:a16="http://schemas.microsoft.com/office/drawing/2014/main" id="{48C7DF86-8C20-45E3-B590-17C94C0B7BE9}"/>
              </a:ext>
            </a:extLst>
          </p:cNvPr>
          <p:cNvSpPr txBox="1">
            <a:spLocks/>
          </p:cNvSpPr>
          <p:nvPr/>
        </p:nvSpPr>
        <p:spPr>
          <a:xfrm>
            <a:off x="1904823" y="6812791"/>
            <a:ext cx="9493279" cy="6274602"/>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lnSpc>
                <a:spcPct val="100000"/>
              </a:lnSpc>
              <a:spcBef>
                <a:spcPts val="0"/>
              </a:spcBef>
              <a:buNone/>
            </a:pPr>
            <a:r>
              <a:rPr lang="de-DE" sz="2400" dirty="0">
                <a:solidFill>
                  <a:srgbClr val="5E696B"/>
                </a:solidFill>
                <a:latin typeface="Community"/>
              </a:rPr>
              <a:t>Wir freuen uns, Ihnen mitteilen zu können, dass allen </a:t>
            </a:r>
            <a:r>
              <a:rPr lang="de-DE" sz="2400" dirty="0" err="1">
                <a:solidFill>
                  <a:srgbClr val="5E696B"/>
                </a:solidFill>
                <a:latin typeface="Community"/>
              </a:rPr>
              <a:t>Mitarbeiter:innen</a:t>
            </a:r>
            <a:r>
              <a:rPr lang="de-DE" sz="2400" dirty="0">
                <a:solidFill>
                  <a:srgbClr val="5E696B"/>
                </a:solidFill>
                <a:latin typeface="Community"/>
              </a:rPr>
              <a:t> von </a:t>
            </a:r>
            <a:r>
              <a:rPr lang="de-DE" sz="2400" b="1" dirty="0">
                <a:solidFill>
                  <a:srgbClr val="5E696B"/>
                </a:solidFill>
                <a:latin typeface="Community"/>
              </a:rPr>
              <a:t>&lt;Name des Unternehmens einfügen&gt;</a:t>
            </a:r>
            <a:r>
              <a:rPr lang="de-DE" sz="2400" dirty="0">
                <a:solidFill>
                  <a:srgbClr val="5E696B"/>
                </a:solidFill>
                <a:latin typeface="Community"/>
              </a:rPr>
              <a:t>  ab dem  </a:t>
            </a:r>
            <a:r>
              <a:rPr lang="de-DE" sz="2400" b="1" dirty="0">
                <a:solidFill>
                  <a:srgbClr val="5E696B"/>
                </a:solidFill>
                <a:latin typeface="Community"/>
              </a:rPr>
              <a:t>&lt;Starttermin einfügen&gt;</a:t>
            </a:r>
            <a:r>
              <a:rPr lang="de-DE" sz="2400" dirty="0">
                <a:solidFill>
                  <a:srgbClr val="5E696B"/>
                </a:solidFill>
                <a:latin typeface="Community"/>
              </a:rPr>
              <a:t> LinkedIn Learning als neue E-Learning-Plattform zur Verfügung steht.</a:t>
            </a:r>
          </a:p>
          <a:p>
            <a:pPr marL="0" indent="0">
              <a:lnSpc>
                <a:spcPct val="100000"/>
              </a:lnSpc>
              <a:spcBef>
                <a:spcPts val="0"/>
              </a:spcBef>
              <a:buNone/>
            </a:pPr>
            <a:endParaRPr lang="en-US" sz="2400" dirty="0">
              <a:solidFill>
                <a:srgbClr val="5E696B"/>
              </a:solidFill>
              <a:latin typeface="Community"/>
            </a:endParaRPr>
          </a:p>
          <a:p>
            <a:pPr marL="0" indent="0" rtl="0">
              <a:lnSpc>
                <a:spcPct val="100000"/>
              </a:lnSpc>
              <a:spcBef>
                <a:spcPts val="0"/>
              </a:spcBef>
              <a:buNone/>
            </a:pPr>
            <a:r>
              <a:rPr lang="de-DE" sz="2400" dirty="0">
                <a:solidFill>
                  <a:srgbClr val="5E696B"/>
                </a:solidFill>
                <a:latin typeface="Community"/>
              </a:rPr>
              <a:t>LinkedIn Learning ist eine führende und preisgekrönte Onlineplattform zur beruflichen Weiterbildung, die Fach- und Führungskräften Zugang zu über 16.000 Kursen aus den Bereichen Business, Kreativität und Technik bietet, davon über 2.600 in deutscher Sprache.  Mit der Einführung von LinkedIn Learning möchten wir alle Beschäftigten im Rahmen unserer </a:t>
            </a:r>
            <a:r>
              <a:rPr lang="de-DE" sz="2400" b="1" dirty="0">
                <a:solidFill>
                  <a:srgbClr val="5E696B"/>
                </a:solidFill>
                <a:latin typeface="Community"/>
              </a:rPr>
              <a:t>&lt;Personalentwicklungskampagne einfügen&gt;</a:t>
            </a:r>
            <a:r>
              <a:rPr lang="de-DE" sz="2400" dirty="0">
                <a:solidFill>
                  <a:srgbClr val="5E696B"/>
                </a:solidFill>
                <a:latin typeface="Community"/>
              </a:rPr>
              <a:t> in ihrer beruflichen und persönlichen Entwicklung unterstützen.  </a:t>
            </a:r>
          </a:p>
          <a:p>
            <a:pPr marL="0" indent="0">
              <a:lnSpc>
                <a:spcPct val="100000"/>
              </a:lnSpc>
              <a:spcBef>
                <a:spcPts val="0"/>
              </a:spcBef>
              <a:buNone/>
            </a:pPr>
            <a:endParaRPr lang="en" sz="2400" dirty="0">
              <a:solidFill>
                <a:srgbClr val="5E696B"/>
              </a:solidFill>
              <a:latin typeface="Community"/>
            </a:endParaRPr>
          </a:p>
          <a:p>
            <a:pPr marL="0" indent="0" rtl="0">
              <a:lnSpc>
                <a:spcPct val="100000"/>
              </a:lnSpc>
              <a:spcBef>
                <a:spcPts val="0"/>
              </a:spcBef>
              <a:buNone/>
            </a:pPr>
            <a:r>
              <a:rPr lang="de-DE" sz="2400" dirty="0">
                <a:solidFill>
                  <a:srgbClr val="636E70"/>
                </a:solidFill>
                <a:latin typeface="Community"/>
              </a:rPr>
              <a:t>LinkedIn Learning ist rund um die Uhr auf Desktop- und Mobilgeräten verfügbar. Die Anmeldung erfolgt über  </a:t>
            </a:r>
            <a:r>
              <a:rPr lang="de-DE" sz="2400" b="1" dirty="0">
                <a:solidFill>
                  <a:srgbClr val="636E70"/>
                </a:solidFill>
                <a:latin typeface="Community"/>
              </a:rPr>
              <a:t>&lt;Anmeldeanleitung oder SSO-Einladungslink einfügen&gt;</a:t>
            </a:r>
            <a:r>
              <a:rPr lang="de-DE" sz="2400" dirty="0">
                <a:solidFill>
                  <a:srgbClr val="636E70"/>
                </a:solidFill>
                <a:latin typeface="Community"/>
              </a:rPr>
              <a:t>.</a:t>
            </a:r>
          </a:p>
          <a:p>
            <a:pPr marL="0" indent="0">
              <a:lnSpc>
                <a:spcPct val="100000"/>
              </a:lnSpc>
              <a:spcBef>
                <a:spcPts val="0"/>
              </a:spcBef>
              <a:buNone/>
            </a:pPr>
            <a:endParaRPr lang="en" sz="2400" dirty="0">
              <a:solidFill>
                <a:srgbClr val="5E696B"/>
              </a:solidFill>
              <a:latin typeface="Community"/>
            </a:endParaRPr>
          </a:p>
        </p:txBody>
      </p:sp>
      <p:sp>
        <p:nvSpPr>
          <p:cNvPr id="15" name="Rectangle 14">
            <a:extLst>
              <a:ext uri="{FF2B5EF4-FFF2-40B4-BE49-F238E27FC236}">
                <a16:creationId xmlns:a16="http://schemas.microsoft.com/office/drawing/2014/main" id="{604E0008-1C5D-4CF3-8C8C-03B481EBAFCF}"/>
              </a:ext>
            </a:extLst>
          </p:cNvPr>
          <p:cNvSpPr/>
          <p:nvPr/>
        </p:nvSpPr>
        <p:spPr>
          <a:xfrm>
            <a:off x="12697607" y="3528646"/>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Placeholder 33">
            <a:extLst>
              <a:ext uri="{FF2B5EF4-FFF2-40B4-BE49-F238E27FC236}">
                <a16:creationId xmlns:a16="http://schemas.microsoft.com/office/drawing/2014/main" id="{993219F3-7BDE-4AC8-9452-8EC0CF668688}"/>
              </a:ext>
            </a:extLst>
          </p:cNvPr>
          <p:cNvSpPr txBox="1">
            <a:spLocks/>
          </p:cNvSpPr>
          <p:nvPr/>
        </p:nvSpPr>
        <p:spPr>
          <a:xfrm>
            <a:off x="13236630" y="4125433"/>
            <a:ext cx="9410719" cy="9155103"/>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lnSpc>
                <a:spcPct val="100000"/>
              </a:lnSpc>
              <a:spcBef>
                <a:spcPts val="0"/>
              </a:spcBef>
              <a:buNone/>
            </a:pPr>
            <a:r>
              <a:rPr lang="de-DE" sz="2400" dirty="0">
                <a:solidFill>
                  <a:srgbClr val="636E70"/>
                </a:solidFill>
                <a:latin typeface="Community"/>
              </a:rPr>
              <a:t>Auf LinkedIn Learning haben Sie die Möglichkeit, ganze Kurse zu absolvieren oder einzelne Videos anzusehen – manche davon dauern nur vier oder fünf Minuten. Interessante Kurse können Sie mit einem Lesezeichen versehen. Eine Übersicht zeigt Ihnen, welche Kurse Sie bereits angesehen haben. Und für jeden abgeschlossenen Kurs erhalten Sie ein Zertifikat. Mit LinkedIn Learning haben Sie die Möglichkeit, Ihre beruflichen Fähigkeiten zu entwickeln oder zu vertiefen, neue </a:t>
            </a:r>
            <a:r>
              <a:rPr lang="de-DE" sz="2400" dirty="0" err="1">
                <a:solidFill>
                  <a:srgbClr val="636E70"/>
                </a:solidFill>
                <a:latin typeface="Community"/>
              </a:rPr>
              <a:t>Softwareskills</a:t>
            </a:r>
            <a:r>
              <a:rPr lang="de-DE" sz="2400" dirty="0">
                <a:solidFill>
                  <a:srgbClr val="636E70"/>
                </a:solidFill>
                <a:latin typeface="Community"/>
              </a:rPr>
              <a:t> zu erlernen oder sich in anderen Bereichen gezielt weiterzubilden. </a:t>
            </a:r>
          </a:p>
          <a:p>
            <a:pPr marL="0" indent="0">
              <a:lnSpc>
                <a:spcPct val="100000"/>
              </a:lnSpc>
              <a:spcBef>
                <a:spcPts val="0"/>
              </a:spcBef>
              <a:buNone/>
            </a:pPr>
            <a:endParaRPr lang="en-US" sz="2400" dirty="0">
              <a:solidFill>
                <a:srgbClr val="636E70"/>
              </a:solidFill>
              <a:latin typeface="Community"/>
            </a:endParaRPr>
          </a:p>
          <a:p>
            <a:pPr marL="0" indent="0" rtl="0">
              <a:lnSpc>
                <a:spcPct val="100000"/>
              </a:lnSpc>
              <a:spcBef>
                <a:spcPts val="0"/>
              </a:spcBef>
              <a:buNone/>
            </a:pPr>
            <a:r>
              <a:rPr lang="de-DE" sz="2400" dirty="0" err="1">
                <a:solidFill>
                  <a:srgbClr val="636E70"/>
                </a:solidFill>
                <a:latin typeface="Community"/>
              </a:rPr>
              <a:t>Manager:innen</a:t>
            </a:r>
            <a:r>
              <a:rPr lang="de-DE" sz="2400" dirty="0">
                <a:solidFill>
                  <a:srgbClr val="636E70"/>
                </a:solidFill>
                <a:latin typeface="Community"/>
              </a:rPr>
              <a:t> und Beschäftigten bietet LinkedIn Learning die Möglichkeit, Entwicklungspläne für </a:t>
            </a:r>
            <a:r>
              <a:rPr lang="de-DE" sz="2400" dirty="0" err="1">
                <a:solidFill>
                  <a:srgbClr val="636E70"/>
                </a:solidFill>
                <a:latin typeface="Community"/>
              </a:rPr>
              <a:t>Mitarbeiter:innengespräche</a:t>
            </a:r>
            <a:r>
              <a:rPr lang="de-DE" sz="2400" dirty="0">
                <a:solidFill>
                  <a:srgbClr val="636E70"/>
                </a:solidFill>
                <a:latin typeface="Community"/>
              </a:rPr>
              <a:t> im Rahmen einer Leistungsbeurteilung zusammenzustellen. Erfolgreichen Führungskräften liegt die Weiterbildung ihrer Teams am Herzen. Sie wissen, dass eine Kultur des Lernens im Unternehmen nur durch persönliches Engagement und die richtigen Angebote entstehen und gedeihen kann.   Ein solches Lernangebot ist LinkedIn Learning.</a:t>
            </a:r>
          </a:p>
          <a:p>
            <a:pPr marL="0" indent="0">
              <a:lnSpc>
                <a:spcPct val="100000"/>
              </a:lnSpc>
              <a:spcBef>
                <a:spcPts val="0"/>
              </a:spcBef>
              <a:buNone/>
            </a:pPr>
            <a:endParaRPr lang="en-US" sz="2400" dirty="0">
              <a:solidFill>
                <a:srgbClr val="636E70"/>
              </a:solidFill>
              <a:latin typeface="Community"/>
            </a:endParaRPr>
          </a:p>
          <a:p>
            <a:pPr marL="0" indent="0" rtl="0">
              <a:lnSpc>
                <a:spcPct val="100000"/>
              </a:lnSpc>
              <a:spcBef>
                <a:spcPts val="0"/>
              </a:spcBef>
              <a:buNone/>
            </a:pPr>
            <a:r>
              <a:rPr lang="de-DE" sz="2400" dirty="0">
                <a:solidFill>
                  <a:srgbClr val="636E70"/>
                </a:solidFill>
                <a:latin typeface="Community"/>
              </a:rPr>
              <a:t>Um Ihnen das bestmögliche Angebot bereitstellen zu können, sind wir auf Ihre Mithilfe angewiesen. Teilen Sie uns Ihre Erfahrungen mit und geben Sie uns Feedback. Wenn Sie Fragen zum Thema Personalentwicklung haben, wenden Sie sich bitte an </a:t>
            </a:r>
            <a:r>
              <a:rPr lang="de-DE" sz="2400" b="1" dirty="0">
                <a:solidFill>
                  <a:srgbClr val="636E70"/>
                </a:solidFill>
                <a:latin typeface="Community"/>
              </a:rPr>
              <a:t>&lt;E-Mail-Alias des Supportteams einfügen&gt;. </a:t>
            </a:r>
            <a:r>
              <a:rPr lang="de-DE" sz="2400" dirty="0">
                <a:solidFill>
                  <a:srgbClr val="636E70"/>
                </a:solidFill>
                <a:latin typeface="Community"/>
              </a:rPr>
              <a:t>Bei Anmeldeproblemen steht Ihnen der IT-Helpdesk unter </a:t>
            </a:r>
            <a:r>
              <a:rPr lang="de-DE" sz="2400" b="1" dirty="0">
                <a:solidFill>
                  <a:srgbClr val="636E70"/>
                </a:solidFill>
                <a:latin typeface="Community"/>
              </a:rPr>
              <a:t>&lt;E-Mail-Alias des Supportteams einfügen&gt;</a:t>
            </a:r>
            <a:r>
              <a:rPr lang="de-DE" sz="2400" dirty="0">
                <a:solidFill>
                  <a:srgbClr val="636E70"/>
                </a:solidFill>
                <a:latin typeface="Community"/>
              </a:rPr>
              <a:t> zur Verfügung.   </a:t>
            </a:r>
          </a:p>
          <a:p>
            <a:pPr marL="0" indent="0">
              <a:buNone/>
            </a:pPr>
            <a:endParaRPr lang="en-US" sz="2400" b="1" dirty="0">
              <a:solidFill>
                <a:srgbClr val="636E70"/>
              </a:solidFill>
              <a:latin typeface="Community"/>
            </a:endParaRPr>
          </a:p>
        </p:txBody>
      </p:sp>
      <p:pic>
        <p:nvPicPr>
          <p:cNvPr id="10" name="Picture 7">
            <a:extLst>
              <a:ext uri="{FF2B5EF4-FFF2-40B4-BE49-F238E27FC236}">
                <a16:creationId xmlns:a16="http://schemas.microsoft.com/office/drawing/2014/main" id="{2142CEB9-4484-FE41-8963-E4FCA4666DD6}"/>
              </a:ext>
            </a:extLst>
          </p:cNvPr>
          <p:cNvPicPr>
            <a:picLocks noChangeAspect="1"/>
          </p:cNvPicPr>
          <p:nvPr/>
        </p:nvPicPr>
        <p:blipFill>
          <a:blip r:embed="rId2"/>
          <a:stretch>
            <a:fillRect/>
          </a:stretch>
        </p:blipFill>
        <p:spPr>
          <a:xfrm>
            <a:off x="1700290" y="3823889"/>
            <a:ext cx="9712411" cy="2589686"/>
          </a:xfrm>
          <a:prstGeom prst="rect">
            <a:avLst/>
          </a:prstGeom>
        </p:spPr>
      </p:pic>
      <p:sp>
        <p:nvSpPr>
          <p:cNvPr id="13" name="Text Placeholder 2">
            <a:extLst>
              <a:ext uri="{FF2B5EF4-FFF2-40B4-BE49-F238E27FC236}">
                <a16:creationId xmlns:a16="http://schemas.microsoft.com/office/drawing/2014/main" id="{7B9AFFF1-AFEF-344D-AFFA-38161A4479BA}"/>
              </a:ext>
            </a:extLst>
          </p:cNvPr>
          <p:cNvSpPr txBox="1">
            <a:spLocks/>
          </p:cNvSpPr>
          <p:nvPr/>
        </p:nvSpPr>
        <p:spPr>
          <a:xfrm>
            <a:off x="499254" y="435463"/>
            <a:ext cx="21611907" cy="872246"/>
          </a:xfrm>
          <a:prstGeom prst="rect">
            <a:avLst/>
          </a:prstGeom>
        </p:spPr>
        <p:txBody>
          <a:bodyPr vert="horz" lIns="91440"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6100">
                <a:solidFill>
                  <a:srgbClr val="2D65BC"/>
                </a:solidFill>
                <a:latin typeface="Community Light"/>
              </a:rPr>
              <a:t>E-Mail-Vorlage: 2</a:t>
            </a:r>
          </a:p>
        </p:txBody>
      </p:sp>
      <p:sp>
        <p:nvSpPr>
          <p:cNvPr id="14" name="Text Placeholder 8">
            <a:extLst>
              <a:ext uri="{FF2B5EF4-FFF2-40B4-BE49-F238E27FC236}">
                <a16:creationId xmlns:a16="http://schemas.microsoft.com/office/drawing/2014/main" id="{08B4838B-BC14-354D-B073-2422237C25D8}"/>
              </a:ext>
            </a:extLst>
          </p:cNvPr>
          <p:cNvSpPr txBox="1">
            <a:spLocks/>
          </p:cNvSpPr>
          <p:nvPr/>
        </p:nvSpPr>
        <p:spPr>
          <a:xfrm>
            <a:off x="499253" y="1739397"/>
            <a:ext cx="19617547" cy="1371600"/>
          </a:xfrm>
          <a:prstGeom prst="rect">
            <a:avLst/>
          </a:prstGeom>
        </p:spPr>
        <p:txBody>
          <a:bodyPr lIns="91440" tIns="45720" rIns="91440" bIns="45720" anchor="t"/>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de-DE" sz="3600" dirty="0">
                <a:latin typeface="Community"/>
              </a:rPr>
              <a:t>Mit dieser Vorlage können </a:t>
            </a:r>
            <a:r>
              <a:rPr lang="de-DE" sz="3600" dirty="0" err="1">
                <a:latin typeface="Community"/>
              </a:rPr>
              <a:t>Personalentwickler:innen</a:t>
            </a:r>
            <a:r>
              <a:rPr lang="de-DE" sz="3600" dirty="0">
                <a:latin typeface="Community"/>
              </a:rPr>
              <a:t> oder </a:t>
            </a:r>
            <a:r>
              <a:rPr lang="de-DE" sz="3600" dirty="0" err="1">
                <a:latin typeface="Community"/>
              </a:rPr>
              <a:t>Fürsprecher:innen</a:t>
            </a:r>
            <a:r>
              <a:rPr lang="de-DE" sz="3600" dirty="0">
                <a:latin typeface="Community"/>
              </a:rPr>
              <a:t> aus dem Top-Management alle Beschäftigten per E-Mail einladen. Die E-Mail enthält den Einladungslink oder den Link zur SSO-Plattform.</a:t>
            </a:r>
          </a:p>
        </p:txBody>
      </p:sp>
    </p:spTree>
    <p:extLst>
      <p:ext uri="{BB962C8B-B14F-4D97-AF65-F5344CB8AC3E}">
        <p14:creationId xmlns:p14="http://schemas.microsoft.com/office/powerpoint/2010/main" val="367102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theme/theme1.xml><?xml version="1.0" encoding="utf-8"?>
<a:theme xmlns:a="http://schemas.openxmlformats.org/drawingml/2006/main" name="Office Theme">
  <a:themeElements>
    <a:clrScheme name="Otis Palette 01 1">
      <a:dk1>
        <a:srgbClr val="000000"/>
      </a:dk1>
      <a:lt1>
        <a:srgbClr val="FFFFFF"/>
      </a:lt1>
      <a:dk2>
        <a:srgbClr val="B24020"/>
      </a:dk2>
      <a:lt2>
        <a:srgbClr val="0A66C2"/>
      </a:lt2>
      <a:accent1>
        <a:srgbClr val="44712E"/>
      </a:accent1>
      <a:accent2>
        <a:srgbClr val="935907"/>
      </a:accent2>
      <a:accent3>
        <a:srgbClr val="004183"/>
      </a:accent3>
      <a:accent4>
        <a:srgbClr val="E9B348"/>
      </a:accent4>
      <a:accent5>
        <a:srgbClr val="7E8F1D"/>
      </a:accent5>
      <a:accent6>
        <a:srgbClr val="5B696B"/>
      </a:accent6>
      <a:hlink>
        <a:srgbClr val="004183"/>
      </a:hlink>
      <a:folHlink>
        <a:srgbClr val="5B696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smtClean="0">
            <a:latin typeface="LKN Sans" panose="02000503040000020003"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g19b781b2f0141c593d7bdb0a77660c7 xmlns="59bb7149-415f-4d32-9240-8c8adac475b9">
      <Terms xmlns="http://schemas.microsoft.com/office/infopath/2007/PartnerControls"/>
    </g19b781b2f0141c593d7bdb0a77660c7>
    <ie721e28ca60479c982195dfbec6120c xmlns="59bb7149-415f-4d32-9240-8c8adac475b9">
      <Terms xmlns="http://schemas.microsoft.com/office/infopath/2007/PartnerControls"/>
    </ie721e28ca60479c982195dfbec6120c>
    <LIShortDescription xmlns="59bb7149-415f-4d32-9240-8c8adac475b9" xsi:nil="true"/>
    <TaxCatchAll xmlns="230e9df3-be65-4c73-a93b-d1236ebd677e"/>
  </documentManagement>
</p:properties>
</file>

<file path=customXml/item2.xml><?xml version="1.0" encoding="utf-8"?>
<ct:contentTypeSchema xmlns:ct="http://schemas.microsoft.com/office/2006/metadata/contentType" xmlns:ma="http://schemas.microsoft.com/office/2006/metadata/properties/metaAttributes" ct:_="" ma:_="" ma:contentTypeName="LinkedInAssetFlat" ma:contentTypeID="0x010100D120BCAB66DB0548915CF546477D22600097A61C50EEB9C143B1F4F187452986F9" ma:contentTypeVersion="10" ma:contentTypeDescription="LinkedIn flat asset - PDFs, typography, zips" ma:contentTypeScope="" ma:versionID="8d43346989b9acc907b67151470f546c">
  <xsd:schema xmlns:xsd="http://www.w3.org/2001/XMLSchema" xmlns:xs="http://www.w3.org/2001/XMLSchema" xmlns:p="http://schemas.microsoft.com/office/2006/metadata/properties" xmlns:ns2="59bb7149-415f-4d32-9240-8c8adac475b9" xmlns:ns3="230e9df3-be65-4c73-a93b-d1236ebd677e" targetNamespace="http://schemas.microsoft.com/office/2006/metadata/properties" ma:root="true" ma:fieldsID="bfbe650bc82adb7fc81d1d52d7456df5" ns2:_="" ns3:_="">
    <xsd:import namespace="59bb7149-415f-4d32-9240-8c8adac475b9"/>
    <xsd:import namespace="230e9df3-be65-4c73-a93b-d1236ebd677e"/>
    <xsd:element name="properties">
      <xsd:complexType>
        <xsd:sequence>
          <xsd:element name="documentManagement">
            <xsd:complexType>
              <xsd:all>
                <xsd:element ref="ns2:ie721e28ca60479c982195dfbec6120c" minOccurs="0"/>
                <xsd:element ref="ns3:TaxCatchAll" minOccurs="0"/>
                <xsd:element ref="ns3:TaxCatchAllLabel" minOccurs="0"/>
                <xsd:element ref="ns2:LIShortDescription" minOccurs="0"/>
                <xsd:element ref="ns2:g19b781b2f0141c593d7bdb0a77660c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bb7149-415f-4d32-9240-8c8adac475b9" elementFormDefault="qualified">
    <xsd:import namespace="http://schemas.microsoft.com/office/2006/documentManagement/types"/>
    <xsd:import namespace="http://schemas.microsoft.com/office/infopath/2007/PartnerControls"/>
    <xsd:element name="ie721e28ca60479c982195dfbec6120c" ma:index="8" nillable="true" ma:taxonomy="true" ma:internalName="ie721e28ca60479c982195dfbec6120c" ma:taxonomyFieldName="LIAssetType" ma:displayName="Asset type" ma:readOnly="false" ma:fieldId="{2e721e28-ca60-479c-9821-95dfbec6120c}" ma:sspId="e385fb40-52d4-4fae-9c5b-3e8ff8a5878e" ma:termSetId="5657cc13-1e48-43b5-89ce-753de4c3a1e9" ma:anchorId="00000000-0000-0000-0000-000000000000" ma:open="false" ma:isKeyword="false">
      <xsd:complexType>
        <xsd:sequence>
          <xsd:element ref="pc:Terms" minOccurs="0" maxOccurs="1"/>
        </xsd:sequence>
      </xsd:complexType>
    </xsd:element>
    <xsd:element name="LIShortDescription" ma:index="11" nillable="true" ma:displayName="Short description" ma:description="Short description shown on all learn page headers" ma:internalName="LIShortDescription" ma:readOnly="false">
      <xsd:simpleType>
        <xsd:restriction base="dms:Note">
          <xsd:maxLength value="255"/>
        </xsd:restriction>
      </xsd:simpleType>
    </xsd:element>
    <xsd:element name="g19b781b2f0141c593d7bdb0a77660c7" ma:index="12" nillable="true" ma:taxonomy="true" ma:internalName="g19b781b2f0141c593d7bdb0a77660c7" ma:taxonomyFieldName="LITagsFlat" ma:displayName="LITagsFlat" ma:readOnly="false" ma:fieldId="{019b781b-2f01-41c5-93d7-bdb0a77660c7}" ma:taxonomyMulti="true" ma:sspId="e385fb40-52d4-4fae-9c5b-3e8ff8a5878e" ma:termSetId="f76a9114-16a5-4207-98b6-f5044de84cc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e888aa6a-64bf-47f0-bb76-682d247284fd}" ma:internalName="TaxCatchAll" ma:readOnly="false" ma:showField="CatchAllData" ma:web="59bb7149-415f-4d32-9240-8c8adac475b9">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e888aa6a-64bf-47f0-bb76-682d247284fd}" ma:internalName="TaxCatchAllLabel" ma:readOnly="true" ma:showField="CatchAllDataLabel" ma:web="59bb7149-415f-4d32-9240-8c8adac475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A368A1-538E-4E5B-A25A-76F0BC48C9A7}">
  <ds:schemaRefs>
    <ds:schemaRef ds:uri="230e9df3-be65-4c73-a93b-d1236ebd677e"/>
    <ds:schemaRef ds:uri="4bedc025-4c35-4331-83d0-07b2d7444e96"/>
    <ds:schemaRef ds:uri="59bb7149-415f-4d32-9240-8c8adac475b9"/>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C3DCEA3-8A0D-4586-94A2-3D99864FD2C4}">
  <ds:schemaRefs>
    <ds:schemaRef ds:uri="230e9df3-be65-4c73-a93b-d1236ebd677e"/>
    <ds:schemaRef ds:uri="59bb7149-415f-4d32-9240-8c8adac475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6322D2A-C8B0-4709-931A-87E3E5CB9611}">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356</TotalTime>
  <Words>770</Words>
  <Application>Microsoft Macintosh PowerPoint</Application>
  <PresentationFormat>Custom</PresentationFormat>
  <Paragraphs>20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Community</vt:lpstr>
      <vt:lpstr>Community Light</vt:lpstr>
      <vt:lpstr>LKN Sans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Ho</dc:creator>
  <cp:lastModifiedBy>Elisabeth Wohofsky</cp:lastModifiedBy>
  <cp:revision>47</cp:revision>
  <cp:lastPrinted>2019-03-04T21:05:23Z</cp:lastPrinted>
  <dcterms:created xsi:type="dcterms:W3CDTF">2018-10-18T20:47:17Z</dcterms:created>
  <dcterms:modified xsi:type="dcterms:W3CDTF">2021-09-08T21:37:16Z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0x010100D120BCAB66DB0548915CF546477D22600097A61C50EEB9C143B1F4F187452986F9</vt:lpwstr>
  </property>
  <property fmtid="{D5CDD505-2E9C-101B-9397-08002B2CF9AE}" pid="3" name="LIAssetType">
    <vt:lpwstr/>
  </property>
  <property fmtid="{D5CDD505-2E9C-101B-9397-08002B2CF9AE}" pid="4" name="LITagsFlat">
    <vt:lpwstr/>
  </property>
</Properties>
</file>