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7" r:id="rId4"/>
  </p:sldMasterIdLst>
  <p:notesMasterIdLst>
    <p:notesMasterId r:id="rId6"/>
  </p:notesMasterIdLst>
  <p:sldIdLst>
    <p:sldId id="3365" r:id="rId5"/>
  </p:sldIdLst>
  <p:sldSz cx="24387175" cy="13716000"/>
  <p:notesSz cx="6858000" cy="9144000"/>
  <p:defaultTextStyle>
    <a:defPPr>
      <a:defRPr lang="en-US"/>
    </a:defPPr>
    <a:lvl1pPr marL="0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46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91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337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783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229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674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1120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566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rt here" id="{610E6674-8A77-764F-A5F1-1EF8FCDB8BF5}">
          <p14:sldIdLst>
            <p14:sldId id="33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61" userDrawn="1">
          <p15:clr>
            <a:srgbClr val="A4A3A4"/>
          </p15:clr>
        </p15:guide>
        <p15:guide id="3" orient="horz" pos="8129" userDrawn="1">
          <p15:clr>
            <a:srgbClr val="A4A3A4"/>
          </p15:clr>
        </p15:guide>
        <p15:guide id="4" pos="1197" userDrawn="1">
          <p15:clr>
            <a:srgbClr val="A4A3A4"/>
          </p15:clr>
        </p15:guide>
        <p15:guide id="5" orient="horz" pos="73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65BC"/>
    <a:srgbClr val="F0F0F0"/>
    <a:srgbClr val="D8DFEB"/>
    <a:srgbClr val="636E70"/>
    <a:srgbClr val="5E696B"/>
    <a:srgbClr val="828E34"/>
    <a:srgbClr val="FFFFFF"/>
    <a:srgbClr val="5B696B"/>
    <a:srgbClr val="FBECD3"/>
    <a:srgbClr val="F1E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79"/>
    <p:restoredTop sz="94700"/>
  </p:normalViewPr>
  <p:slideViewPr>
    <p:cSldViewPr snapToGrid="0">
      <p:cViewPr>
        <p:scale>
          <a:sx n="78" d="100"/>
          <a:sy n="78" d="100"/>
        </p:scale>
        <p:origin x="136" y="144"/>
      </p:cViewPr>
      <p:guideLst>
        <p:guide orient="horz" pos="3061"/>
        <p:guide orient="horz" pos="8129"/>
        <p:guide pos="1197"/>
        <p:guide orient="horz" pos="733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87DC5-9164-0549-8373-ED417A287E6B}" type="datetimeFigureOut">
              <a:rPr lang="en-US" smtClean="0"/>
              <a:t>8/26/21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28159-1B8D-AA4E-B029-EAC82009E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69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C528159-1B8D-AA4E-B029-EAC82009EB07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9640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862C563E-1C76-004E-9470-67C8287E22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328822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1E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8">
            <a:extLst>
              <a:ext uri="{FF2B5EF4-FFF2-40B4-BE49-F238E27FC236}">
                <a16:creationId xmlns:a16="http://schemas.microsoft.com/office/drawing/2014/main" id="{5C1CEB3C-3E83-184B-97B3-1B97081126B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3663393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7" name="Picture Placeholder 18">
            <a:extLst>
              <a:ext uri="{FF2B5EF4-FFF2-40B4-BE49-F238E27FC236}">
                <a16:creationId xmlns:a16="http://schemas.microsoft.com/office/drawing/2014/main" id="{A5960CF8-68A7-1A47-80D4-9C4D054534D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9493579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LKN Sans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LKN Sans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0" name="Text Placeholder 34">
            <a:extLst>
              <a:ext uri="{FF2B5EF4-FFF2-40B4-BE49-F238E27FC236}">
                <a16:creationId xmlns:a16="http://schemas.microsoft.com/office/drawing/2014/main" id="{0E2B96AF-5B48-C541-ABC9-0F9AE09D3D6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12356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1" name="Text Placeholder 34">
            <a:extLst>
              <a:ext uri="{FF2B5EF4-FFF2-40B4-BE49-F238E27FC236}">
                <a16:creationId xmlns:a16="http://schemas.microsoft.com/office/drawing/2014/main" id="{4204D678-1313-D140-965F-9A0573943C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3212356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2" name="Text Placeholder 34">
            <a:extLst>
              <a:ext uri="{FF2B5EF4-FFF2-40B4-BE49-F238E27FC236}">
                <a16:creationId xmlns:a16="http://schemas.microsoft.com/office/drawing/2014/main" id="{EB65A1DF-08ED-D346-BC56-E1B62FE0892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9042542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3" name="Text Placeholder 34">
            <a:extLst>
              <a:ext uri="{FF2B5EF4-FFF2-40B4-BE49-F238E27FC236}">
                <a16:creationId xmlns:a16="http://schemas.microsoft.com/office/drawing/2014/main" id="{21413E0E-2BEC-CE49-AB43-1E5800A3460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042542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046511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Image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62C1A7CD-F849-0844-BD28-38AC3DDF3A4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2420600" y="0"/>
            <a:ext cx="119665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505565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Smaller Image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092DEDE-4211-354D-90F0-DF7243317EF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603537" y="0"/>
            <a:ext cx="8783638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632634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Image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62C1A7CD-F849-0844-BD28-38AC3DDF3A4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19665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1531065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Smaller Image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092DEDE-4211-354D-90F0-DF7243317EF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8840788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437445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irc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E605FF5-BAD4-C64B-985B-205C7CF950E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733800" y="1499236"/>
            <a:ext cx="9140953" cy="10607484"/>
          </a:xfrm>
          <a:custGeom>
            <a:avLst/>
            <a:gdLst>
              <a:gd name="connsiteX0" fmla="*/ 3837210 w 9140953"/>
              <a:gd name="connsiteY0" fmla="*/ 0 h 10607484"/>
              <a:gd name="connsiteX1" fmla="*/ 9140953 w 9140953"/>
              <a:gd name="connsiteY1" fmla="*/ 5303742 h 10607484"/>
              <a:gd name="connsiteX2" fmla="*/ 3837210 w 9140953"/>
              <a:gd name="connsiteY2" fmla="*/ 10607484 h 10607484"/>
              <a:gd name="connsiteX3" fmla="*/ 86898 w 9140953"/>
              <a:gd name="connsiteY3" fmla="*/ 9054054 h 10607484"/>
              <a:gd name="connsiteX4" fmla="*/ 0 w 9140953"/>
              <a:gd name="connsiteY4" fmla="*/ 8962910 h 10607484"/>
              <a:gd name="connsiteX5" fmla="*/ 0 w 9140953"/>
              <a:gd name="connsiteY5" fmla="*/ 1644574 h 10607484"/>
              <a:gd name="connsiteX6" fmla="*/ 86898 w 9140953"/>
              <a:gd name="connsiteY6" fmla="*/ 1553430 h 10607484"/>
              <a:gd name="connsiteX7" fmla="*/ 3837210 w 9140953"/>
              <a:gd name="connsiteY7" fmla="*/ 0 h 10607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0953" h="10607484">
                <a:moveTo>
                  <a:pt x="3837210" y="0"/>
                </a:moveTo>
                <a:cubicBezTo>
                  <a:pt x="6766386" y="0"/>
                  <a:pt x="9140953" y="2374566"/>
                  <a:pt x="9140953" y="5303742"/>
                </a:cubicBezTo>
                <a:cubicBezTo>
                  <a:pt x="9140953" y="8232918"/>
                  <a:pt x="6766386" y="10607484"/>
                  <a:pt x="3837210" y="10607484"/>
                </a:cubicBezTo>
                <a:cubicBezTo>
                  <a:pt x="2372622" y="10607484"/>
                  <a:pt x="1046687" y="10013842"/>
                  <a:pt x="86898" y="9054054"/>
                </a:cubicBezTo>
                <a:lnTo>
                  <a:pt x="0" y="8962910"/>
                </a:lnTo>
                <a:lnTo>
                  <a:pt x="0" y="1644574"/>
                </a:lnTo>
                <a:lnTo>
                  <a:pt x="86898" y="1553430"/>
                </a:lnTo>
                <a:cubicBezTo>
                  <a:pt x="1046687" y="593642"/>
                  <a:pt x="2372622" y="0"/>
                  <a:pt x="3837210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7819363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6B65EF6-189C-2E44-B895-9A4E3C5FD5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755C5A-FB1E-7E4C-B1F0-4A39E8A6EB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1E40070-C3B7-BF4E-9782-F5D9E2B11A4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3333068" y="3030614"/>
            <a:ext cx="7274202" cy="8455292"/>
          </a:xfrm>
          <a:custGeom>
            <a:avLst/>
            <a:gdLst>
              <a:gd name="connsiteX0" fmla="*/ 4227646 w 7274202"/>
              <a:gd name="connsiteY0" fmla="*/ 0 h 8455292"/>
              <a:gd name="connsiteX1" fmla="*/ 7217043 w 7274202"/>
              <a:gd name="connsiteY1" fmla="*/ 1238249 h 8455292"/>
              <a:gd name="connsiteX2" fmla="*/ 7274202 w 7274202"/>
              <a:gd name="connsiteY2" fmla="*/ 1301140 h 8455292"/>
              <a:gd name="connsiteX3" fmla="*/ 7274202 w 7274202"/>
              <a:gd name="connsiteY3" fmla="*/ 7154152 h 8455292"/>
              <a:gd name="connsiteX4" fmla="*/ 7217043 w 7274202"/>
              <a:gd name="connsiteY4" fmla="*/ 7217043 h 8455292"/>
              <a:gd name="connsiteX5" fmla="*/ 4227646 w 7274202"/>
              <a:gd name="connsiteY5" fmla="*/ 8455292 h 8455292"/>
              <a:gd name="connsiteX6" fmla="*/ 0 w 7274202"/>
              <a:gd name="connsiteY6" fmla="*/ 4227646 h 8455292"/>
              <a:gd name="connsiteX7" fmla="*/ 4227646 w 7274202"/>
              <a:gd name="connsiteY7" fmla="*/ 0 h 8455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74202" h="8455292">
                <a:moveTo>
                  <a:pt x="4227646" y="0"/>
                </a:moveTo>
                <a:cubicBezTo>
                  <a:pt x="5395078" y="0"/>
                  <a:pt x="6451990" y="473196"/>
                  <a:pt x="7217043" y="1238249"/>
                </a:cubicBezTo>
                <a:lnTo>
                  <a:pt x="7274202" y="1301140"/>
                </a:lnTo>
                <a:lnTo>
                  <a:pt x="7274202" y="7154152"/>
                </a:lnTo>
                <a:lnTo>
                  <a:pt x="7217043" y="7217043"/>
                </a:lnTo>
                <a:cubicBezTo>
                  <a:pt x="6451990" y="7982097"/>
                  <a:pt x="5395078" y="8455292"/>
                  <a:pt x="4227646" y="8455292"/>
                </a:cubicBezTo>
                <a:cubicBezTo>
                  <a:pt x="1892782" y="8455292"/>
                  <a:pt x="0" y="6562510"/>
                  <a:pt x="0" y="4227646"/>
                </a:cubicBezTo>
                <a:cubicBezTo>
                  <a:pt x="0" y="1892782"/>
                  <a:pt x="1892782" y="0"/>
                  <a:pt x="4227646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1228149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Float Rectang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12C0A422-248B-0648-8780-CE7B5F7D1B5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40042" y="2286000"/>
            <a:ext cx="12199772" cy="9120188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7615718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Left Im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25AEF35D-29CF-2341-84C8-5C5E81F7404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73213" y="1024001"/>
            <a:ext cx="8485187" cy="1272857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0372480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-up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CE50541B-E931-2347-8CA8-B4382B6B446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193088" y="829340"/>
            <a:ext cx="7974012" cy="1203605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CF307B90-2CCC-0B4B-8B74-AA385B29000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6480465" y="841248"/>
            <a:ext cx="7927975" cy="380365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EA979289-3F52-3843-9E05-2C81886F453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6501730" y="4933950"/>
            <a:ext cx="7906710" cy="793144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84749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9651175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8">
            <a:extLst>
              <a:ext uri="{FF2B5EF4-FFF2-40B4-BE49-F238E27FC236}">
                <a16:creationId xmlns:a16="http://schemas.microsoft.com/office/drawing/2014/main" id="{C193D7FC-8C11-1E49-AD09-18E4C0EA666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345675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87A7C792-369D-FD4D-BD55-BC333F49AE3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EA092B0F-4F86-4240-8788-08AF975426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Picture Placeholder 18">
            <a:extLst>
              <a:ext uri="{FF2B5EF4-FFF2-40B4-BE49-F238E27FC236}">
                <a16:creationId xmlns:a16="http://schemas.microsoft.com/office/drawing/2014/main" id="{3D5A4D7F-B3BC-B24C-B2CB-FC649447839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665282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4" name="Picture Placeholder 18">
            <a:extLst>
              <a:ext uri="{FF2B5EF4-FFF2-40B4-BE49-F238E27FC236}">
                <a16:creationId xmlns:a16="http://schemas.microsoft.com/office/drawing/2014/main" id="{610B7D29-2AAF-7040-8858-979110BF09E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6976073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0439756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Full-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CF9C1A4-6D74-5640-A765-AC446DBBC0C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243871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8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768373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Image Squa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19">
            <a:extLst>
              <a:ext uri="{FF2B5EF4-FFF2-40B4-BE49-F238E27FC236}">
                <a16:creationId xmlns:a16="http://schemas.microsoft.com/office/drawing/2014/main" id="{9C410EEE-CD20-E74B-B73A-6D7901CC10E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187070" y="818709"/>
            <a:ext cx="3763925" cy="3767328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4000" b="0" i="0">
                <a:latin typeface="LKN Sans Light" panose="02000303040000020003" pitchFamily="2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9">
            <a:extLst>
              <a:ext uri="{FF2B5EF4-FFF2-40B4-BE49-F238E27FC236}">
                <a16:creationId xmlns:a16="http://schemas.microsoft.com/office/drawing/2014/main" id="{F1AD9C98-DCA8-C84A-B720-3F181FF7409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2332463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6" name="Picture Placeholder 19">
            <a:extLst>
              <a:ext uri="{FF2B5EF4-FFF2-40B4-BE49-F238E27FC236}">
                <a16:creationId xmlns:a16="http://schemas.microsoft.com/office/drawing/2014/main" id="{568040CF-1E94-6842-9194-713C2B4BDA8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6477856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7" name="Picture Placeholder 19">
            <a:extLst>
              <a:ext uri="{FF2B5EF4-FFF2-40B4-BE49-F238E27FC236}">
                <a16:creationId xmlns:a16="http://schemas.microsoft.com/office/drawing/2014/main" id="{B9045221-2AA6-E44B-84EE-F3D3E0324D8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0623250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8" name="Picture Placeholder 19">
            <a:extLst>
              <a:ext uri="{FF2B5EF4-FFF2-40B4-BE49-F238E27FC236}">
                <a16:creationId xmlns:a16="http://schemas.microsoft.com/office/drawing/2014/main" id="{5CD8E3D7-A3EC-7B42-8FFA-3C4BF377342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208335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9" name="Picture Placeholder 19">
            <a:extLst>
              <a:ext uri="{FF2B5EF4-FFF2-40B4-BE49-F238E27FC236}">
                <a16:creationId xmlns:a16="http://schemas.microsoft.com/office/drawing/2014/main" id="{9077D294-559B-EE48-B80E-3C207D36CE0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2353728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0" name="Picture Placeholder 19">
            <a:extLst>
              <a:ext uri="{FF2B5EF4-FFF2-40B4-BE49-F238E27FC236}">
                <a16:creationId xmlns:a16="http://schemas.microsoft.com/office/drawing/2014/main" id="{7CFB663F-34ED-C64A-A8CE-0B95B2C20E0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6499121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1" name="Picture Placeholder 19">
            <a:extLst>
              <a:ext uri="{FF2B5EF4-FFF2-40B4-BE49-F238E27FC236}">
                <a16:creationId xmlns:a16="http://schemas.microsoft.com/office/drawing/2014/main" id="{B9B0DB19-6146-9845-9A6E-3E42B76CB1D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0644515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2" name="Picture Placeholder 19">
            <a:extLst>
              <a:ext uri="{FF2B5EF4-FFF2-40B4-BE49-F238E27FC236}">
                <a16:creationId xmlns:a16="http://schemas.microsoft.com/office/drawing/2014/main" id="{9D778AF7-79A7-6346-8335-4035E51FB8C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208335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3" name="Picture Placeholder 19">
            <a:extLst>
              <a:ext uri="{FF2B5EF4-FFF2-40B4-BE49-F238E27FC236}">
                <a16:creationId xmlns:a16="http://schemas.microsoft.com/office/drawing/2014/main" id="{0A9DA65B-9544-AE45-9166-7D9FC65DE068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12353728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4" name="Picture Placeholder 19">
            <a:extLst>
              <a:ext uri="{FF2B5EF4-FFF2-40B4-BE49-F238E27FC236}">
                <a16:creationId xmlns:a16="http://schemas.microsoft.com/office/drawing/2014/main" id="{FC0E6548-EB08-4142-8A9B-27A5F75362AE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6499121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5" name="Picture Placeholder 19">
            <a:extLst>
              <a:ext uri="{FF2B5EF4-FFF2-40B4-BE49-F238E27FC236}">
                <a16:creationId xmlns:a16="http://schemas.microsoft.com/office/drawing/2014/main" id="{685AF2B8-3BFC-8547-8261-EE94C759F9FB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0644515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latin typeface="LKN Sans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5881070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Image Circ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8">
            <a:extLst>
              <a:ext uri="{FF2B5EF4-FFF2-40B4-BE49-F238E27FC236}">
                <a16:creationId xmlns:a16="http://schemas.microsoft.com/office/drawing/2014/main" id="{1814E18F-DEAD-3440-89FF-ED77D4973F3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782382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8184F7FF-79C2-8E43-A182-46AD7E6BA6B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3138187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4" name="Picture Placeholder 18">
            <a:extLst>
              <a:ext uri="{FF2B5EF4-FFF2-40B4-BE49-F238E27FC236}">
                <a16:creationId xmlns:a16="http://schemas.microsoft.com/office/drawing/2014/main" id="{3E1BD2F4-8C87-3B4B-8A7E-5586669982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7493992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6" name="Picture Placeholder 18">
            <a:extLst>
              <a:ext uri="{FF2B5EF4-FFF2-40B4-BE49-F238E27FC236}">
                <a16:creationId xmlns:a16="http://schemas.microsoft.com/office/drawing/2014/main" id="{B3556D9A-278E-3349-9F00-450772CE18F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1849796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Picture Placeholder 18">
            <a:extLst>
              <a:ext uri="{FF2B5EF4-FFF2-40B4-BE49-F238E27FC236}">
                <a16:creationId xmlns:a16="http://schemas.microsoft.com/office/drawing/2014/main" id="{AE4D50C5-8010-B641-B54C-AF2A8B059E7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782382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2" name="Picture Placeholder 18">
            <a:extLst>
              <a:ext uri="{FF2B5EF4-FFF2-40B4-BE49-F238E27FC236}">
                <a16:creationId xmlns:a16="http://schemas.microsoft.com/office/drawing/2014/main" id="{29414DEF-3FA1-6E41-BD50-FDE8681962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3138187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3" name="Picture Placeholder 18">
            <a:extLst>
              <a:ext uri="{FF2B5EF4-FFF2-40B4-BE49-F238E27FC236}">
                <a16:creationId xmlns:a16="http://schemas.microsoft.com/office/drawing/2014/main" id="{49CD13AE-1240-3443-AA7F-31D381E7AB3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7493992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4" name="Picture Placeholder 18">
            <a:extLst>
              <a:ext uri="{FF2B5EF4-FFF2-40B4-BE49-F238E27FC236}">
                <a16:creationId xmlns:a16="http://schemas.microsoft.com/office/drawing/2014/main" id="{B3D4F6EC-C061-444C-B04A-2AC7640B365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1849796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9" name="Picture Placeholder 18">
            <a:extLst>
              <a:ext uri="{FF2B5EF4-FFF2-40B4-BE49-F238E27FC236}">
                <a16:creationId xmlns:a16="http://schemas.microsoft.com/office/drawing/2014/main" id="{60683886-D1ED-2040-A0F6-A2D3F45B00F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782382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0" name="Picture Placeholder 18">
            <a:extLst>
              <a:ext uri="{FF2B5EF4-FFF2-40B4-BE49-F238E27FC236}">
                <a16:creationId xmlns:a16="http://schemas.microsoft.com/office/drawing/2014/main" id="{BA9ECCE1-D72E-9142-A6C8-8E44D2E481FA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13138187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1" name="Picture Placeholder 18">
            <a:extLst>
              <a:ext uri="{FF2B5EF4-FFF2-40B4-BE49-F238E27FC236}">
                <a16:creationId xmlns:a16="http://schemas.microsoft.com/office/drawing/2014/main" id="{8698A784-4FA1-1E42-88CE-84F83EB0278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7493992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2" name="Picture Placeholder 18">
            <a:extLst>
              <a:ext uri="{FF2B5EF4-FFF2-40B4-BE49-F238E27FC236}">
                <a16:creationId xmlns:a16="http://schemas.microsoft.com/office/drawing/2014/main" id="{B71F79FD-2BF6-6447-B86B-3DDB17D64BF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1849796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9540576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 Gri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23DF5BD-52A3-BD4C-A507-D95C6EAD8E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65000"/>
          </a:blip>
          <a:stretch>
            <a:fillRect/>
          </a:stretch>
        </p:blipFill>
        <p:spPr>
          <a:xfrm>
            <a:off x="1587" y="0"/>
            <a:ext cx="24384000" cy="13716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7F97EDB-6D64-4449-94E7-4BDB5EDFE7C8}"/>
              </a:ext>
            </a:extLst>
          </p:cNvPr>
          <p:cNvSpPr/>
          <p:nvPr userDrawn="1"/>
        </p:nvSpPr>
        <p:spPr>
          <a:xfrm>
            <a:off x="0" y="0"/>
            <a:ext cx="24387175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E460BE-3453-D844-A023-CFBD922C5470}"/>
              </a:ext>
            </a:extLst>
          </p:cNvPr>
          <p:cNvSpPr/>
          <p:nvPr userDrawn="1"/>
        </p:nvSpPr>
        <p:spPr>
          <a:xfrm>
            <a:off x="0" y="12213771"/>
            <a:ext cx="24387175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AA28C4-1A3A-3E46-BA89-B2711A5E9C60}"/>
              </a:ext>
            </a:extLst>
          </p:cNvPr>
          <p:cNvSpPr/>
          <p:nvPr userDrawn="1"/>
        </p:nvSpPr>
        <p:spPr>
          <a:xfrm rot="16200000">
            <a:off x="-6106886" y="6106886"/>
            <a:ext cx="13716003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C0D925-D952-014F-9A24-5F8DD6105946}"/>
              </a:ext>
            </a:extLst>
          </p:cNvPr>
          <p:cNvSpPr/>
          <p:nvPr userDrawn="1"/>
        </p:nvSpPr>
        <p:spPr>
          <a:xfrm rot="16200000">
            <a:off x="16778059" y="6106884"/>
            <a:ext cx="13716003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298343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65D2565-98A1-FC47-95C2-90450CC4B9CA}"/>
              </a:ext>
            </a:extLst>
          </p:cNvPr>
          <p:cNvSpPr/>
          <p:nvPr userDrawn="1"/>
        </p:nvSpPr>
        <p:spPr>
          <a:xfrm>
            <a:off x="154141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66A491-1E6A-284D-84ED-F5FA3888DA73}"/>
              </a:ext>
            </a:extLst>
          </p:cNvPr>
          <p:cNvSpPr/>
          <p:nvPr userDrawn="1"/>
        </p:nvSpPr>
        <p:spPr>
          <a:xfrm>
            <a:off x="337061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7E63E6-59D2-B94E-B2C1-9ECD1A39DEA3}"/>
              </a:ext>
            </a:extLst>
          </p:cNvPr>
          <p:cNvSpPr/>
          <p:nvPr userDrawn="1"/>
        </p:nvSpPr>
        <p:spPr>
          <a:xfrm>
            <a:off x="5199809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84AD0A4-6EBE-D044-BD8D-9B595DF0734E}"/>
              </a:ext>
            </a:extLst>
          </p:cNvPr>
          <p:cNvSpPr/>
          <p:nvPr userDrawn="1"/>
        </p:nvSpPr>
        <p:spPr>
          <a:xfrm>
            <a:off x="7029005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681471-F9D1-DA43-8FEC-B5400C838C4A}"/>
              </a:ext>
            </a:extLst>
          </p:cNvPr>
          <p:cNvSpPr/>
          <p:nvPr userDrawn="1"/>
        </p:nvSpPr>
        <p:spPr>
          <a:xfrm>
            <a:off x="8858201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95D6611-28DE-954F-AAAE-43AF78B04F68}"/>
              </a:ext>
            </a:extLst>
          </p:cNvPr>
          <p:cNvSpPr/>
          <p:nvPr userDrawn="1"/>
        </p:nvSpPr>
        <p:spPr>
          <a:xfrm>
            <a:off x="1068739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D4BE2B-4691-6746-84C7-FBD23C5D9FA7}"/>
              </a:ext>
            </a:extLst>
          </p:cNvPr>
          <p:cNvSpPr/>
          <p:nvPr userDrawn="1"/>
        </p:nvSpPr>
        <p:spPr>
          <a:xfrm>
            <a:off x="1251659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480C11-329C-B241-BA13-E56CB0C66CA3}"/>
              </a:ext>
            </a:extLst>
          </p:cNvPr>
          <p:cNvSpPr/>
          <p:nvPr userDrawn="1"/>
        </p:nvSpPr>
        <p:spPr>
          <a:xfrm>
            <a:off x="14345789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876E7B5-C2B7-754C-9ABE-87F4684E5704}"/>
              </a:ext>
            </a:extLst>
          </p:cNvPr>
          <p:cNvSpPr/>
          <p:nvPr userDrawn="1"/>
        </p:nvSpPr>
        <p:spPr>
          <a:xfrm>
            <a:off x="16174985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E716C3F-2DB8-684E-8C4D-3DCA2DAB6749}"/>
              </a:ext>
            </a:extLst>
          </p:cNvPr>
          <p:cNvSpPr/>
          <p:nvPr userDrawn="1"/>
        </p:nvSpPr>
        <p:spPr>
          <a:xfrm>
            <a:off x="18004181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2F6D12F-7AE5-3740-86D9-FD30AF5F7465}"/>
              </a:ext>
            </a:extLst>
          </p:cNvPr>
          <p:cNvSpPr/>
          <p:nvPr userDrawn="1"/>
        </p:nvSpPr>
        <p:spPr>
          <a:xfrm>
            <a:off x="1983337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5A24B82-BFDF-4346-B988-4F1B730B7C10}"/>
              </a:ext>
            </a:extLst>
          </p:cNvPr>
          <p:cNvSpPr/>
          <p:nvPr userDrawn="1"/>
        </p:nvSpPr>
        <p:spPr>
          <a:xfrm>
            <a:off x="2168245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2B00749-6CA6-134F-B4FA-79C33F8FE159}"/>
              </a:ext>
            </a:extLst>
          </p:cNvPr>
          <p:cNvSpPr/>
          <p:nvPr userDrawn="1"/>
        </p:nvSpPr>
        <p:spPr>
          <a:xfrm>
            <a:off x="0" y="0"/>
            <a:ext cx="24387175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4A37395-721D-4649-BEAB-48E4C007A6A6}"/>
              </a:ext>
            </a:extLst>
          </p:cNvPr>
          <p:cNvSpPr/>
          <p:nvPr userDrawn="1"/>
        </p:nvSpPr>
        <p:spPr>
          <a:xfrm>
            <a:off x="0" y="12213771"/>
            <a:ext cx="24387175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3BE235C-85C9-004F-9C4A-2E78414DBAF7}"/>
              </a:ext>
            </a:extLst>
          </p:cNvPr>
          <p:cNvSpPr/>
          <p:nvPr userDrawn="1"/>
        </p:nvSpPr>
        <p:spPr>
          <a:xfrm rot="16200000">
            <a:off x="-6106886" y="6106886"/>
            <a:ext cx="13716003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6E99DD4-0D19-2E49-86FE-94E8B8C21C89}"/>
              </a:ext>
            </a:extLst>
          </p:cNvPr>
          <p:cNvSpPr/>
          <p:nvPr userDrawn="1"/>
        </p:nvSpPr>
        <p:spPr>
          <a:xfrm rot="16200000">
            <a:off x="16778059" y="6106884"/>
            <a:ext cx="13716003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6D279EB-BA0F-9041-94D0-BF08BD4AE5E4}"/>
              </a:ext>
            </a:extLst>
          </p:cNvPr>
          <p:cNvSpPr/>
          <p:nvPr userDrawn="1"/>
        </p:nvSpPr>
        <p:spPr>
          <a:xfrm rot="16200000">
            <a:off x="12003088" y="-10138369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9D05B67-616B-F240-9B45-BB18B6602204}"/>
              </a:ext>
            </a:extLst>
          </p:cNvPr>
          <p:cNvSpPr/>
          <p:nvPr userDrawn="1"/>
        </p:nvSpPr>
        <p:spPr>
          <a:xfrm rot="16200000">
            <a:off x="12003088" y="-9376368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8E06F81-3F35-3F41-B4A2-1D01E33346AA}"/>
              </a:ext>
            </a:extLst>
          </p:cNvPr>
          <p:cNvSpPr/>
          <p:nvPr userDrawn="1"/>
        </p:nvSpPr>
        <p:spPr>
          <a:xfrm rot="16200000">
            <a:off x="12003088" y="-8614367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3BED741-030E-BC48-B99B-144E72A89002}"/>
              </a:ext>
            </a:extLst>
          </p:cNvPr>
          <p:cNvSpPr/>
          <p:nvPr userDrawn="1"/>
        </p:nvSpPr>
        <p:spPr>
          <a:xfrm rot="16200000">
            <a:off x="12003088" y="-7852366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57C9301-7C1A-9F44-9B07-95A19C79BF76}"/>
              </a:ext>
            </a:extLst>
          </p:cNvPr>
          <p:cNvSpPr/>
          <p:nvPr userDrawn="1"/>
        </p:nvSpPr>
        <p:spPr>
          <a:xfrm rot="16200000">
            <a:off x="12003088" y="-7090365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D1699D1-1EA5-F44B-A7E5-F4E9C7DD65B2}"/>
              </a:ext>
            </a:extLst>
          </p:cNvPr>
          <p:cNvSpPr/>
          <p:nvPr userDrawn="1"/>
        </p:nvSpPr>
        <p:spPr>
          <a:xfrm rot="16200000">
            <a:off x="12003088" y="-6328364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5EA17D1-014D-224E-A7BC-27751461F1A2}"/>
              </a:ext>
            </a:extLst>
          </p:cNvPr>
          <p:cNvSpPr/>
          <p:nvPr userDrawn="1"/>
        </p:nvSpPr>
        <p:spPr>
          <a:xfrm rot="16200000">
            <a:off x="12003088" y="-5566363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0473D5E-2DCC-824D-BE54-D1D33EE5B246}"/>
              </a:ext>
            </a:extLst>
          </p:cNvPr>
          <p:cNvSpPr/>
          <p:nvPr userDrawn="1"/>
        </p:nvSpPr>
        <p:spPr>
          <a:xfrm rot="16200000">
            <a:off x="12003088" y="-4804362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33C95BD-B158-F944-AFF1-05B013759F01}"/>
              </a:ext>
            </a:extLst>
          </p:cNvPr>
          <p:cNvSpPr/>
          <p:nvPr userDrawn="1"/>
        </p:nvSpPr>
        <p:spPr>
          <a:xfrm rot="16200000">
            <a:off x="12003088" y="-4042361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F48E04B-D203-094E-ADA7-4A37420AA053}"/>
              </a:ext>
            </a:extLst>
          </p:cNvPr>
          <p:cNvSpPr/>
          <p:nvPr userDrawn="1"/>
        </p:nvSpPr>
        <p:spPr>
          <a:xfrm rot="16200000">
            <a:off x="12003088" y="-3280360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2C236A3-16B3-0F47-8CE2-C5F06229655C}"/>
              </a:ext>
            </a:extLst>
          </p:cNvPr>
          <p:cNvSpPr/>
          <p:nvPr userDrawn="1"/>
        </p:nvSpPr>
        <p:spPr>
          <a:xfrm rot="16200000">
            <a:off x="12003088" y="-2518359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D1FC399-E933-314E-B3AD-0B60BC555476}"/>
              </a:ext>
            </a:extLst>
          </p:cNvPr>
          <p:cNvSpPr/>
          <p:nvPr userDrawn="1"/>
        </p:nvSpPr>
        <p:spPr>
          <a:xfrm rot="16200000">
            <a:off x="12003088" y="-1756358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C25E8FD-52E1-2648-ACE0-8531931EF487}"/>
              </a:ext>
            </a:extLst>
          </p:cNvPr>
          <p:cNvSpPr/>
          <p:nvPr userDrawn="1"/>
        </p:nvSpPr>
        <p:spPr>
          <a:xfrm rot="16200000">
            <a:off x="12003088" y="-994357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57BA523-2765-4847-961A-F4465E895091}"/>
              </a:ext>
            </a:extLst>
          </p:cNvPr>
          <p:cNvSpPr/>
          <p:nvPr userDrawn="1"/>
        </p:nvSpPr>
        <p:spPr>
          <a:xfrm rot="16200000">
            <a:off x="12003088" y="-232361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C6BEA8D-F16D-334C-A9E0-2FE699DEA53B}"/>
              </a:ext>
            </a:extLst>
          </p:cNvPr>
          <p:cNvCxnSpPr>
            <a:cxnSpLocks/>
          </p:cNvCxnSpPr>
          <p:nvPr userDrawn="1"/>
        </p:nvCxnSpPr>
        <p:spPr>
          <a:xfrm>
            <a:off x="1515291" y="0"/>
            <a:ext cx="0" cy="137160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6D29511-596D-DB4A-B4D7-1B6D525AEDFC}"/>
              </a:ext>
            </a:extLst>
          </p:cNvPr>
          <p:cNvCxnSpPr>
            <a:cxnSpLocks/>
          </p:cNvCxnSpPr>
          <p:nvPr userDrawn="1"/>
        </p:nvCxnSpPr>
        <p:spPr>
          <a:xfrm>
            <a:off x="22855928" y="0"/>
            <a:ext cx="0" cy="13716000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4C2C59A-9653-F147-976A-152D54865DE4}"/>
              </a:ext>
            </a:extLst>
          </p:cNvPr>
          <p:cNvCxnSpPr>
            <a:cxnSpLocks/>
          </p:cNvCxnSpPr>
          <p:nvPr userDrawn="1"/>
        </p:nvCxnSpPr>
        <p:spPr>
          <a:xfrm>
            <a:off x="0" y="1489166"/>
            <a:ext cx="2438717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198A38A-F3F1-0846-A80C-9E14AF576A5E}"/>
              </a:ext>
            </a:extLst>
          </p:cNvPr>
          <p:cNvCxnSpPr>
            <a:cxnSpLocks/>
          </p:cNvCxnSpPr>
          <p:nvPr userDrawn="1"/>
        </p:nvCxnSpPr>
        <p:spPr>
          <a:xfrm>
            <a:off x="0" y="12170229"/>
            <a:ext cx="2438717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0630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8C026D6-A454-D542-8AE0-17D2BA9CAD7A}"/>
              </a:ext>
            </a:extLst>
          </p:cNvPr>
          <p:cNvCxnSpPr>
            <a:cxnSpLocks/>
          </p:cNvCxnSpPr>
          <p:nvPr userDrawn="1"/>
        </p:nvCxnSpPr>
        <p:spPr>
          <a:xfrm>
            <a:off x="1388941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E9C36EE-755A-C348-ADE5-8B17FB667531}"/>
              </a:ext>
            </a:extLst>
          </p:cNvPr>
          <p:cNvCxnSpPr>
            <a:cxnSpLocks/>
          </p:cNvCxnSpPr>
          <p:nvPr userDrawn="1"/>
        </p:nvCxnSpPr>
        <p:spPr>
          <a:xfrm>
            <a:off x="4997610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A009C63-85A0-2F4B-BE23-A581B989BFB7}"/>
              </a:ext>
            </a:extLst>
          </p:cNvPr>
          <p:cNvCxnSpPr>
            <a:cxnSpLocks/>
          </p:cNvCxnSpPr>
          <p:nvPr userDrawn="1"/>
        </p:nvCxnSpPr>
        <p:spPr>
          <a:xfrm>
            <a:off x="8606279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3E10AFC-F6FD-F44B-9A85-538422EEB00E}"/>
              </a:ext>
            </a:extLst>
          </p:cNvPr>
          <p:cNvCxnSpPr>
            <a:cxnSpLocks/>
          </p:cNvCxnSpPr>
          <p:nvPr userDrawn="1"/>
        </p:nvCxnSpPr>
        <p:spPr>
          <a:xfrm>
            <a:off x="12214948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0805AB2-452F-0041-9E4B-C20BAD0DFB40}"/>
              </a:ext>
            </a:extLst>
          </p:cNvPr>
          <p:cNvCxnSpPr>
            <a:cxnSpLocks/>
          </p:cNvCxnSpPr>
          <p:nvPr userDrawn="1"/>
        </p:nvCxnSpPr>
        <p:spPr>
          <a:xfrm>
            <a:off x="23040953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A3504C0-101D-A942-9AB4-F8867333C95E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1630521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B02025E-F506-704C-802F-99F9B826A5ED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1496297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65BB55E-876E-844F-AA0E-B4989293173F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4623115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EA8D16B-CBEA-8F41-9EB4-ACB9BCE4F6F4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7749933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9A0870F-151D-9340-B941-6C02714B2FC1}"/>
              </a:ext>
            </a:extLst>
          </p:cNvPr>
          <p:cNvCxnSpPr>
            <a:cxnSpLocks/>
          </p:cNvCxnSpPr>
          <p:nvPr userDrawn="1"/>
        </p:nvCxnSpPr>
        <p:spPr>
          <a:xfrm>
            <a:off x="15823617" y="3056020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C6E3D3D-3C55-464D-8F51-BC021F9DD8CA}"/>
              </a:ext>
            </a:extLst>
          </p:cNvPr>
          <p:cNvCxnSpPr>
            <a:cxnSpLocks/>
          </p:cNvCxnSpPr>
          <p:nvPr userDrawn="1"/>
        </p:nvCxnSpPr>
        <p:spPr>
          <a:xfrm>
            <a:off x="19432286" y="3056020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65700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6897D1A-FF92-544D-A9ED-3A94ED32BCBF}"/>
              </a:ext>
            </a:extLst>
          </p:cNvPr>
          <p:cNvGrpSpPr/>
          <p:nvPr userDrawn="1"/>
        </p:nvGrpSpPr>
        <p:grpSpPr>
          <a:xfrm>
            <a:off x="1388941" y="3763943"/>
            <a:ext cx="21652012" cy="3140788"/>
            <a:chOff x="1388941" y="3056020"/>
            <a:chExt cx="21652012" cy="3140788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EA8D16B-CBEA-8F41-9EB4-ACB9BCE4F6F4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2194896" y="-7749933"/>
              <a:ext cx="0" cy="21611908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D6B8D0BA-0AE6-EC4F-AFA0-818A00EB32BF}"/>
                </a:ext>
              </a:extLst>
            </p:cNvPr>
            <p:cNvGrpSpPr/>
            <p:nvPr userDrawn="1"/>
          </p:nvGrpSpPr>
          <p:grpSpPr>
            <a:xfrm>
              <a:off x="1388941" y="3056020"/>
              <a:ext cx="21652012" cy="3140788"/>
              <a:chOff x="1388941" y="3056018"/>
              <a:chExt cx="21652012" cy="9434885"/>
            </a:xfrm>
          </p:grpSpPr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C8C026D6-A454-D542-8AE0-17D2BA9CAD7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388941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8E9C36EE-755A-C348-ADE5-8B17FB66753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997610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A009C63-85A0-2F4B-BE23-A581B989BFB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606279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53E10AFC-F6FD-F44B-9A85-538422EEB00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214948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90805AB2-452F-0041-9E4B-C20BAD0DFB4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3040953" y="3056018"/>
                <a:ext cx="0" cy="9380453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99A0870F-151D-9340-B941-6C02714B2FC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5823617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4C6E3D3D-3C55-464D-8F51-BC021F9DD8C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9432286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E34A42A-A7CB-7440-B964-9A6C2A66357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88941" y="6178688"/>
              <a:ext cx="21652012" cy="4151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0904C787-B85D-6745-A536-5E462DFAD4AD}"/>
              </a:ext>
            </a:extLst>
          </p:cNvPr>
          <p:cNvGrpSpPr/>
          <p:nvPr userDrawn="1"/>
        </p:nvGrpSpPr>
        <p:grpSpPr>
          <a:xfrm>
            <a:off x="1388941" y="8399854"/>
            <a:ext cx="21656928" cy="3140787"/>
            <a:chOff x="1388941" y="7190486"/>
            <a:chExt cx="21656928" cy="314078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68AC315-6C52-294E-8F17-BBE50EC4CBA0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2199812" y="-3615468"/>
              <a:ext cx="0" cy="21611908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B3B1009-D1DD-DA46-8D47-5DC38F4C0854}"/>
                </a:ext>
              </a:extLst>
            </p:cNvPr>
            <p:cNvGrpSpPr/>
            <p:nvPr userDrawn="1"/>
          </p:nvGrpSpPr>
          <p:grpSpPr>
            <a:xfrm>
              <a:off x="1393857" y="7190486"/>
              <a:ext cx="21652012" cy="3140787"/>
              <a:chOff x="1388941" y="3056021"/>
              <a:chExt cx="21652012" cy="9434882"/>
            </a:xfrm>
          </p:grpSpPr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F53D79EA-E3DC-E84A-B530-2C210C8E0A4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388941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C06EA5B2-C367-E64E-AE93-E062FB7B245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997610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F716EE71-1FCE-7F48-8D0E-376C1FFA37F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606279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5B994A-951D-084C-9799-9B2B0A1F48C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214948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CF5840E-A269-E64F-A541-21CB264BFF3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3040953" y="3110450"/>
                <a:ext cx="0" cy="9380453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63564798-6CE2-3C43-8B17-7BD8385115B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5823617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564496BB-979B-7144-A378-53CF9664D5A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9432286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B347C3FD-7A69-6B41-80E0-6A425A60B0E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88941" y="10317304"/>
              <a:ext cx="21574104" cy="0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0519898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6897D1A-FF92-544D-A9ED-3A94ED32BCBF}"/>
              </a:ext>
            </a:extLst>
          </p:cNvPr>
          <p:cNvGrpSpPr/>
          <p:nvPr userDrawn="1"/>
        </p:nvGrpSpPr>
        <p:grpSpPr>
          <a:xfrm>
            <a:off x="1380087" y="4855324"/>
            <a:ext cx="21660866" cy="3285786"/>
            <a:chOff x="1380087" y="3056020"/>
            <a:chExt cx="21660866" cy="328578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EA8D16B-CBEA-8F41-9EB4-ACB9BCE4F6F4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2194896" y="-7749933"/>
              <a:ext cx="0" cy="21611908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D6B8D0BA-0AE6-EC4F-AFA0-818A00EB32BF}"/>
                </a:ext>
              </a:extLst>
            </p:cNvPr>
            <p:cNvGrpSpPr/>
            <p:nvPr userDrawn="1"/>
          </p:nvGrpSpPr>
          <p:grpSpPr>
            <a:xfrm>
              <a:off x="1388941" y="3056020"/>
              <a:ext cx="21652012" cy="3285786"/>
              <a:chOff x="1388941" y="3056018"/>
              <a:chExt cx="21652012" cy="9870457"/>
            </a:xfrm>
          </p:grpSpPr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C8C026D6-A454-D542-8AE0-17D2BA9CAD7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388941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8E9C36EE-755A-C348-ADE5-8B17FB66753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997610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A009C63-85A0-2F4B-BE23-A581B989BFB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606279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53E10AFC-F6FD-F44B-9A85-538422EEB00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214948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90805AB2-452F-0041-9E4B-C20BAD0DFB4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3040953" y="3056018"/>
                <a:ext cx="0" cy="9870457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99A0870F-151D-9340-B941-6C02714B2FC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5823617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4C6E3D3D-3C55-464D-8F51-BC021F9DD8C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9432286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E34A42A-A7CB-7440-B964-9A6C2A66357B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2186041" y="-4623115"/>
              <a:ext cx="0" cy="21611908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0904C787-B85D-6745-A536-5E462DFAD4AD}"/>
              </a:ext>
            </a:extLst>
          </p:cNvPr>
          <p:cNvGrpSpPr/>
          <p:nvPr userDrawn="1"/>
        </p:nvGrpSpPr>
        <p:grpSpPr>
          <a:xfrm>
            <a:off x="1351137" y="8016397"/>
            <a:ext cx="21694732" cy="3140787"/>
            <a:chOff x="1351137" y="7190486"/>
            <a:chExt cx="21694732" cy="3140787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B3B1009-D1DD-DA46-8D47-5DC38F4C0854}"/>
                </a:ext>
              </a:extLst>
            </p:cNvPr>
            <p:cNvGrpSpPr/>
            <p:nvPr userDrawn="1"/>
          </p:nvGrpSpPr>
          <p:grpSpPr>
            <a:xfrm>
              <a:off x="1393857" y="7190486"/>
              <a:ext cx="21652012" cy="3140787"/>
              <a:chOff x="1388941" y="3056021"/>
              <a:chExt cx="21652012" cy="9434882"/>
            </a:xfrm>
          </p:grpSpPr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F53D79EA-E3DC-E84A-B530-2C210C8E0A4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388941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C06EA5B2-C367-E64E-AE93-E062FB7B245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997610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F716EE71-1FCE-7F48-8D0E-376C1FFA37F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606279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5B994A-951D-084C-9799-9B2B0A1F48C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214948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CF5840E-A269-E64F-A541-21CB264BFF3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3040953" y="3546022"/>
                <a:ext cx="0" cy="8944881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63564798-6CE2-3C43-8B17-7BD8385115B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5823617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564496BB-979B-7144-A378-53CF9664D5A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9432286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B347C3FD-7A69-6B41-80E0-6A425A60B0E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51137" y="10317304"/>
              <a:ext cx="21689816" cy="13969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3145045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4571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1E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LKN Sans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LKN Sans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09087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1E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LKN Sans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LKN Sans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80987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1E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8">
            <a:extLst>
              <a:ext uri="{FF2B5EF4-FFF2-40B4-BE49-F238E27FC236}">
                <a16:creationId xmlns:a16="http://schemas.microsoft.com/office/drawing/2014/main" id="{5C1CEB3C-3E83-184B-97B3-1B97081126B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3663393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LKN Sans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LKN Sans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0" name="Text Placeholder 34">
            <a:extLst>
              <a:ext uri="{FF2B5EF4-FFF2-40B4-BE49-F238E27FC236}">
                <a16:creationId xmlns:a16="http://schemas.microsoft.com/office/drawing/2014/main" id="{0E2B96AF-5B48-C541-ABC9-0F9AE09D3D6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12356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1" name="Text Placeholder 34">
            <a:extLst>
              <a:ext uri="{FF2B5EF4-FFF2-40B4-BE49-F238E27FC236}">
                <a16:creationId xmlns:a16="http://schemas.microsoft.com/office/drawing/2014/main" id="{4204D678-1313-D140-965F-9A0573943C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3212356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LKN Sans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847402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  <a:latin typeface="LKN Sans" panose="02000503040000020003" pitchFamily="2" charset="0"/>
              </a:defRPr>
            </a:lvl1pPr>
          </a:lstStyle>
          <a:p>
            <a:fld id="{64800920-F681-634B-B5A0-62F0B9073C06}" type="datetimeFigureOut">
              <a:rPr lang="en-US" smtClean="0"/>
              <a:pPr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  <a:latin typeface="LKN Sans" panose="02000503040000020003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  <a:latin typeface="LKN Sans" panose="02000503040000020003" pitchFamily="2" charset="0"/>
              </a:defRPr>
            </a:lvl1pPr>
          </a:lstStyle>
          <a:p>
            <a:fld id="{9386954D-29FB-504B-A61A-AC325EBF36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938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  <p:sldLayoutId id="2147483800" r:id="rId13"/>
    <p:sldLayoutId id="2147483801" r:id="rId14"/>
    <p:sldLayoutId id="2147483802" r:id="rId15"/>
    <p:sldLayoutId id="2147483803" r:id="rId16"/>
    <p:sldLayoutId id="2147483804" r:id="rId17"/>
    <p:sldLayoutId id="2147483805" r:id="rId18"/>
    <p:sldLayoutId id="2147483806" r:id="rId19"/>
    <p:sldLayoutId id="2147483807" r:id="rId20"/>
    <p:sldLayoutId id="2147483808" r:id="rId21"/>
    <p:sldLayoutId id="2147483809" r:id="rId22"/>
    <p:sldLayoutId id="2147483810" r:id="rId23"/>
    <p:sldLayoutId id="2147483811" r:id="rId24"/>
    <p:sldLayoutId id="2147483812" r:id="rId25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LKN Sans" panose="02000503040000020003" pitchFamily="2" charset="0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LKN Sans" panose="02000503040000020003" pitchFamily="2" charset="0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LKN Sans" panose="02000503040000020003" pitchFamily="2" charset="0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LKN Sans" panose="02000503040000020003" pitchFamily="2" charset="0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LKN Sans" panose="02000503040000020003" pitchFamily="2" charset="0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LKN Sans" panose="02000503040000020003" pitchFamily="2" charset="0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36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712C57-ED3B-BE40-8E57-DD3E1F09C534}"/>
              </a:ext>
            </a:extLst>
          </p:cNvPr>
          <p:cNvSpPr/>
          <p:nvPr/>
        </p:nvSpPr>
        <p:spPr>
          <a:xfrm>
            <a:off x="0" y="-2"/>
            <a:ext cx="24387175" cy="13716001"/>
          </a:xfrm>
          <a:prstGeom prst="rect">
            <a:avLst/>
          </a:prstGeom>
          <a:solidFill>
            <a:srgbClr val="FCF8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E3056F7-D434-A141-AAB1-8DE5D2CA35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108156"/>
              </p:ext>
            </p:extLst>
          </p:nvPr>
        </p:nvGraphicFramePr>
        <p:xfrm>
          <a:off x="318976" y="399207"/>
          <a:ext cx="23710606" cy="13238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8724">
                  <a:extLst>
                    <a:ext uri="{9D8B030D-6E8A-4147-A177-3AD203B41FA5}">
                      <a16:colId xmlns:a16="http://schemas.microsoft.com/office/drawing/2014/main" val="659766052"/>
                    </a:ext>
                  </a:extLst>
                </a:gridCol>
                <a:gridCol w="2579914">
                  <a:extLst>
                    <a:ext uri="{9D8B030D-6E8A-4147-A177-3AD203B41FA5}">
                      <a16:colId xmlns:a16="http://schemas.microsoft.com/office/drawing/2014/main" val="1816237938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816242131"/>
                    </a:ext>
                  </a:extLst>
                </a:gridCol>
                <a:gridCol w="5812972">
                  <a:extLst>
                    <a:ext uri="{9D8B030D-6E8A-4147-A177-3AD203B41FA5}">
                      <a16:colId xmlns:a16="http://schemas.microsoft.com/office/drawing/2014/main" val="564977127"/>
                    </a:ext>
                  </a:extLst>
                </a:gridCol>
                <a:gridCol w="4158630">
                  <a:extLst>
                    <a:ext uri="{9D8B030D-6E8A-4147-A177-3AD203B41FA5}">
                      <a16:colId xmlns:a16="http://schemas.microsoft.com/office/drawing/2014/main" val="2144065934"/>
                    </a:ext>
                  </a:extLst>
                </a:gridCol>
                <a:gridCol w="1820673">
                  <a:extLst>
                    <a:ext uri="{9D8B030D-6E8A-4147-A177-3AD203B41FA5}">
                      <a16:colId xmlns:a16="http://schemas.microsoft.com/office/drawing/2014/main" val="3330416740"/>
                    </a:ext>
                  </a:extLst>
                </a:gridCol>
                <a:gridCol w="1910401">
                  <a:extLst>
                    <a:ext uri="{9D8B030D-6E8A-4147-A177-3AD203B41FA5}">
                      <a16:colId xmlns:a16="http://schemas.microsoft.com/office/drawing/2014/main" val="586967598"/>
                    </a:ext>
                  </a:extLst>
                </a:gridCol>
                <a:gridCol w="1689092">
                  <a:extLst>
                    <a:ext uri="{9D8B030D-6E8A-4147-A177-3AD203B41FA5}">
                      <a16:colId xmlns:a16="http://schemas.microsoft.com/office/drawing/2014/main" val="2683734392"/>
                    </a:ext>
                  </a:extLst>
                </a:gridCol>
              </a:tblGrid>
              <a:tr h="591475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2000" b="0">
                          <a:solidFill>
                            <a:srgbClr val="2D65BC"/>
                          </a:solidFill>
                          <a:latin typeface="Community"/>
                        </a:rPr>
                        <a:t>Aufgabe</a:t>
                      </a:r>
                    </a:p>
                  </a:txBody>
                  <a:tcPr marB="182880" anchor="b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2000" b="0" dirty="0">
                          <a:solidFill>
                            <a:srgbClr val="2D65BC"/>
                          </a:solidFill>
                          <a:latin typeface="Community"/>
                        </a:rPr>
                        <a:t>Abteilung/</a:t>
                      </a:r>
                    </a:p>
                    <a:p>
                      <a:pPr lvl="0" algn="l" rtl="0">
                        <a:buNone/>
                      </a:pPr>
                      <a:r>
                        <a:rPr lang="de-DE" sz="2000" b="0" dirty="0" err="1">
                          <a:solidFill>
                            <a:srgbClr val="2D65BC"/>
                          </a:solidFill>
                          <a:latin typeface="Community"/>
                        </a:rPr>
                        <a:t>Verantwortliche:r</a:t>
                      </a:r>
                      <a:endParaRPr lang="de-DE" sz="2000" b="0" dirty="0">
                        <a:solidFill>
                          <a:srgbClr val="2D65BC"/>
                        </a:solidFill>
                        <a:latin typeface="Community"/>
                      </a:endParaRPr>
                    </a:p>
                  </a:txBody>
                  <a:tcPr marL="457200" marR="182880" marB="182880" anchor="b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de-DE" sz="2000" b="0">
                          <a:solidFill>
                            <a:srgbClr val="2D65BC"/>
                          </a:solidFill>
                          <a:latin typeface="Community"/>
                        </a:rPr>
                        <a:t>Phase</a:t>
                      </a:r>
                    </a:p>
                  </a:txBody>
                  <a:tcPr marL="457200" marR="182880" marB="18288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de-DE" sz="2000" b="0">
                          <a:solidFill>
                            <a:srgbClr val="2D65BC"/>
                          </a:solidFill>
                          <a:latin typeface="Community"/>
                        </a:rPr>
                        <a:t>Beschreibung</a:t>
                      </a:r>
                    </a:p>
                  </a:txBody>
                  <a:tcPr marL="457200" marR="182880" marB="18288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de-DE" sz="2000" b="0" dirty="0">
                          <a:solidFill>
                            <a:srgbClr val="2D65BC"/>
                          </a:solidFill>
                          <a:latin typeface="Community"/>
                        </a:rPr>
                        <a:t>Ziel</a:t>
                      </a:r>
                    </a:p>
                  </a:txBody>
                  <a:tcPr marL="457200" marR="182880" marB="18288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de-DE" sz="2000" b="0">
                          <a:solidFill>
                            <a:srgbClr val="2D65BC"/>
                          </a:solidFill>
                          <a:latin typeface="Community"/>
                        </a:rPr>
                        <a:t>Starttermin</a:t>
                      </a:r>
                    </a:p>
                  </a:txBody>
                  <a:tcPr marL="457200" marR="182880" marB="18288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2000" b="0">
                          <a:solidFill>
                            <a:srgbClr val="2D65BC"/>
                          </a:solidFill>
                          <a:latin typeface="Community"/>
                        </a:rPr>
                        <a:t>Endtermin </a:t>
                      </a:r>
                    </a:p>
                  </a:txBody>
                  <a:tcPr marL="457200" marR="182880" marB="18288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2000" b="0">
                          <a:solidFill>
                            <a:srgbClr val="2D65BC"/>
                          </a:solidFill>
                          <a:latin typeface="Community"/>
                        </a:rPr>
                        <a:t>Status</a:t>
                      </a:r>
                    </a:p>
                  </a:txBody>
                  <a:tcPr marL="457200" marR="182880" marB="18288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37267"/>
                  </a:ext>
                </a:extLst>
              </a:tr>
              <a:tr h="591475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>
                          <a:solidFill>
                            <a:schemeClr val="tx1"/>
                          </a:solidFill>
                          <a:latin typeface="Community"/>
                          <a:cs typeface="Arial"/>
                        </a:rPr>
                        <a:t>Die wichtigsten Stakeholder:innen identifizieren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1" i="0" u="none" strike="noStrike">
                          <a:latin typeface="Community Semibold" panose="02000303040000020003" pitchFamily="2" charset="0"/>
                        </a:rPr>
                        <a:t>Vor der Einführung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Die wichtigsten Stakeholder:innen und Partner:innen identifizieren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Unterstützer:innen für die Einführung und die weitere Kommunikation finden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 dirty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rgbClr val="F3C5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6173710"/>
                  </a:ext>
                </a:extLst>
              </a:tr>
              <a:tr h="787273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 dirty="0">
                          <a:latin typeface="Community"/>
                        </a:rPr>
                        <a:t>Kommunikationsteam einbinden und </a:t>
                      </a:r>
                    </a:p>
                    <a:p>
                      <a:pPr lvl="0" algn="l" rtl="0">
                        <a:buNone/>
                      </a:pPr>
                      <a:r>
                        <a:rPr lang="de-DE" sz="1500" b="0" i="0" u="none" strike="noStrike" dirty="0">
                          <a:latin typeface="Community"/>
                        </a:rPr>
                        <a:t>Plan entwickeln 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1" i="0" u="none" strike="noStrike">
                          <a:latin typeface="Community Semibold" panose="02000303040000020003" pitchFamily="2" charset="0"/>
                        </a:rPr>
                        <a:t>Vor der Einführung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Kommunikationsplan erstellen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Awareness schaffen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7796898"/>
                  </a:ext>
                </a:extLst>
              </a:tr>
              <a:tr h="591475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Sub-Admins zuweisen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1" i="0" u="none" strike="noStrike">
                          <a:latin typeface="Community Semibold" panose="02000303040000020003" pitchFamily="2" charset="0"/>
                        </a:rPr>
                        <a:t>Vor der Einführung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Sub-Admins auf LinkedIn Learning zuweisen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Führungskräfte dazu motivieren, Inhalte zu empfehlen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7494220"/>
                  </a:ext>
                </a:extLst>
              </a:tr>
              <a:tr h="787273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Teaser-Kampagne starten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1" i="0" u="none" strike="noStrike">
                          <a:latin typeface="Community Semibold" panose="02000303040000020003" pitchFamily="2" charset="0"/>
                        </a:rPr>
                        <a:t>Vor der Einführung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Teaser-Kampagne über Intranet, E-Mail-Poster etc. starten 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Awareness schaffen/Neugier wecken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1828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tabLst/>
                        <a:defRPr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1828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tabLst/>
                        <a:defRPr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989588"/>
                  </a:ext>
                </a:extLst>
              </a:tr>
              <a:tr h="787273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Mitarbeiter:innen einladen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1" i="0" u="none" strike="noStrike">
                          <a:latin typeface="Community Semibold" panose="02000303040000020003" pitchFamily="2" charset="0"/>
                        </a:rPr>
                        <a:t>Vor der Einführung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Mitarbeiter:innen zur Nutzung von LinkedIn Learning einladen und Anmeldeanleitung bereitstellen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Awareness schaffen/Neugier wecken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023930"/>
                  </a:ext>
                </a:extLst>
              </a:tr>
              <a:tr h="787273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Sponsored E-Mail/Newsletter verschicken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1" i="0" u="none" strike="noStrike">
                          <a:latin typeface="Community Semibold" panose="02000303040000020003" pitchFamily="2" charset="0"/>
                        </a:rPr>
                        <a:t>Einführung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 dirty="0">
                          <a:latin typeface="Community"/>
                        </a:rPr>
                        <a:t>CEO/</a:t>
                      </a:r>
                      <a:r>
                        <a:rPr lang="de-DE" sz="1500" b="0" i="0" u="none" strike="noStrike" dirty="0" err="1">
                          <a:latin typeface="Community"/>
                        </a:rPr>
                        <a:t>Stakeholder:in</a:t>
                      </a:r>
                      <a:r>
                        <a:rPr lang="de-DE" sz="1500" b="0" i="0" u="none" strike="noStrike" dirty="0">
                          <a:latin typeface="Community"/>
                        </a:rPr>
                        <a:t> aus dem Top-Management bitten, die Belegschaft per E-Mail über den Go-live zu informieren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Awareness schaffen/über Nutzung informieren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 dirty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9920213"/>
                  </a:ext>
                </a:extLst>
              </a:tr>
              <a:tr h="787273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Banner/Ankündigungen ins Intranet stellen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1" i="0" u="none" strike="noStrike">
                          <a:latin typeface="Community Semibold" panose="02000303040000020003" pitchFamily="2" charset="0"/>
                        </a:rPr>
                        <a:t>Einführung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Awareness schaffen/über Nutzung informieren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 dirty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620741"/>
                  </a:ext>
                </a:extLst>
              </a:tr>
              <a:tr h="787273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LinkedIn Learning-Champions bitten,  auf internen Kanälen für die Nutzung zu werben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1" i="0" u="none" strike="noStrike">
                          <a:latin typeface="Community Semibold" panose="02000303040000020003" pitchFamily="2" charset="0"/>
                        </a:rPr>
                        <a:t>Einführung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LinkedIn Learning-Champions/Influencer:innen bitten, über ihre eigenen Kanäle für die Nutzung des Angebots zu werben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Awareness schaffen/Anregungen geben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 dirty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289863"/>
                  </a:ext>
                </a:extLst>
              </a:tr>
              <a:tr h="787273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Mitarbeiter:innen Inhalte empfehlen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1" i="0" u="none" strike="noStrike">
                          <a:latin typeface="Community Semibold" panose="02000303040000020003" pitchFamily="2" charset="0"/>
                        </a:rPr>
                        <a:t>Einführung + nach der Einführung</a:t>
                      </a:r>
                      <a:br>
                        <a:rPr lang="en-US" sz="1500" b="1" i="0" u="none" strike="noStrike" noProof="0" dirty="0">
                          <a:latin typeface="Community Semibold" panose="02000303040000020003" pitchFamily="2" charset="0"/>
                        </a:rPr>
                      </a:br>
                      <a:endParaRPr lang="en-US" sz="1500" b="1" i="0" u="none" strike="noStrike" noProof="0" dirty="0">
                        <a:latin typeface="Community Semibold" panose="02000303040000020003" pitchFamily="2" charset="0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Mitarbeiter:innen Kurse und Lernpfade empfehlen und zur erstmaligen Nutzung auffordern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Über Nutzung informieren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 dirty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3356912"/>
                  </a:ext>
                </a:extLst>
              </a:tr>
              <a:tr h="1005960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Mitarbeiter:innen und Führungskräfte dazu ermutigen, Lernziele zu formulieren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1" i="0" u="none" strike="noStrike">
                          <a:latin typeface="Community Semibold" panose="02000303040000020003" pitchFamily="2" charset="0"/>
                        </a:rPr>
                        <a:t>Nach der Einführung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Mitarbeiter:innen anregen, sich Ziele zu setzen, und Führungskräfte bitten, das Weiterbildungsangebot in Mitarbeitergesprächen zu thematisieren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Über Nutzung informieren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4300163"/>
                  </a:ext>
                </a:extLst>
              </a:tr>
              <a:tr h="1005960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1. Engagement-Kampagne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1" i="0" u="none" strike="noStrike">
                          <a:latin typeface="Community Semibold" panose="02000303040000020003" pitchFamily="2" charset="0"/>
                        </a:rPr>
                        <a:t>Nach der Einführung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Beispiel: „Nutzer:in des Monats“-Kampagne starten und Mitarbeiter:innen vorstellen, die LinkedIn Learning besonders intensiv nutzen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Anregungen geben und zur Nutzung motivieren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9715663"/>
                  </a:ext>
                </a:extLst>
              </a:tr>
              <a:tr h="787273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2. Engagement-Kampagne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1" i="0" u="none" strike="noStrike">
                          <a:latin typeface="Community Semibold" panose="02000303040000020003" pitchFamily="2" charset="0"/>
                        </a:rPr>
                        <a:t>Nach der Einführung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Beispiel: „Weiterbildung für einen guten Zweck“-Kampagne starten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Anregungen geben und Nutzeraktivität steigern 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3087781"/>
                  </a:ext>
                </a:extLst>
              </a:tr>
              <a:tr h="591474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3. Engagement-Kampagne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1" i="0" u="none" strike="noStrike">
                          <a:latin typeface="Community Semibold" panose="02000303040000020003" pitchFamily="2" charset="0"/>
                        </a:rPr>
                        <a:t>Nach der Einführung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Beispiel: thematische Neujahrsaktion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Anregungen geben und Nutzeraktivität steigern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0345314"/>
                  </a:ext>
                </a:extLst>
              </a:tr>
              <a:tr h="787273"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Erfolg mithilfe von Berichtsfunktionen und Umfragen messen</a:t>
                      </a:r>
                    </a:p>
                  </a:txBody>
                  <a:tcPr marL="182880" marR="548640" marT="182880" marB="182880"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accent6">
                            <a:lumMod val="50000"/>
                          </a:schemeClr>
                        </a:solidFill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1" i="0" u="none" strike="noStrike">
                          <a:latin typeface="Community Semibold" panose="02000303040000020003" pitchFamily="2" charset="0"/>
                        </a:rPr>
                        <a:t>Laufend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Regelmäßig Einblicke nutzen, Berichte herunterladen und Mitarbeiterbefragungen durchführen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de-DE" sz="1500" b="0" i="0" u="none" strike="noStrike">
                          <a:latin typeface="Community"/>
                        </a:rPr>
                        <a:t>Wirksamkeit der Promo-Aktionen bewerten, ROI überprüfen, Strategie anpassen</a:t>
                      </a: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500" b="0" dirty="0">
                        <a:solidFill>
                          <a:schemeClr val="bg1">
                            <a:lumMod val="95000"/>
                          </a:schemeClr>
                        </a:solidFill>
                        <a:highlight>
                          <a:srgbClr val="F0F0F0"/>
                        </a:highlight>
                        <a:latin typeface="Community"/>
                        <a:cs typeface="Arial"/>
                      </a:endParaRPr>
                    </a:p>
                  </a:txBody>
                  <a:tcPr marL="457200" marR="182880" marT="182880" marB="1828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6630946"/>
                  </a:ext>
                </a:extLst>
              </a:tr>
            </a:tbl>
          </a:graphicData>
        </a:graphic>
      </p:graphicFrame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8DBB9186-5C4C-174C-9B14-1530ED9CC4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79239" y="12872105"/>
            <a:ext cx="3252116" cy="44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661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c15="http://schemas.microsoft.com/office/drawing/2012/chart" xmlns:c="http://schemas.openxmlformats.org/drawingml/2006/chart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tis Palette 01 1">
      <a:dk1>
        <a:srgbClr val="000000"/>
      </a:dk1>
      <a:lt1>
        <a:srgbClr val="FFFFFF"/>
      </a:lt1>
      <a:dk2>
        <a:srgbClr val="B24020"/>
      </a:dk2>
      <a:lt2>
        <a:srgbClr val="0A66C2"/>
      </a:lt2>
      <a:accent1>
        <a:srgbClr val="44712E"/>
      </a:accent1>
      <a:accent2>
        <a:srgbClr val="935907"/>
      </a:accent2>
      <a:accent3>
        <a:srgbClr val="004183"/>
      </a:accent3>
      <a:accent4>
        <a:srgbClr val="E9B348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dirty="0" smtClean="0">
            <a:latin typeface="LKN Sans" panose="02000503040000020003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19b781b2f0141c593d7bdb0a77660c7 xmlns="59bb7149-415f-4d32-9240-8c8adac475b9">
      <Terms xmlns="http://schemas.microsoft.com/office/infopath/2007/PartnerControls"/>
    </g19b781b2f0141c593d7bdb0a77660c7>
    <ie721e28ca60479c982195dfbec6120c xmlns="59bb7149-415f-4d32-9240-8c8adac475b9">
      <Terms xmlns="http://schemas.microsoft.com/office/infopath/2007/PartnerControls"/>
    </ie721e28ca60479c982195dfbec6120c>
    <LIShortDescription xmlns="59bb7149-415f-4d32-9240-8c8adac475b9" xsi:nil="true"/>
    <TaxCatchAll xmlns="230e9df3-be65-4c73-a93b-d1236ebd677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LinkedInAssetFlat" ma:contentTypeID="0x010100D120BCAB66DB0548915CF546477D22600097A61C50EEB9C143B1F4F187452986F9" ma:contentTypeVersion="10" ma:contentTypeDescription="LinkedIn flat asset - PDFs, typography, zips" ma:contentTypeScope="" ma:versionID="8d43346989b9acc907b67151470f546c">
  <xsd:schema xmlns:xsd="http://www.w3.org/2001/XMLSchema" xmlns:xs="http://www.w3.org/2001/XMLSchema" xmlns:p="http://schemas.microsoft.com/office/2006/metadata/properties" xmlns:ns2="59bb7149-415f-4d32-9240-8c8adac475b9" xmlns:ns3="230e9df3-be65-4c73-a93b-d1236ebd677e" targetNamespace="http://schemas.microsoft.com/office/2006/metadata/properties" ma:root="true" ma:fieldsID="bfbe650bc82adb7fc81d1d52d7456df5" ns2:_="" ns3:_="">
    <xsd:import namespace="59bb7149-415f-4d32-9240-8c8adac475b9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ie721e28ca60479c982195dfbec6120c" minOccurs="0"/>
                <xsd:element ref="ns3:TaxCatchAll" minOccurs="0"/>
                <xsd:element ref="ns3:TaxCatchAllLabel" minOccurs="0"/>
                <xsd:element ref="ns2:LIShortDescription" minOccurs="0"/>
                <xsd:element ref="ns2:g19b781b2f0141c593d7bdb0a77660c7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bb7149-415f-4d32-9240-8c8adac475b9" elementFormDefault="qualified">
    <xsd:import namespace="http://schemas.microsoft.com/office/2006/documentManagement/types"/>
    <xsd:import namespace="http://schemas.microsoft.com/office/infopath/2007/PartnerControls"/>
    <xsd:element name="ie721e28ca60479c982195dfbec6120c" ma:index="8" nillable="true" ma:taxonomy="true" ma:internalName="ie721e28ca60479c982195dfbec6120c" ma:taxonomyFieldName="LIAssetType" ma:displayName="Asset type" ma:readOnly="false" ma:fieldId="{2e721e28-ca60-479c-9821-95dfbec6120c}" ma:sspId="e385fb40-52d4-4fae-9c5b-3e8ff8a5878e" ma:termSetId="5657cc13-1e48-43b5-89ce-753de4c3a1e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IShortDescription" ma:index="11" nillable="true" ma:displayName="Short description" ma:description="Short description shown on all learn page headers" ma:internalName="LIShortDescription" ma:readOnly="false">
      <xsd:simpleType>
        <xsd:restriction base="dms:Note">
          <xsd:maxLength value="255"/>
        </xsd:restriction>
      </xsd:simpleType>
    </xsd:element>
    <xsd:element name="g19b781b2f0141c593d7bdb0a77660c7" ma:index="12" nillable="true" ma:taxonomy="true" ma:internalName="g19b781b2f0141c593d7bdb0a77660c7" ma:taxonomyFieldName="LITagsFlat" ma:displayName="LITagsFlat" ma:readOnly="false" ma:fieldId="{019b781b-2f01-41c5-93d7-bdb0a77660c7}" ma:taxonomyMulti="true" ma:sspId="e385fb40-52d4-4fae-9c5b-3e8ff8a5878e" ma:termSetId="f76a9114-16a5-4207-98b6-f5044de84cc0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e888aa6a-64bf-47f0-bb76-682d247284fd}" ma:internalName="TaxCatchAll" ma:readOnly="false" ma:showField="CatchAllData" ma:web="59bb7149-415f-4d32-9240-8c8adac475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e888aa6a-64bf-47f0-bb76-682d247284fd}" ma:internalName="TaxCatchAllLabel" ma:readOnly="true" ma:showField="CatchAllDataLabel" ma:web="59bb7149-415f-4d32-9240-8c8adac475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322D2A-C8B0-4709-931A-87E3E5CB961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A368A1-538E-4E5B-A25A-76F0BC48C9A7}">
  <ds:schemaRefs>
    <ds:schemaRef ds:uri="230e9df3-be65-4c73-a93b-d1236ebd677e"/>
    <ds:schemaRef ds:uri="4bedc025-4c35-4331-83d0-07b2d7444e96"/>
    <ds:schemaRef ds:uri="59bb7149-415f-4d32-9240-8c8adac475b9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C3DCEA3-8A0D-4586-94A2-3D99864FD2C4}">
  <ds:schemaRefs>
    <ds:schemaRef ds:uri="230e9df3-be65-4c73-a93b-d1236ebd677e"/>
    <ds:schemaRef ds:uri="59bb7149-415f-4d32-9240-8c8adac475b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352</TotalTime>
  <Words>357</Words>
  <Application>Microsoft Macintosh PowerPoint</Application>
  <PresentationFormat>Custom</PresentationFormat>
  <Paragraphs>66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Community</vt:lpstr>
      <vt:lpstr>Community Semibold</vt:lpstr>
      <vt:lpstr>LKN Sans</vt:lpstr>
      <vt:lpstr>LKN Sans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 Ho</dc:creator>
  <cp:lastModifiedBy>Elisabeth Wohofsky</cp:lastModifiedBy>
  <cp:revision>45</cp:revision>
  <cp:lastPrinted>2019-03-04T21:05:23Z</cp:lastPrinted>
  <dcterms:created xsi:type="dcterms:W3CDTF">2018-10-18T20:47:17Z</dcterms:created>
  <dcterms:modified xsi:type="dcterms:W3CDTF">2021-08-27T04:48:17Z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</Properties>
</file>