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9" r:id="rId4"/>
  </p:sldMasterIdLst>
  <p:notesMasterIdLst>
    <p:notesMasterId r:id="rId17"/>
  </p:notesMasterIdLst>
  <p:handoutMasterIdLst>
    <p:handoutMasterId r:id="rId18"/>
  </p:handoutMasterIdLst>
  <p:sldIdLst>
    <p:sldId id="3535" r:id="rId5"/>
    <p:sldId id="3383" r:id="rId6"/>
    <p:sldId id="3384" r:id="rId7"/>
    <p:sldId id="3394" r:id="rId8"/>
    <p:sldId id="3386" r:id="rId9"/>
    <p:sldId id="3389" r:id="rId10"/>
    <p:sldId id="3388" r:id="rId11"/>
    <p:sldId id="3534" r:id="rId12"/>
    <p:sldId id="3390" r:id="rId13"/>
    <p:sldId id="3391" r:id="rId14"/>
    <p:sldId id="3423" r:id="rId15"/>
    <p:sldId id="3422" r:id="rId16"/>
  </p:sldIdLst>
  <p:sldSz cx="24387175" cy="13716000"/>
  <p:notesSz cx="7102475" cy="9388475"/>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3" orient="horz" pos="8160" userDrawn="1">
          <p15:clr>
            <a:srgbClr val="A4A3A4"/>
          </p15:clr>
        </p15:guide>
        <p15:guide id="4" pos="11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82"/>
    <a:srgbClr val="DCE6F2"/>
    <a:srgbClr val="FDFAF5"/>
    <a:srgbClr val="E9E5DF"/>
    <a:srgbClr val="7FC15E"/>
    <a:srgbClr val="FCE2BA"/>
    <a:srgbClr val="7FC25E"/>
    <a:srgbClr val="56687A"/>
    <a:srgbClr val="44712E"/>
    <a:srgbClr val="D7E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49" autoAdjust="0"/>
    <p:restoredTop sz="94233" autoAdjust="0"/>
  </p:normalViewPr>
  <p:slideViewPr>
    <p:cSldViewPr snapToGrid="0">
      <p:cViewPr varScale="1">
        <p:scale>
          <a:sx n="72" d="100"/>
          <a:sy n="72" d="100"/>
        </p:scale>
        <p:origin x="272" y="600"/>
      </p:cViewPr>
      <p:guideLst>
        <p:guide orient="horz" pos="3000"/>
        <p:guide orient="horz" pos="8160"/>
        <p:guide pos="1197"/>
      </p:guideLst>
    </p:cSldViewPr>
  </p:slideViewPr>
  <p:outlineViewPr>
    <p:cViewPr>
      <p:scale>
        <a:sx n="33" d="100"/>
        <a:sy n="33" d="100"/>
      </p:scale>
      <p:origin x="0" y="-59744"/>
    </p:cViewPr>
  </p:outlineViewPr>
  <p:notesTextViewPr>
    <p:cViewPr>
      <p:scale>
        <a:sx n="100" d="100"/>
        <a:sy n="100" d="100"/>
      </p:scale>
      <p:origin x="0" y="0"/>
    </p:cViewPr>
  </p:notesTextViewPr>
  <p:sorterViewPr>
    <p:cViewPr>
      <p:scale>
        <a:sx n="97" d="100"/>
        <a:sy n="97" d="100"/>
      </p:scale>
      <p:origin x="0" y="0"/>
    </p:cViewPr>
  </p:sorterViewPr>
  <p:notesViewPr>
    <p:cSldViewPr snapToGrid="0">
      <p:cViewPr>
        <p:scale>
          <a:sx n="98" d="100"/>
          <a:sy n="98" d="100"/>
        </p:scale>
        <p:origin x="35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7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2587DC5-9164-0549-8373-ED417A287E6B}" type="datetimeFigureOut">
              <a:rPr lang="en-US" smtClean="0"/>
              <a:t>2/6/20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C528159-1B8D-AA4E-B029-EAC82009EB07}" type="slidenum">
              <a:rPr lang="en-US" smtClean="0"/>
              <a:t>‹Nr.›</a:t>
            </a:fld>
            <a:endParaRPr lang="en-US"/>
          </a:p>
        </p:txBody>
      </p:sp>
    </p:spTree>
    <p:extLst>
      <p:ext uri="{BB962C8B-B14F-4D97-AF65-F5344CB8AC3E}">
        <p14:creationId xmlns:p14="http://schemas.microsoft.com/office/powerpoint/2010/main" val="309856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28159-1B8D-AA4E-B029-EAC82009EB07}" type="slidenum">
              <a:rPr lang="en-US" smtClean="0"/>
              <a:t>9</a:t>
            </a:fld>
            <a:endParaRPr lang="en-US"/>
          </a:p>
        </p:txBody>
      </p:sp>
    </p:spTree>
    <p:extLst>
      <p:ext uri="{BB962C8B-B14F-4D97-AF65-F5344CB8AC3E}">
        <p14:creationId xmlns:p14="http://schemas.microsoft.com/office/powerpoint/2010/main" val="173507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_image title speaker 1">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B7BCA3D9-481A-C441-8324-00CC24BFC097}"/>
              </a:ext>
            </a:extLst>
          </p:cNvPr>
          <p:cNvSpPr>
            <a:spLocks noGrp="1"/>
          </p:cNvSpPr>
          <p:nvPr>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bg2"/>
                </a:solidFill>
                <a:ea typeface="+mn-ea"/>
                <a:cs typeface="+mn-cs"/>
              </a:defRPr>
            </a:lvl1pPr>
          </a:lstStyle>
          <a:p>
            <a:pPr lvl="0"/>
            <a:r>
              <a:rPr lang="en-US" dirty="0"/>
              <a:t>Enter slide title here, no longer than three lines.</a:t>
            </a:r>
          </a:p>
        </p:txBody>
      </p:sp>
      <p:sp>
        <p:nvSpPr>
          <p:cNvPr id="16" name="Text Placeholder 5">
            <a:extLst>
              <a:ext uri="{FF2B5EF4-FFF2-40B4-BE49-F238E27FC236}">
                <a16:creationId xmlns:a16="http://schemas.microsoft.com/office/drawing/2014/main" id="{A803E129-C7EB-6947-B27A-F12FEB08977A}"/>
              </a:ext>
            </a:extLst>
          </p:cNvPr>
          <p:cNvSpPr>
            <a:spLocks noGrp="1"/>
          </p:cNvSpPr>
          <p:nvPr>
            <p:ph type="body" sz="quarter" idx="12" hasCustomPrompt="1"/>
          </p:nvPr>
        </p:nvSpPr>
        <p:spPr>
          <a:xfrm>
            <a:off x="10502434" y="7814582"/>
            <a:ext cx="5633398" cy="1260475"/>
          </a:xfrm>
        </p:spPr>
        <p:txBody>
          <a:bodyPr>
            <a:noAutofit/>
          </a:bodyPr>
          <a:lstStyle>
            <a:lvl1pPr marL="0" indent="0">
              <a:buNone/>
              <a:defRPr sz="4400"/>
            </a:lvl1pPr>
          </a:lstStyle>
          <a:p>
            <a:pPr lvl="0"/>
            <a:r>
              <a:rPr lang="en-US" dirty="0"/>
              <a:t>Enter speaker name</a:t>
            </a:r>
          </a:p>
          <a:p>
            <a:pPr lvl="0"/>
            <a:r>
              <a:rPr lang="en-US" dirty="0"/>
              <a:t>Enter speaker title</a:t>
            </a:r>
          </a:p>
        </p:txBody>
      </p:sp>
      <p:sp>
        <p:nvSpPr>
          <p:cNvPr id="17" name="Text Placeholder 5">
            <a:extLst>
              <a:ext uri="{FF2B5EF4-FFF2-40B4-BE49-F238E27FC236}">
                <a16:creationId xmlns:a16="http://schemas.microsoft.com/office/drawing/2014/main" id="{FB59EA05-0C38-4F4A-911D-35D6FDB5FE8C}"/>
              </a:ext>
            </a:extLst>
          </p:cNvPr>
          <p:cNvSpPr>
            <a:spLocks noGrp="1"/>
          </p:cNvSpPr>
          <p:nvPr>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dirty="0"/>
              <a:t>Month ##, 2019</a:t>
            </a:r>
          </a:p>
        </p:txBody>
      </p:sp>
      <p:sp>
        <p:nvSpPr>
          <p:cNvPr id="2" name="TextBox 1">
            <a:extLst>
              <a:ext uri="{FF2B5EF4-FFF2-40B4-BE49-F238E27FC236}">
                <a16:creationId xmlns:a16="http://schemas.microsoft.com/office/drawing/2014/main" id="{1B9A6E06-44BD-BE43-8E63-6101F308A93E}"/>
              </a:ext>
            </a:extLst>
          </p:cNvPr>
          <p:cNvSpPr txBox="1"/>
          <p:nvPr userDrawn="1"/>
        </p:nvSpPr>
        <p:spPr>
          <a:xfrm>
            <a:off x="2165684" y="1275347"/>
            <a:ext cx="0" cy="0"/>
          </a:xfrm>
          <a:prstGeom prst="rect">
            <a:avLst/>
          </a:prstGeom>
          <a:noFill/>
        </p:spPr>
        <p:txBody>
          <a:bodyPr wrap="none" lIns="0" tIns="0" rIns="0" bIns="0" rtlCol="0">
            <a:noAutofit/>
          </a:bodyPr>
          <a:lstStyle/>
          <a:p>
            <a:pPr algn="l"/>
            <a:endParaRPr lang="en-US" dirty="0">
              <a:latin typeface="LKN Sans" panose="02000503040000020003" pitchFamily="2" charset="0"/>
            </a:endParaRPr>
          </a:p>
        </p:txBody>
      </p:sp>
      <p:sp>
        <p:nvSpPr>
          <p:cNvPr id="20" name="Folded Corner 19">
            <a:extLst>
              <a:ext uri="{FF2B5EF4-FFF2-40B4-BE49-F238E27FC236}">
                <a16:creationId xmlns:a16="http://schemas.microsoft.com/office/drawing/2014/main" id="{C189F51A-C8AF-1C42-8C18-063E7EBDCBEB}"/>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Source Sans Pro" charset="0"/>
              </a:rPr>
              <a:t>Layout Tip</a:t>
            </a:r>
            <a:r>
              <a:rPr lang="en-US" sz="2400" dirty="0">
                <a:solidFill>
                  <a:schemeClr val="tx1"/>
                </a:solidFill>
                <a:latin typeface="Source Sans Pro" charset="0"/>
                <a:ea typeface="Source Sans Pro" charset="0"/>
                <a:cs typeface="Source Sans Pro" charset="0"/>
              </a:rPr>
              <a:t>: Circle cropped image left with placeholder text descriptor on right.</a:t>
            </a:r>
          </a:p>
          <a:p>
            <a:endParaRPr lang="en-US" sz="2400" dirty="0">
              <a:solidFill>
                <a:schemeClr val="tx1"/>
              </a:solidFill>
              <a:latin typeface="Source Sans Pro" charset="0"/>
            </a:endParaRPr>
          </a:p>
          <a:p>
            <a:r>
              <a:rPr lang="en-US" sz="2400" b="1" dirty="0">
                <a:solidFill>
                  <a:schemeClr val="tx1"/>
                </a:solidFill>
                <a:latin typeface="Source Sans Pro" charset="0"/>
                <a:ea typeface="Source Sans Pro" charset="0"/>
                <a:cs typeface="Source Sans Pro" charset="0"/>
              </a:rPr>
              <a:t>Tip</a:t>
            </a:r>
            <a:r>
              <a:rPr lang="en-US" sz="24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3" name="Graphic 2">
            <a:extLst>
              <a:ext uri="{FF2B5EF4-FFF2-40B4-BE49-F238E27FC236}">
                <a16:creationId xmlns:a16="http://schemas.microsoft.com/office/drawing/2014/main" id="{6968B14A-D71B-45A0-BAFA-C3D07AAD3A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942676" y="11764377"/>
            <a:ext cx="5410200" cy="742950"/>
          </a:xfrm>
          <a:prstGeom prst="rect">
            <a:avLst/>
          </a:prstGeom>
        </p:spPr>
      </p:pic>
      <p:sp>
        <p:nvSpPr>
          <p:cNvPr id="18" name="Picture Placeholder 2">
            <a:extLst>
              <a:ext uri="{FF2B5EF4-FFF2-40B4-BE49-F238E27FC236}">
                <a16:creationId xmlns:a16="http://schemas.microsoft.com/office/drawing/2014/main" id="{97ADC009-AA05-488E-B5C2-F8EE9837C59F}"/>
              </a:ext>
              <a:ext uri="{C183D7F6-B498-43B3-948B-1728B52AA6E4}">
                <adec:decorative xmlns:adec="http://schemas.microsoft.com/office/drawing/2017/decorative" val="1"/>
              </a:ext>
            </a:extLst>
          </p:cNvPr>
          <p:cNvSpPr>
            <a:spLocks noGrp="1"/>
          </p:cNvSpPr>
          <p:nvPr>
            <p:ph type="pic" sz="quarter" idx="11" hasCustomPrompt="1"/>
          </p:nvPr>
        </p:nvSpPr>
        <p:spPr>
          <a:xfrm>
            <a:off x="1147611" y="3031956"/>
            <a:ext cx="8012920" cy="801067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dirty="0"/>
              <a:t>	Drag and drop</a:t>
            </a:r>
          </a:p>
          <a:p>
            <a:r>
              <a:rPr lang="en-US" dirty="0"/>
              <a:t>	image here</a:t>
            </a:r>
          </a:p>
        </p:txBody>
      </p:sp>
    </p:spTree>
    <p:extLst>
      <p:ext uri="{BB962C8B-B14F-4D97-AF65-F5344CB8AC3E}">
        <p14:creationId xmlns:p14="http://schemas.microsoft.com/office/powerpoint/2010/main" val="60206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ll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DC6E7-214B-4F23-8CC7-FFAD0550EDE6}"/>
              </a:ext>
            </a:extLst>
          </p:cNvPr>
          <p:cNvSpPr/>
          <p:nvPr userDrawn="1"/>
        </p:nvSpPr>
        <p:spPr>
          <a:xfrm>
            <a:off x="0" y="10940716"/>
            <a:ext cx="24387175" cy="2775284"/>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3586011" y="6256419"/>
            <a:ext cx="3439637" cy="3438671"/>
          </a:xfrm>
          <a:prstGeom prst="ellipse">
            <a:avLst/>
          </a:prstGeom>
          <a:pattFill prst="wdUpDiag">
            <a:fgClr>
              <a:srgbClr val="FADFD9"/>
            </a:fgClr>
            <a:bgClr>
              <a:schemeClr val="bg1"/>
            </a:bgClr>
          </a:pattFill>
        </p:spPr>
        <p:txBody>
          <a:bodyPr anchor="ctr" anchorCtr="0">
            <a:normAutofit/>
          </a:bodyPr>
          <a:lstStyle>
            <a:lvl1pPr marL="0" indent="0" algn="ctr">
              <a:lnSpc>
                <a:spcPct val="100000"/>
              </a:lnSpc>
              <a:buFontTx/>
              <a:buNone/>
              <a:defRPr sz="3300"/>
            </a:lvl1pPr>
          </a:lstStyle>
          <a:p>
            <a:r>
              <a:rPr lang="en-US" dirty="0"/>
              <a:t>Drag and drop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pic>
        <p:nvPicPr>
          <p:cNvPr id="2" name="Graphic 1">
            <a:extLst>
              <a:ext uri="{FF2B5EF4-FFF2-40B4-BE49-F238E27FC236}">
                <a16:creationId xmlns:a16="http://schemas.microsoft.com/office/drawing/2014/main" id="{FE263002-81CC-44FD-B7A4-FD654CB6F0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576884" y="11788705"/>
            <a:ext cx="7940841" cy="1298312"/>
          </a:xfrm>
          <a:prstGeom prst="rect">
            <a:avLst/>
          </a:prstGeom>
        </p:spPr>
      </p:pic>
      <p:pic>
        <p:nvPicPr>
          <p:cNvPr id="7" name="Graphic 6">
            <a:extLst>
              <a:ext uri="{FF2B5EF4-FFF2-40B4-BE49-F238E27FC236}">
                <a16:creationId xmlns:a16="http://schemas.microsoft.com/office/drawing/2014/main" id="{600C6C14-AF9B-45A4-B035-60E20F45F5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78676" y="12128898"/>
            <a:ext cx="5783598" cy="794226"/>
          </a:xfrm>
          <a:prstGeom prst="rect">
            <a:avLst/>
          </a:prstGeom>
        </p:spPr>
      </p:pic>
    </p:spTree>
    <p:extLst>
      <p:ext uri="{BB962C8B-B14F-4D97-AF65-F5344CB8AC3E}">
        <p14:creationId xmlns:p14="http://schemas.microsoft.com/office/powerpoint/2010/main" val="34715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big line 1">
    <p:bg>
      <p:bgPr>
        <a:solidFill>
          <a:srgbClr val="00418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55B1064-CFCB-4D72-A3FF-01000EE99E31}"/>
              </a:ext>
            </a:extLst>
          </p:cNvPr>
          <p:cNvSpPr/>
          <p:nvPr userDrawn="1"/>
        </p:nvSpPr>
        <p:spPr>
          <a:xfrm>
            <a:off x="3486150" y="-2095500"/>
            <a:ext cx="17468850" cy="174688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lded Corner 2">
            <a:extLst>
              <a:ext uri="{FF2B5EF4-FFF2-40B4-BE49-F238E27FC236}">
                <a16:creationId xmlns:a16="http://schemas.microsoft.com/office/drawing/2014/main" id="{6A0E3F99-35EB-AC4D-AEF0-EE704725E84D}"/>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
        <p:nvSpPr>
          <p:cNvPr id="4" name="Rectangle 3">
            <a:extLst>
              <a:ext uri="{FF2B5EF4-FFF2-40B4-BE49-F238E27FC236}">
                <a16:creationId xmlns:a16="http://schemas.microsoft.com/office/drawing/2014/main" id="{3EE7A9AD-359C-457A-8E06-2B4452474AD8}"/>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4E48A84-BDA3-4F71-AD45-6B1E4FD215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7" name="Graphic 6">
            <a:extLst>
              <a:ext uri="{FF2B5EF4-FFF2-40B4-BE49-F238E27FC236}">
                <a16:creationId xmlns:a16="http://schemas.microsoft.com/office/drawing/2014/main" id="{4F7EE228-9C06-4DDC-BC3B-61DA56FB2A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376730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dea full bleed image bg">
    <p:spTree>
      <p:nvGrpSpPr>
        <p:cNvPr id="1" name=""/>
        <p:cNvGrpSpPr/>
        <p:nvPr/>
      </p:nvGrpSpPr>
      <p:grpSpPr>
        <a:xfrm>
          <a:off x="0" y="0"/>
          <a:ext cx="0" cy="0"/>
          <a:chOff x="0" y="0"/>
          <a:chExt cx="0" cy="0"/>
        </a:xfrm>
      </p:grpSpPr>
      <p:pic>
        <p:nvPicPr>
          <p:cNvPr id="9" name="Picture 8" descr="A group of people looking at a person&#10;&#10;Description automatically generated">
            <a:extLst>
              <a:ext uri="{FF2B5EF4-FFF2-40B4-BE49-F238E27FC236}">
                <a16:creationId xmlns:a16="http://schemas.microsoft.com/office/drawing/2014/main" id="{AC7B18F9-9FF7-4EC1-8A36-30E7C77734EB}"/>
              </a:ext>
            </a:extLst>
          </p:cNvPr>
          <p:cNvPicPr>
            <a:picLocks noChangeAspect="1"/>
          </p:cNvPicPr>
          <p:nvPr userDrawn="1"/>
        </p:nvPicPr>
        <p:blipFill>
          <a:blip r:embed="rId2"/>
          <a:stretch>
            <a:fillRect/>
          </a:stretch>
        </p:blipFill>
        <p:spPr>
          <a:xfrm>
            <a:off x="63" y="0"/>
            <a:ext cx="24387048" cy="13716000"/>
          </a:xfrm>
          <a:prstGeom prst="rect">
            <a:avLst/>
          </a:prstGeom>
        </p:spPr>
      </p:pic>
      <p:sp>
        <p:nvSpPr>
          <p:cNvPr id="10" name="Oval 9">
            <a:extLst>
              <a:ext uri="{FF2B5EF4-FFF2-40B4-BE49-F238E27FC236}">
                <a16:creationId xmlns:a16="http://schemas.microsoft.com/office/drawing/2014/main" id="{BE7218BD-0879-4AE7-9DE0-001426736ADF}"/>
              </a:ext>
            </a:extLst>
          </p:cNvPr>
          <p:cNvSpPr/>
          <p:nvPr userDrawn="1"/>
        </p:nvSpPr>
        <p:spPr>
          <a:xfrm>
            <a:off x="4668252" y="-689810"/>
            <a:ext cx="15175832" cy="15175832"/>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lded Corner 5">
            <a:extLst>
              <a:ext uri="{FF2B5EF4-FFF2-40B4-BE49-F238E27FC236}">
                <a16:creationId xmlns:a16="http://schemas.microsoft.com/office/drawing/2014/main" id="{A146C342-1704-1B43-9F78-254DE1493FDC}"/>
              </a:ext>
              <a:ext uri="{C183D7F6-B498-43B3-948B-1728B52AA6E4}">
                <adec:decorative xmlns:adec="http://schemas.microsoft.com/office/drawing/2017/decorative" val="1"/>
              </a:ext>
            </a:extLst>
          </p:cNvPr>
          <p:cNvSpPr/>
          <p:nvPr userDrawn="1"/>
        </p:nvSpPr>
        <p:spPr>
          <a:xfrm>
            <a:off x="0" y="-2667001"/>
            <a:ext cx="11888788" cy="2084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Arial" panose="020B0604020202020204" pitchFamily="34" charset="0"/>
              </a:rPr>
              <a:t>Purpose of Layout</a:t>
            </a:r>
            <a:r>
              <a:rPr lang="en-US" sz="2400" dirty="0">
                <a:solidFill>
                  <a:schemeClr val="tx1"/>
                </a:solidFill>
                <a:latin typeface="Source Sans Pro" charset="0"/>
                <a:ea typeface="Source Sans Pro" charset="0"/>
                <a:cs typeface="Arial" panose="020B0604020202020204" pitchFamily="34" charset="0"/>
              </a:rPr>
              <a:t>: To interrupt a full-bleed image with a compelling or arresting quote.</a:t>
            </a:r>
          </a:p>
          <a:p>
            <a:endParaRPr lang="en-US" sz="2400" dirty="0">
              <a:solidFill>
                <a:schemeClr val="tx1"/>
              </a:solidFill>
              <a:latin typeface="Source Sans Pro" charset="0"/>
            </a:endParaRPr>
          </a:p>
          <a:p>
            <a:r>
              <a:rPr lang="en-US" sz="2400" b="1" dirty="0">
                <a:solidFill>
                  <a:schemeClr val="tx1"/>
                </a:solidFill>
                <a:latin typeface="Source Sans Pro" charset="0"/>
                <a:ea typeface="Source Sans Pro" charset="0"/>
                <a:cs typeface="Arial" panose="020B0604020202020204" pitchFamily="34" charset="0"/>
              </a:rPr>
              <a:t>Tip</a:t>
            </a:r>
            <a:r>
              <a:rPr lang="en-US" sz="2400" dirty="0">
                <a:solidFill>
                  <a:schemeClr val="tx1"/>
                </a:solidFill>
                <a:latin typeface="Source Sans Pro" charset="0"/>
                <a:ea typeface="Source Sans Pro" charset="0"/>
                <a:cs typeface="Arial" panose="020B0604020202020204" pitchFamily="34" charset="0"/>
              </a:rPr>
              <a:t>: </a:t>
            </a:r>
            <a:r>
              <a:rPr lang="en-US" sz="2400" dirty="0">
                <a:solidFill>
                  <a:schemeClr val="tx1"/>
                </a:solidFill>
                <a:latin typeface="Source Sans Pro" panose="020B0503030403020204" pitchFamily="34" charset="77"/>
                <a:ea typeface="Source Sans Pro" charset="0"/>
                <a:cs typeface="Arial" panose="020B0604020202020204" pitchFamily="34" charset="0"/>
              </a:rPr>
              <a:t>Use a photo that has interest or people connection from opposite ends of the frame. Do not overlay image with color or add transparency.</a:t>
            </a:r>
          </a:p>
        </p:txBody>
      </p:sp>
      <p:sp>
        <p:nvSpPr>
          <p:cNvPr id="7" name="Rectangle 6">
            <a:extLst>
              <a:ext uri="{FF2B5EF4-FFF2-40B4-BE49-F238E27FC236}">
                <a16:creationId xmlns:a16="http://schemas.microsoft.com/office/drawing/2014/main" id="{45D66483-5F95-47DD-9B40-95215A071648}"/>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B7A2F25-6ADC-438D-A406-C22EF760C8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961769" y="12740556"/>
            <a:ext cx="4571999" cy="747513"/>
          </a:xfrm>
          <a:prstGeom prst="rect">
            <a:avLst/>
          </a:prstGeom>
        </p:spPr>
      </p:pic>
      <p:pic>
        <p:nvPicPr>
          <p:cNvPr id="11" name="Graphic 10">
            <a:extLst>
              <a:ext uri="{FF2B5EF4-FFF2-40B4-BE49-F238E27FC236}">
                <a16:creationId xmlns:a16="http://schemas.microsoft.com/office/drawing/2014/main" id="{A1A773CE-F205-4282-BABE-28742A5B429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106145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3 topics">
    <p:bg>
      <p:bgPr>
        <a:solidFill>
          <a:schemeClr val="bg1"/>
        </a:solidFill>
        <a:effectLst/>
      </p:bgPr>
    </p:bg>
    <p:spTree>
      <p:nvGrpSpPr>
        <p:cNvPr id="1" name=""/>
        <p:cNvGrpSpPr/>
        <p:nvPr/>
      </p:nvGrpSpPr>
      <p:grpSpPr>
        <a:xfrm>
          <a:off x="0" y="0"/>
          <a:ext cx="0" cy="0"/>
          <a:chOff x="0" y="0"/>
          <a:chExt cx="0" cy="0"/>
        </a:xfrm>
      </p:grpSpPr>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1" y="-1447800"/>
            <a:ext cx="9907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Source Sans Pro" charset="0"/>
              </a:rPr>
              <a:t>Purpose of Layout</a:t>
            </a:r>
            <a:r>
              <a:rPr lang="en-US" sz="2400" dirty="0">
                <a:solidFill>
                  <a:schemeClr val="tx1"/>
                </a:solidFill>
                <a:latin typeface="Source Sans Pro" charset="0"/>
                <a:ea typeface="Source Sans Pro" charset="0"/>
                <a:cs typeface="Source Sans Pro" charset="0"/>
              </a:rPr>
              <a:t>: Key title on the left with 3 topics, vertically on right.</a:t>
            </a:r>
          </a:p>
          <a:p>
            <a:endParaRPr lang="en-US" sz="2400" dirty="0">
              <a:solidFill>
                <a:schemeClr val="tx1"/>
              </a:solidFill>
              <a:latin typeface="Source Sans Pro" charset="0"/>
              <a:ea typeface="Source Sans Pro" charset="0"/>
              <a:cs typeface="Source Sans Pro" charset="0"/>
            </a:endParaRPr>
          </a:p>
        </p:txBody>
      </p:sp>
      <p:sp>
        <p:nvSpPr>
          <p:cNvPr id="5" name="Rectangle 4">
            <a:extLst>
              <a:ext uri="{FF2B5EF4-FFF2-40B4-BE49-F238E27FC236}">
                <a16:creationId xmlns:a16="http://schemas.microsoft.com/office/drawing/2014/main" id="{8A1A5847-EBA8-4E34-91DF-D0C371F077C0}"/>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E89D0CA-FFDB-4A1D-A669-53A20FC9D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7" name="Graphic 6">
            <a:extLst>
              <a:ext uri="{FF2B5EF4-FFF2-40B4-BE49-F238E27FC236}">
                <a16:creationId xmlns:a16="http://schemas.microsoft.com/office/drawing/2014/main" id="{ECD36269-04C8-45E1-8A0C-AC20DC02A1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157248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 3 topics side by s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2775284"/>
            <a:ext cx="6669741" cy="9095875"/>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2775285"/>
            <a:ext cx="6669741" cy="9095876"/>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9" y="2775285"/>
            <a:ext cx="6669741" cy="9095875"/>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Arial" panose="020B0604020202020204" pitchFamily="34" charset="0"/>
              </a:rPr>
              <a:t>Purpose of Layout</a:t>
            </a:r>
            <a:r>
              <a:rPr lang="en-US" sz="2400" dirty="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dirty="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Source Sans Pro" charset="0"/>
                <a:ea typeface="Source Sans Pro" charset="0"/>
                <a:cs typeface="Arial" panose="020B0604020202020204" pitchFamily="34" charset="0"/>
              </a:rPr>
              <a:t>Tip</a:t>
            </a:r>
            <a:r>
              <a:rPr lang="en-US" sz="2400" dirty="0">
                <a:solidFill>
                  <a:schemeClr val="tx1"/>
                </a:solidFill>
                <a:latin typeface="Source Sans Pro" charset="0"/>
                <a:ea typeface="Source Sans Pro" charset="0"/>
                <a:cs typeface="Arial" panose="020B0604020202020204" pitchFamily="34" charset="0"/>
              </a:rPr>
              <a:t>: Replace text placeholders with your own words.</a:t>
            </a:r>
            <a:endParaRPr lang="en-US" sz="2400" b="1" dirty="0">
              <a:solidFill>
                <a:schemeClr val="tx1"/>
              </a:solidFill>
              <a:latin typeface="Source Sans Pro" charset="0"/>
              <a:ea typeface="Source Sans Pro" charset="0"/>
              <a:cs typeface="Source Sans Pro" charset="0"/>
            </a:endParaRPr>
          </a:p>
        </p:txBody>
      </p:sp>
      <p:sp>
        <p:nvSpPr>
          <p:cNvPr id="19" name="Rectangle 18">
            <a:extLst>
              <a:ext uri="{FF2B5EF4-FFF2-40B4-BE49-F238E27FC236}">
                <a16:creationId xmlns:a16="http://schemas.microsoft.com/office/drawing/2014/main" id="{F4FBC9C9-8CBE-430C-A459-F0CB39E058C4}"/>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ABC00B0-0890-48B0-9827-456C9B7FEF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9" name="Graphic 8">
            <a:extLst>
              <a:ext uri="{FF2B5EF4-FFF2-40B4-BE49-F238E27FC236}">
                <a16:creationId xmlns:a16="http://schemas.microsoft.com/office/drawing/2014/main" id="{08BFC4F6-6A1E-401A-ADCE-B9DD6ECE4F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2447745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s 3 topics side by s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12608162" y="1973177"/>
            <a:ext cx="10251837" cy="989798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8" y="1973178"/>
            <a:ext cx="10251837" cy="989798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Arial" panose="020B0604020202020204" pitchFamily="34" charset="0"/>
              </a:rPr>
              <a:t>Purpose of Layout</a:t>
            </a:r>
            <a:r>
              <a:rPr lang="en-US" sz="2400" dirty="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dirty="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Source Sans Pro" charset="0"/>
                <a:ea typeface="Source Sans Pro" charset="0"/>
                <a:cs typeface="Arial" panose="020B0604020202020204" pitchFamily="34" charset="0"/>
              </a:rPr>
              <a:t>Tip</a:t>
            </a:r>
            <a:r>
              <a:rPr lang="en-US" sz="2400" dirty="0">
                <a:solidFill>
                  <a:schemeClr val="tx1"/>
                </a:solidFill>
                <a:latin typeface="Source Sans Pro" charset="0"/>
                <a:ea typeface="Source Sans Pro" charset="0"/>
                <a:cs typeface="Arial" panose="020B0604020202020204" pitchFamily="34" charset="0"/>
              </a:rPr>
              <a:t>: Replace text placeholders with your own words.</a:t>
            </a:r>
            <a:endParaRPr lang="en-US" sz="2400" b="1" dirty="0">
              <a:solidFill>
                <a:schemeClr val="tx1"/>
              </a:solidFill>
              <a:latin typeface="Source Sans Pro" charset="0"/>
              <a:ea typeface="Source Sans Pro" charset="0"/>
              <a:cs typeface="Source Sans Pro" charset="0"/>
            </a:endParaRPr>
          </a:p>
        </p:txBody>
      </p:sp>
      <p:sp>
        <p:nvSpPr>
          <p:cNvPr id="19" name="Rectangle 18">
            <a:extLst>
              <a:ext uri="{FF2B5EF4-FFF2-40B4-BE49-F238E27FC236}">
                <a16:creationId xmlns:a16="http://schemas.microsoft.com/office/drawing/2014/main" id="{F4FBC9C9-8CBE-430C-A459-F0CB39E058C4}"/>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ABC00B0-0890-48B0-9827-456C9B7FEF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7" name="Graphic 6">
            <a:extLst>
              <a:ext uri="{FF2B5EF4-FFF2-40B4-BE49-F238E27FC236}">
                <a16:creationId xmlns:a16="http://schemas.microsoft.com/office/drawing/2014/main" id="{2366B00B-6107-49EA-BA63-D6A24A2C93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30750695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s 3 topics side by s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8" y="2711116"/>
            <a:ext cx="21310212" cy="9160043"/>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2400" b="1" dirty="0">
                <a:solidFill>
                  <a:schemeClr val="tx1"/>
                </a:solidFill>
                <a:latin typeface="Source Sans Pro" charset="0"/>
                <a:ea typeface="Source Sans Pro" charset="0"/>
                <a:cs typeface="Arial" panose="020B0604020202020204" pitchFamily="34" charset="0"/>
              </a:rPr>
              <a:t>Purpose of Layout</a:t>
            </a:r>
            <a:r>
              <a:rPr lang="en-US" sz="2400" dirty="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dirty="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Source Sans Pro" charset="0"/>
                <a:ea typeface="Source Sans Pro" charset="0"/>
                <a:cs typeface="Arial" panose="020B0604020202020204" pitchFamily="34" charset="0"/>
              </a:rPr>
              <a:t>Tip</a:t>
            </a:r>
            <a:r>
              <a:rPr lang="en-US" sz="2400" dirty="0">
                <a:solidFill>
                  <a:schemeClr val="tx1"/>
                </a:solidFill>
                <a:latin typeface="Source Sans Pro" charset="0"/>
                <a:ea typeface="Source Sans Pro" charset="0"/>
                <a:cs typeface="Arial" panose="020B0604020202020204" pitchFamily="34" charset="0"/>
              </a:rPr>
              <a:t>: Replace text placeholders with your own words.</a:t>
            </a:r>
            <a:endParaRPr lang="en-US" sz="2400" b="1" dirty="0">
              <a:solidFill>
                <a:schemeClr val="tx1"/>
              </a:solidFill>
              <a:latin typeface="Source Sans Pro" charset="0"/>
              <a:ea typeface="Source Sans Pro" charset="0"/>
              <a:cs typeface="Source Sans Pro" charset="0"/>
            </a:endParaRPr>
          </a:p>
        </p:txBody>
      </p:sp>
      <p:sp>
        <p:nvSpPr>
          <p:cNvPr id="19" name="Rectangle 18">
            <a:extLst>
              <a:ext uri="{FF2B5EF4-FFF2-40B4-BE49-F238E27FC236}">
                <a16:creationId xmlns:a16="http://schemas.microsoft.com/office/drawing/2014/main" id="{F4FBC9C9-8CBE-430C-A459-F0CB39E058C4}"/>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ABC00B0-0890-48B0-9827-456C9B7FEF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6" name="Graphic 5">
            <a:extLst>
              <a:ext uri="{FF2B5EF4-FFF2-40B4-BE49-F238E27FC236}">
                <a16:creationId xmlns:a16="http://schemas.microsoft.com/office/drawing/2014/main" id="{E38D9FE3-C36B-4247-9622-4161183186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31276384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itle 4 points">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2" y="0"/>
            <a:ext cx="11053010" cy="12352421"/>
          </a:xfrm>
          <a:pattFill prst="wdUpDiag">
            <a:fgClr>
              <a:srgbClr val="FADFD9"/>
            </a:fgClr>
            <a:bgClr>
              <a:schemeClr val="bg1"/>
            </a:bgClr>
          </a:pattFill>
        </p:spPr>
        <p:txBody>
          <a:bodyPr anchor="ctr">
            <a:normAutofit/>
          </a:bodyPr>
          <a:lstStyle>
            <a:lvl1pPr marL="0" indent="0" algn="ctr">
              <a:buFontTx/>
              <a:buNone/>
              <a:defRPr sz="4400"/>
            </a:lvl1pPr>
          </a:lstStyle>
          <a:p>
            <a:r>
              <a:rPr lang="en-US" dirty="0"/>
              <a:t>Drag and drop image here</a:t>
            </a:r>
          </a:p>
        </p:txBody>
      </p:sp>
      <p:sp>
        <p:nvSpPr>
          <p:cNvPr id="5" name="Folded Corner 4">
            <a:extLst>
              <a:ext uri="{FF2B5EF4-FFF2-40B4-BE49-F238E27FC236}">
                <a16:creationId xmlns:a16="http://schemas.microsoft.com/office/drawing/2014/main" id="{EC90067C-6D7C-2D47-A4DB-24CEF6BD5EBB}"/>
              </a:ext>
              <a:ext uri="{C183D7F6-B498-43B3-948B-1728B52AA6E4}">
                <adec:decorative xmlns:adec="http://schemas.microsoft.com/office/drawing/2017/decorative" val="1"/>
              </a:ext>
            </a:extLst>
          </p:cNvPr>
          <p:cNvSpPr/>
          <p:nvPr userDrawn="1"/>
        </p:nvSpPr>
        <p:spPr>
          <a:xfrm>
            <a:off x="0" y="-2133600"/>
            <a:ext cx="133365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Large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6" name="Rectangle 5">
            <a:extLst>
              <a:ext uri="{FF2B5EF4-FFF2-40B4-BE49-F238E27FC236}">
                <a16:creationId xmlns:a16="http://schemas.microsoft.com/office/drawing/2014/main" id="{2198B967-EA2F-4124-811D-E1975BB2AEFE}"/>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D59B48E4-769D-4D35-97BB-5A66C0AF34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8" name="Graphic 7">
            <a:extLst>
              <a:ext uri="{FF2B5EF4-FFF2-40B4-BE49-F238E27FC236}">
                <a16:creationId xmlns:a16="http://schemas.microsoft.com/office/drawing/2014/main" id="{439DC132-742A-4CE6-9C94-06BCF3DC89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25423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itl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16155988" y="0"/>
            <a:ext cx="8231186" cy="12352421"/>
          </a:xfrm>
          <a:pattFill prst="wdUpDiag">
            <a:fgClr>
              <a:srgbClr val="FADFD9"/>
            </a:fgClr>
            <a:bgClr>
              <a:schemeClr val="bg1"/>
            </a:bgClr>
          </a:pattFill>
        </p:spPr>
        <p:txBody>
          <a:bodyPr anchor="ctr">
            <a:normAutofit/>
          </a:bodyPr>
          <a:lstStyle>
            <a:lvl1pPr marL="0" indent="0" algn="ctr">
              <a:buFontTx/>
              <a:buNone/>
              <a:defRPr sz="4400"/>
            </a:lvl1pPr>
          </a:lstStyle>
          <a:p>
            <a:r>
              <a:rPr lang="en-US" dirty="0"/>
              <a:t>Drag and drop image here</a:t>
            </a:r>
          </a:p>
        </p:txBody>
      </p:sp>
      <p:sp>
        <p:nvSpPr>
          <p:cNvPr id="7" name="Folded Corner 6">
            <a:extLst>
              <a:ext uri="{FF2B5EF4-FFF2-40B4-BE49-F238E27FC236}">
                <a16:creationId xmlns:a16="http://schemas.microsoft.com/office/drawing/2014/main" id="{4E9082C6-1587-E44D-9855-D4709138090F}"/>
              </a:ext>
              <a:ext uri="{C183D7F6-B498-43B3-948B-1728B52AA6E4}">
                <adec:decorative xmlns:adec="http://schemas.microsoft.com/office/drawing/2017/decorative" val="1"/>
              </a:ext>
            </a:extLst>
          </p:cNvPr>
          <p:cNvSpPr/>
          <p:nvPr userDrawn="1"/>
        </p:nvSpPr>
        <p:spPr>
          <a:xfrm>
            <a:off x="0" y="-2057400"/>
            <a:ext cx="149367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8" name="Rectangle 7">
            <a:extLst>
              <a:ext uri="{FF2B5EF4-FFF2-40B4-BE49-F238E27FC236}">
                <a16:creationId xmlns:a16="http://schemas.microsoft.com/office/drawing/2014/main" id="{63EB7830-2BCA-479E-9115-B5D5592210B8}"/>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07FE624-DB7C-4555-BD15-B0E169B903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6" name="Graphic 5">
            <a:extLst>
              <a:ext uri="{FF2B5EF4-FFF2-40B4-BE49-F238E27FC236}">
                <a16:creationId xmlns:a16="http://schemas.microsoft.com/office/drawing/2014/main" id="{74FD696F-335C-47B2-B8B9-2AE73642B8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248480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title 2">
    <p:bg>
      <p:bgPr>
        <a:solidFill>
          <a:srgbClr val="FDFAF5"/>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12577011" y="1"/>
            <a:ext cx="11810164" cy="12352420"/>
          </a:xfrm>
          <a:pattFill prst="wdUpDiag">
            <a:fgClr>
              <a:srgbClr val="FADFD9"/>
            </a:fgClr>
            <a:bgClr>
              <a:schemeClr val="bg1"/>
            </a:bgClr>
          </a:pattFill>
        </p:spPr>
        <p:txBody>
          <a:bodyPr anchor="ctr">
            <a:normAutofit/>
          </a:bodyPr>
          <a:lstStyle>
            <a:lvl1pPr marL="0" indent="0" algn="ctr">
              <a:buFontTx/>
              <a:buNone/>
              <a:defRPr sz="4400"/>
            </a:lvl1pPr>
          </a:lstStyle>
          <a:p>
            <a:r>
              <a:rPr lang="en-US" dirty="0"/>
              <a:t>Drag and drop image here</a:t>
            </a:r>
          </a:p>
        </p:txBody>
      </p:sp>
      <p:sp>
        <p:nvSpPr>
          <p:cNvPr id="7" name="Folded Corner 6">
            <a:extLst>
              <a:ext uri="{FF2B5EF4-FFF2-40B4-BE49-F238E27FC236}">
                <a16:creationId xmlns:a16="http://schemas.microsoft.com/office/drawing/2014/main" id="{585957FD-6B89-6B47-A7BB-28ED16D272B3}"/>
              </a:ext>
              <a:ext uri="{C183D7F6-B498-43B3-948B-1728B52AA6E4}">
                <adec:decorative xmlns:adec="http://schemas.microsoft.com/office/drawing/2017/decorative" val="1"/>
              </a:ext>
            </a:extLst>
          </p:cNvPr>
          <p:cNvSpPr/>
          <p:nvPr userDrawn="1"/>
        </p:nvSpPr>
        <p:spPr>
          <a:xfrm>
            <a:off x="0" y="-2362201"/>
            <a:ext cx="14327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11" name="Rectangle 10">
            <a:extLst>
              <a:ext uri="{FF2B5EF4-FFF2-40B4-BE49-F238E27FC236}">
                <a16:creationId xmlns:a16="http://schemas.microsoft.com/office/drawing/2014/main" id="{373EFFEA-440C-428E-AD6C-A290D0778C30}"/>
              </a:ext>
            </a:extLst>
          </p:cNvPr>
          <p:cNvSpPr/>
          <p:nvPr userDrawn="1"/>
        </p:nvSpPr>
        <p:spPr>
          <a:xfrm>
            <a:off x="0" y="12352421"/>
            <a:ext cx="24387175" cy="1363579"/>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570BFAE3-61EB-47A4-83B8-B4857A7A4E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61769" y="12740556"/>
            <a:ext cx="4571999" cy="747513"/>
          </a:xfrm>
          <a:prstGeom prst="rect">
            <a:avLst/>
          </a:prstGeom>
        </p:spPr>
      </p:pic>
      <p:pic>
        <p:nvPicPr>
          <p:cNvPr id="6" name="Graphic 5">
            <a:extLst>
              <a:ext uri="{FF2B5EF4-FFF2-40B4-BE49-F238E27FC236}">
                <a16:creationId xmlns:a16="http://schemas.microsoft.com/office/drawing/2014/main" id="{65E9DCA4-D36B-4CDA-AB23-4784501A19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6592" y="12819499"/>
            <a:ext cx="4035009" cy="554103"/>
          </a:xfrm>
          <a:prstGeom prst="rect">
            <a:avLst/>
          </a:prstGeom>
        </p:spPr>
      </p:pic>
    </p:spTree>
    <p:extLst>
      <p:ext uri="{BB962C8B-B14F-4D97-AF65-F5344CB8AC3E}">
        <p14:creationId xmlns:p14="http://schemas.microsoft.com/office/powerpoint/2010/main" val="419161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ll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DC6E7-214B-4F23-8CC7-FFAD0550EDE6}"/>
              </a:ext>
            </a:extLst>
          </p:cNvPr>
          <p:cNvSpPr/>
          <p:nvPr userDrawn="1"/>
        </p:nvSpPr>
        <p:spPr>
          <a:xfrm>
            <a:off x="0" y="10940716"/>
            <a:ext cx="24387175" cy="2775284"/>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067399" y="1898630"/>
            <a:ext cx="7563253" cy="756113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dirty="0"/>
              <a:t>	Drag and drop</a:t>
            </a:r>
          </a:p>
          <a:p>
            <a:r>
              <a:rPr lang="en-US" dirty="0"/>
              <a:t>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pic>
        <p:nvPicPr>
          <p:cNvPr id="2" name="Graphic 1">
            <a:extLst>
              <a:ext uri="{FF2B5EF4-FFF2-40B4-BE49-F238E27FC236}">
                <a16:creationId xmlns:a16="http://schemas.microsoft.com/office/drawing/2014/main" id="{FE263002-81CC-44FD-B7A4-FD654CB6F0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576884" y="11788705"/>
            <a:ext cx="7940841" cy="1298312"/>
          </a:xfrm>
          <a:prstGeom prst="rect">
            <a:avLst/>
          </a:prstGeom>
        </p:spPr>
      </p:pic>
      <p:pic>
        <p:nvPicPr>
          <p:cNvPr id="6" name="Graphic 5">
            <a:extLst>
              <a:ext uri="{FF2B5EF4-FFF2-40B4-BE49-F238E27FC236}">
                <a16:creationId xmlns:a16="http://schemas.microsoft.com/office/drawing/2014/main" id="{DF322533-888F-4E73-B27A-69485D5017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78676" y="12128898"/>
            <a:ext cx="5783598" cy="794226"/>
          </a:xfrm>
          <a:prstGeom prst="rect">
            <a:avLst/>
          </a:prstGeom>
        </p:spPr>
      </p:pic>
    </p:spTree>
    <p:extLst>
      <p:ext uri="{BB962C8B-B14F-4D97-AF65-F5344CB8AC3E}">
        <p14:creationId xmlns:p14="http://schemas.microsoft.com/office/powerpoint/2010/main" val="97026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5"/>
        </a:solidFill>
        <a:effectLst/>
      </p:bgPr>
    </p:bg>
    <p:spTree>
      <p:nvGrpSpPr>
        <p:cNvPr id="1" name=""/>
        <p:cNvGrpSpPr/>
        <p:nvPr/>
      </p:nvGrpSpPr>
      <p:grpSpPr>
        <a:xfrm>
          <a:off x="0" y="0"/>
          <a:ext cx="0" cy="0"/>
          <a:chOff x="0" y="0"/>
          <a:chExt cx="0" cy="0"/>
        </a:xfrm>
      </p:grpSpPr>
      <p:sp>
        <p:nvSpPr>
          <p:cNvPr id="47" name="Title Placeholder 46">
            <a:extLst>
              <a:ext uri="{FF2B5EF4-FFF2-40B4-BE49-F238E27FC236}">
                <a16:creationId xmlns:a16="http://schemas.microsoft.com/office/drawing/2014/main" id="{38B800DD-B917-004A-B805-BE8812DC0DFF}"/>
              </a:ext>
            </a:extLst>
          </p:cNvPr>
          <p:cNvSpPr>
            <a:spLocks noGrp="1"/>
          </p:cNvSpPr>
          <p:nvPr>
            <p:ph type="title"/>
          </p:nvPr>
        </p:nvSpPr>
        <p:spPr>
          <a:xfrm>
            <a:off x="1468437" y="1374334"/>
            <a:ext cx="21259800" cy="1066800"/>
          </a:xfrm>
          <a:prstGeom prst="rect">
            <a:avLst/>
          </a:prstGeom>
        </p:spPr>
        <p:txBody>
          <a:bodyPr vert="horz" lIns="0" tIns="45720" rIns="0" bIns="45720" rtlCol="0" anchor="t" anchorCtr="0">
            <a:normAutofit/>
          </a:bodyPr>
          <a:lstStyle/>
          <a:p>
            <a:r>
              <a:rPr lang="en-US" dirty="0"/>
              <a:t>Enter slide title here  </a:t>
            </a:r>
          </a:p>
        </p:txBody>
      </p:sp>
      <p:sp>
        <p:nvSpPr>
          <p:cNvPr id="3" name="Text Placeholder 2"/>
          <p:cNvSpPr>
            <a:spLocks noGrp="1"/>
          </p:cNvSpPr>
          <p:nvPr>
            <p:ph type="body" idx="1"/>
          </p:nvPr>
        </p:nvSpPr>
        <p:spPr>
          <a:xfrm>
            <a:off x="1481138" y="2980884"/>
            <a:ext cx="21237923" cy="9592116"/>
          </a:xfrm>
          <a:prstGeom prst="rect">
            <a:avLst/>
          </a:prstGeom>
          <a:noFill/>
        </p:spPr>
        <p:txBody>
          <a:bodyPr vert="horz" lIns="0" tIns="45720" rIns="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54698" y="12604750"/>
            <a:ext cx="5487114" cy="730250"/>
          </a:xfrm>
          <a:prstGeom prst="rect">
            <a:avLst/>
          </a:prstGeom>
        </p:spPr>
        <p:txBody>
          <a:bodyPr vert="horz" lIns="0" tIns="45720" rIns="0" bIns="45720" rtlCol="0" anchor="ctr"/>
          <a:lstStyle>
            <a:lvl1pPr algn="l">
              <a:defRPr sz="2400">
                <a:solidFill>
                  <a:schemeClr val="tx1">
                    <a:tint val="75000"/>
                  </a:schemeClr>
                </a:solidFill>
                <a:latin typeface="Community" panose="02000303040000020003" pitchFamily="2" charset="0"/>
              </a:defRPr>
            </a:lvl1pPr>
          </a:lstStyle>
          <a:p>
            <a:fld id="{37839016-1707-4943-BBD3-81C0EB18A13F}" type="datetime1">
              <a:rPr lang="en-US" smtClean="0"/>
              <a:t>2/6/20</a:t>
            </a:fld>
            <a:endParaRPr lang="en-US" dirty="0"/>
          </a:p>
        </p:txBody>
      </p:sp>
      <p:sp>
        <p:nvSpPr>
          <p:cNvPr id="5" name="Footer Placeholder 4"/>
          <p:cNvSpPr>
            <a:spLocks noGrp="1"/>
          </p:cNvSpPr>
          <p:nvPr>
            <p:ph type="ftr" sz="quarter" idx="3"/>
          </p:nvPr>
        </p:nvSpPr>
        <p:spPr>
          <a:xfrm>
            <a:off x="8840788" y="12604750"/>
            <a:ext cx="6667500" cy="730250"/>
          </a:xfrm>
          <a:prstGeom prst="rect">
            <a:avLst/>
          </a:prstGeom>
        </p:spPr>
        <p:txBody>
          <a:bodyPr vert="horz" lIns="91440" tIns="45720" rIns="91440" bIns="45720" rtlCol="0" anchor="ctr"/>
          <a:lstStyle>
            <a:lvl1pPr algn="ctr">
              <a:defRPr sz="2400">
                <a:solidFill>
                  <a:schemeClr val="tx1">
                    <a:tint val="75000"/>
                  </a:schemeClr>
                </a:solidFill>
                <a:latin typeface="Community" panose="02000303040000020003" pitchFamily="2" charset="0"/>
              </a:defRPr>
            </a:lvl1pPr>
          </a:lstStyle>
          <a:p>
            <a:endParaRPr lang="en-US" dirty="0"/>
          </a:p>
        </p:txBody>
      </p:sp>
      <p:sp>
        <p:nvSpPr>
          <p:cNvPr id="6" name="Slide Number Placeholder 5"/>
          <p:cNvSpPr>
            <a:spLocks noGrp="1"/>
          </p:cNvSpPr>
          <p:nvPr>
            <p:ph type="sldNum" sz="quarter" idx="4"/>
          </p:nvPr>
        </p:nvSpPr>
        <p:spPr>
          <a:xfrm>
            <a:off x="18083326" y="12604750"/>
            <a:ext cx="4702062" cy="730250"/>
          </a:xfrm>
          <a:prstGeom prst="rect">
            <a:avLst/>
          </a:prstGeom>
        </p:spPr>
        <p:txBody>
          <a:bodyPr vert="horz" lIns="91440" tIns="45720" rIns="91440" bIns="45720" rtlCol="0" anchor="ctr"/>
          <a:lstStyle>
            <a:lvl1pPr algn="r">
              <a:defRPr sz="2400">
                <a:solidFill>
                  <a:schemeClr val="tx1">
                    <a:tint val="75000"/>
                  </a:schemeClr>
                </a:solidFill>
                <a:latin typeface="Community" panose="02000303040000020003" pitchFamily="2" charset="0"/>
              </a:defRPr>
            </a:lvl1pPr>
          </a:lstStyle>
          <a:p>
            <a:fld id="{9386954D-29FB-504B-A61A-AC325EBF3697}" type="slidenum">
              <a:rPr lang="en-US" smtClean="0"/>
              <a:pPr/>
              <a:t>‹Nr.›</a:t>
            </a:fld>
            <a:endParaRPr lang="en-US"/>
          </a:p>
        </p:txBody>
      </p:sp>
    </p:spTree>
    <p:extLst>
      <p:ext uri="{BB962C8B-B14F-4D97-AF65-F5344CB8AC3E}">
        <p14:creationId xmlns:p14="http://schemas.microsoft.com/office/powerpoint/2010/main" val="1296987470"/>
      </p:ext>
    </p:extLst>
  </p:cSld>
  <p:clrMap bg1="lt1" tx1="dk1" bg2="lt2" tx2="dk2" accent1="accent1" accent2="accent2" accent3="accent3" accent4="accent4" accent5="accent5" accent6="accent6" hlink="hlink" folHlink="folHlink"/>
  <p:sldLayoutIdLst>
    <p:sldLayoutId id="2147484260" r:id="rId1"/>
    <p:sldLayoutId id="2147484280" r:id="rId2"/>
    <p:sldLayoutId id="2147484289" r:id="rId3"/>
    <p:sldLayoutId id="2147484706" r:id="rId4"/>
    <p:sldLayoutId id="2147484707" r:id="rId5"/>
    <p:sldLayoutId id="2147484416" r:id="rId6"/>
    <p:sldLayoutId id="2147484301" r:id="rId7"/>
    <p:sldLayoutId id="2147484303" r:id="rId8"/>
    <p:sldLayoutId id="2147484501" r:id="rId9"/>
    <p:sldLayoutId id="2147484708" r:id="rId10"/>
    <p:sldLayoutId id="2147484432" r:id="rId11"/>
    <p:sldLayoutId id="2147484329" r:id="rId12"/>
  </p:sldLayoutIdLst>
  <p:hf hdr="0" ftr="0" dt="0"/>
  <p:txStyles>
    <p:title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390AD74-4817-4881-8D46-6919D1AFC459}"/>
              </a:ext>
            </a:extLst>
          </p:cNvPr>
          <p:cNvSpPr>
            <a:spLocks noGrp="1"/>
          </p:cNvSpPr>
          <p:nvPr>
            <p:ph type="pic" sz="quarter" idx="11"/>
          </p:nvPr>
        </p:nvSpPr>
        <p:spPr>
          <a:xfrm>
            <a:off x="1051359" y="1973179"/>
            <a:ext cx="7708036" cy="7705872"/>
          </a:xfrm>
        </p:spPr>
      </p:sp>
      <p:sp>
        <p:nvSpPr>
          <p:cNvPr id="20" name="Title 1">
            <a:extLst>
              <a:ext uri="{FF2B5EF4-FFF2-40B4-BE49-F238E27FC236}">
                <a16:creationId xmlns:a16="http://schemas.microsoft.com/office/drawing/2014/main" id="{5FDD2027-1E10-4A4B-AC8F-36DD1E293E92}"/>
              </a:ext>
            </a:extLst>
          </p:cNvPr>
          <p:cNvSpPr txBox="1">
            <a:spLocks/>
          </p:cNvSpPr>
          <p:nvPr/>
        </p:nvSpPr>
        <p:spPr>
          <a:xfrm>
            <a:off x="9989087" y="2926752"/>
            <a:ext cx="13159671" cy="4331368"/>
          </a:xfrm>
          <a:prstGeom prst="rect">
            <a:avLst/>
          </a:prstGeom>
        </p:spPr>
        <p:txBody>
          <a:bodyPr anchor="t">
            <a:noAutofit/>
          </a:bodyPr>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pPr>
              <a:lnSpc>
                <a:spcPct val="100000"/>
              </a:lnSpc>
              <a:spcBef>
                <a:spcPts val="0"/>
              </a:spcBef>
            </a:pPr>
            <a:r>
              <a:rPr lang="de-DE" sz="8800" dirty="0">
                <a:solidFill>
                  <a:schemeClr val="lt2"/>
                </a:solidFill>
                <a:latin typeface="Community Light" panose="02000303040000020003" pitchFamily="50" charset="0"/>
                <a:ea typeface="Arial"/>
                <a:cs typeface="Arial"/>
                <a:sym typeface="Arial"/>
              </a:rPr>
              <a:t>Titel Ihrer Präsentation (maximal 3 Zeilen) </a:t>
            </a:r>
          </a:p>
        </p:txBody>
      </p:sp>
      <p:sp>
        <p:nvSpPr>
          <p:cNvPr id="21" name="Text Placeholder 2">
            <a:extLst>
              <a:ext uri="{FF2B5EF4-FFF2-40B4-BE49-F238E27FC236}">
                <a16:creationId xmlns:a16="http://schemas.microsoft.com/office/drawing/2014/main" id="{3367A411-4B72-4FC5-96FB-5C34A7797CF6}"/>
              </a:ext>
            </a:extLst>
          </p:cNvPr>
          <p:cNvSpPr txBox="1">
            <a:spLocks/>
          </p:cNvSpPr>
          <p:nvPr/>
        </p:nvSpPr>
        <p:spPr>
          <a:xfrm>
            <a:off x="10037212" y="6092506"/>
            <a:ext cx="13368219" cy="2676954"/>
          </a:xfrm>
          <a:prstGeom prst="rect">
            <a:avLst/>
          </a:prstGeom>
        </p:spPr>
        <p:txBody>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1828526">
              <a:lnSpc>
                <a:spcPct val="120000"/>
              </a:lnSpc>
            </a:pPr>
            <a:r>
              <a:rPr lang="de-DE" sz="5200" dirty="0">
                <a:solidFill>
                  <a:schemeClr val="accent1"/>
                </a:solidFill>
                <a:latin typeface="Community Light" panose="02000303040000020003" pitchFamily="50" charset="0"/>
              </a:rPr>
              <a:t>Ihr Name, links Ihr Profilfoto</a:t>
            </a:r>
            <a:br>
              <a:rPr lang="de-DE" sz="4800" dirty="0">
                <a:solidFill>
                  <a:schemeClr val="accent1"/>
                </a:solidFill>
                <a:latin typeface="Community Light" panose="02000303040000020003" pitchFamily="50" charset="0"/>
              </a:rPr>
            </a:br>
            <a:r>
              <a:rPr lang="de-DE" sz="4600" dirty="0">
                <a:solidFill>
                  <a:schemeClr val="accent1"/>
                </a:solidFill>
                <a:latin typeface="Community Light" panose="02000303040000020003" pitchFamily="50" charset="0"/>
              </a:rPr>
              <a:t>Ihr Jobtitel</a:t>
            </a:r>
          </a:p>
        </p:txBody>
      </p:sp>
      <p:sp>
        <p:nvSpPr>
          <p:cNvPr id="22" name="Text Placeholder 3">
            <a:extLst>
              <a:ext uri="{FF2B5EF4-FFF2-40B4-BE49-F238E27FC236}">
                <a16:creationId xmlns:a16="http://schemas.microsoft.com/office/drawing/2014/main" id="{10ABD566-BFCB-4185-A83D-8405FF2F56B6}"/>
              </a:ext>
            </a:extLst>
          </p:cNvPr>
          <p:cNvSpPr txBox="1">
            <a:spLocks/>
          </p:cNvSpPr>
          <p:nvPr/>
        </p:nvSpPr>
        <p:spPr>
          <a:xfrm>
            <a:off x="10119528" y="8279075"/>
            <a:ext cx="5660661" cy="443221"/>
          </a:xfrm>
          <a:prstGeom prst="rect">
            <a:avLst/>
          </a:prstGeom>
        </p:spPr>
        <p:txBody>
          <a:bodyPr>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1828526">
              <a:lnSpc>
                <a:spcPct val="80000"/>
              </a:lnSpc>
            </a:pPr>
            <a:r>
              <a:rPr lang="de-DE" sz="3400" dirty="0">
                <a:latin typeface="Community Light" panose="02000303040000020003" pitchFamily="50" charset="0"/>
              </a:rPr>
              <a:t>Datum</a:t>
            </a:r>
          </a:p>
        </p:txBody>
      </p:sp>
      <p:sp>
        <p:nvSpPr>
          <p:cNvPr id="2" name="Textfeld 1">
            <a:extLst>
              <a:ext uri="{FF2B5EF4-FFF2-40B4-BE49-F238E27FC236}">
                <a16:creationId xmlns:a16="http://schemas.microsoft.com/office/drawing/2014/main" id="{76AD523C-3EBA-2B4B-BD4B-50D10CAB4A7A}"/>
              </a:ext>
            </a:extLst>
          </p:cNvPr>
          <p:cNvSpPr txBox="1"/>
          <p:nvPr/>
        </p:nvSpPr>
        <p:spPr>
          <a:xfrm>
            <a:off x="17613086" y="12453257"/>
            <a:ext cx="0" cy="0"/>
          </a:xfrm>
          <a:prstGeom prst="rect">
            <a:avLst/>
          </a:prstGeom>
          <a:noFill/>
        </p:spPr>
        <p:txBody>
          <a:bodyPr wrap="none" lIns="0" tIns="0" rIns="0" bIns="0" rtlCol="0">
            <a:noAutofit/>
          </a:bodyPr>
          <a:lstStyle/>
          <a:p>
            <a:pPr algn="l"/>
            <a:endParaRPr lang="de-DE" dirty="0">
              <a:latin typeface="LKN Sans" panose="02000503040000020003" pitchFamily="2" charset="0"/>
            </a:endParaRPr>
          </a:p>
        </p:txBody>
      </p:sp>
      <p:sp>
        <p:nvSpPr>
          <p:cNvPr id="3" name="Textfeld 2">
            <a:extLst>
              <a:ext uri="{FF2B5EF4-FFF2-40B4-BE49-F238E27FC236}">
                <a16:creationId xmlns:a16="http://schemas.microsoft.com/office/drawing/2014/main" id="{38306ABF-6D3A-7F4F-84AD-86235822BE2E}"/>
              </a:ext>
            </a:extLst>
          </p:cNvPr>
          <p:cNvSpPr txBox="1"/>
          <p:nvPr/>
        </p:nvSpPr>
        <p:spPr>
          <a:xfrm>
            <a:off x="15762514" y="12322629"/>
            <a:ext cx="0" cy="0"/>
          </a:xfrm>
          <a:prstGeom prst="rect">
            <a:avLst/>
          </a:prstGeom>
          <a:noFill/>
        </p:spPr>
        <p:txBody>
          <a:bodyPr wrap="none" lIns="0" tIns="0" rIns="0" bIns="0" rtlCol="0">
            <a:noAutofit/>
          </a:bodyPr>
          <a:lstStyle/>
          <a:p>
            <a:pPr algn="l"/>
            <a:endParaRPr lang="de-DE" dirty="0">
              <a:latin typeface="LKN Sans" panose="02000503040000020003" pitchFamily="2" charset="0"/>
            </a:endParaRPr>
          </a:p>
        </p:txBody>
      </p:sp>
      <p:sp>
        <p:nvSpPr>
          <p:cNvPr id="4" name="Textfeld 3">
            <a:extLst>
              <a:ext uri="{FF2B5EF4-FFF2-40B4-BE49-F238E27FC236}">
                <a16:creationId xmlns:a16="http://schemas.microsoft.com/office/drawing/2014/main" id="{F79E2F32-9E0B-A949-A856-D3717ACA8A25}"/>
              </a:ext>
            </a:extLst>
          </p:cNvPr>
          <p:cNvSpPr txBox="1"/>
          <p:nvPr/>
        </p:nvSpPr>
        <p:spPr>
          <a:xfrm>
            <a:off x="16602635" y="12532659"/>
            <a:ext cx="0" cy="0"/>
          </a:xfrm>
          <a:prstGeom prst="rect">
            <a:avLst/>
          </a:prstGeom>
          <a:noFill/>
        </p:spPr>
        <p:txBody>
          <a:bodyPr wrap="none" lIns="0" tIns="0" rIns="0" bIns="0" rtlCol="0">
            <a:noAutofit/>
          </a:bodyPr>
          <a:lstStyle/>
          <a:p>
            <a:pPr algn="l"/>
            <a:endParaRPr lang="de-DE" dirty="0">
              <a:latin typeface="LKN Sans" panose="02000503040000020003" pitchFamily="2" charset="0"/>
            </a:endParaRPr>
          </a:p>
        </p:txBody>
      </p:sp>
    </p:spTree>
    <p:extLst>
      <p:ext uri="{BB962C8B-B14F-4D97-AF65-F5344CB8AC3E}">
        <p14:creationId xmlns:p14="http://schemas.microsoft.com/office/powerpoint/2010/main" val="4057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B6DBAC4-0C28-437B-891E-B0C0B30DC0E7}"/>
              </a:ext>
            </a:extLst>
          </p:cNvPr>
          <p:cNvSpPr txBox="1">
            <a:spLocks/>
          </p:cNvSpPr>
          <p:nvPr/>
        </p:nvSpPr>
        <p:spPr>
          <a:xfrm>
            <a:off x="1528224" y="545433"/>
            <a:ext cx="21337374" cy="890222"/>
          </a:xfrm>
          <a:prstGeom prst="rect">
            <a:avLst/>
          </a:prstGeom>
        </p:spPr>
        <p:txBody>
          <a:bodyPr vert="horz" lIns="0" tIns="45720" rIns="0" bIns="45720" rtlCol="0" anchor="t" anchorCtr="0">
            <a:noAutofit/>
          </a:bodyPr>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r>
              <a:rPr lang="de-DE" sz="6000">
                <a:solidFill>
                  <a:schemeClr val="bg2"/>
                </a:solidFill>
                <a:latin typeface="Community Light" panose="02000303040000020003" pitchFamily="50" charset="0"/>
              </a:rPr>
              <a:t>Heldenreise </a:t>
            </a:r>
          </a:p>
        </p:txBody>
      </p:sp>
      <p:sp>
        <p:nvSpPr>
          <p:cNvPr id="13" name="Text Placeholder 1">
            <a:extLst>
              <a:ext uri="{FF2B5EF4-FFF2-40B4-BE49-F238E27FC236}">
                <a16:creationId xmlns:a16="http://schemas.microsoft.com/office/drawing/2014/main" id="{251DD84F-FE51-4903-A2E7-8BF2C3E2278D}"/>
              </a:ext>
            </a:extLst>
          </p:cNvPr>
          <p:cNvSpPr txBox="1">
            <a:spLocks/>
          </p:cNvSpPr>
          <p:nvPr/>
        </p:nvSpPr>
        <p:spPr>
          <a:xfrm>
            <a:off x="1521906" y="1563039"/>
            <a:ext cx="21337375" cy="69947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sz="4400" dirty="0">
                <a:latin typeface="Community Light" panose="02000303040000020003" pitchFamily="50" charset="0"/>
              </a:rPr>
              <a:t>Ein bewährtes Konzept des </a:t>
            </a:r>
            <a:r>
              <a:rPr lang="de-DE" sz="4400" dirty="0" err="1">
                <a:latin typeface="Community Light" panose="02000303040000020003" pitchFamily="50" charset="0"/>
              </a:rPr>
              <a:t>Storytelling</a:t>
            </a:r>
            <a:endParaRPr lang="de-DE" sz="4400" dirty="0">
              <a:latin typeface="Community Light" panose="02000303040000020003" pitchFamily="50" charset="0"/>
            </a:endParaRPr>
          </a:p>
        </p:txBody>
      </p:sp>
      <p:sp>
        <p:nvSpPr>
          <p:cNvPr id="14" name="Text Placeholder 2">
            <a:extLst>
              <a:ext uri="{FF2B5EF4-FFF2-40B4-BE49-F238E27FC236}">
                <a16:creationId xmlns:a16="http://schemas.microsoft.com/office/drawing/2014/main" id="{00C5A956-C322-4469-83F9-E486817EE16C}"/>
              </a:ext>
            </a:extLst>
          </p:cNvPr>
          <p:cNvSpPr txBox="1">
            <a:spLocks/>
          </p:cNvSpPr>
          <p:nvPr/>
        </p:nvSpPr>
        <p:spPr>
          <a:xfrm>
            <a:off x="2438402" y="3489659"/>
            <a:ext cx="4170946" cy="74545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3600"/>
              </a:spcAft>
              <a:buClr>
                <a:schemeClr val="tx2"/>
              </a:buClr>
            </a:pPr>
            <a:r>
              <a:rPr lang="de-DE" sz="4000">
                <a:solidFill>
                  <a:schemeClr val="accent1"/>
                </a:solidFill>
                <a:latin typeface="Community Semibold" panose="02000703040000020003" pitchFamily="50" charset="0"/>
                <a:ea typeface="Source Sans Pro Semibold" charset="0"/>
                <a:cs typeface="Source Sans Pro Semibold" charset="0"/>
              </a:rPr>
              <a:t>1. Held</a:t>
            </a:r>
          </a:p>
        </p:txBody>
      </p:sp>
      <p:sp>
        <p:nvSpPr>
          <p:cNvPr id="15" name="Text Placeholder 3">
            <a:extLst>
              <a:ext uri="{FF2B5EF4-FFF2-40B4-BE49-F238E27FC236}">
                <a16:creationId xmlns:a16="http://schemas.microsoft.com/office/drawing/2014/main" id="{52B7C4B7-F9BC-4D52-84F7-F40974E423DC}"/>
              </a:ext>
            </a:extLst>
          </p:cNvPr>
          <p:cNvSpPr txBox="1">
            <a:spLocks/>
          </p:cNvSpPr>
          <p:nvPr/>
        </p:nvSpPr>
        <p:spPr>
          <a:xfrm>
            <a:off x="2438401" y="4189078"/>
            <a:ext cx="3877339" cy="697622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lnSpc>
                <a:spcPct val="100000"/>
              </a:lnSpc>
              <a:spcBef>
                <a:spcPct val="20000"/>
              </a:spcBef>
              <a:buClr>
                <a:schemeClr val="accent4"/>
              </a:buClr>
            </a:pPr>
            <a:r>
              <a:rPr lang="de-DE" sz="3200" dirty="0">
                <a:latin typeface="Community" panose="02000303040000020003" pitchFamily="50" charset="0"/>
                <a:ea typeface="Source Sans Pro" charset="0"/>
                <a:cs typeface="Source Sans Pro" charset="0"/>
              </a:rPr>
              <a:t>Der Held/die Heldin </a:t>
            </a:r>
            <a:br>
              <a:rPr lang="de-DE" sz="3200" dirty="0">
                <a:latin typeface="Community" panose="02000303040000020003" pitchFamily="50" charset="0"/>
                <a:ea typeface="Source Sans Pro" charset="0"/>
                <a:cs typeface="Source Sans Pro" charset="0"/>
              </a:rPr>
            </a:br>
            <a:r>
              <a:rPr lang="de-DE" sz="3200" dirty="0">
                <a:latin typeface="Community" panose="02000303040000020003" pitchFamily="50" charset="0"/>
                <a:ea typeface="Source Sans Pro" charset="0"/>
                <a:cs typeface="Source Sans Pro" charset="0"/>
              </a:rPr>
              <a:t>wird vorgestellt, auf eine Mission geschickt und begibt sich (manchmal mit übernatürlicher Unterstützung) auf </a:t>
            </a:r>
            <a:br>
              <a:rPr lang="de-DE" sz="3200" dirty="0">
                <a:latin typeface="Community" panose="02000303040000020003" pitchFamily="50" charset="0"/>
                <a:ea typeface="Source Sans Pro" charset="0"/>
                <a:cs typeface="Source Sans Pro" charset="0"/>
              </a:rPr>
            </a:br>
            <a:r>
              <a:rPr lang="de-DE" sz="3200" dirty="0">
                <a:latin typeface="Community" panose="02000303040000020003" pitchFamily="50" charset="0"/>
                <a:ea typeface="Source Sans Pro" charset="0"/>
                <a:cs typeface="Source Sans Pro" charset="0"/>
              </a:rPr>
              <a:t>die Reise.</a:t>
            </a:r>
          </a:p>
        </p:txBody>
      </p:sp>
      <p:sp>
        <p:nvSpPr>
          <p:cNvPr id="24" name="Text Placeholder 2">
            <a:extLst>
              <a:ext uri="{FF2B5EF4-FFF2-40B4-BE49-F238E27FC236}">
                <a16:creationId xmlns:a16="http://schemas.microsoft.com/office/drawing/2014/main" id="{F76372AB-75CA-431B-BABA-CAC3D55FAAE6}"/>
              </a:ext>
            </a:extLst>
          </p:cNvPr>
          <p:cNvSpPr txBox="1">
            <a:spLocks/>
          </p:cNvSpPr>
          <p:nvPr/>
        </p:nvSpPr>
        <p:spPr>
          <a:xfrm>
            <a:off x="7451560" y="3481637"/>
            <a:ext cx="4170946" cy="721395"/>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3600"/>
              </a:spcAft>
              <a:buClr>
                <a:schemeClr val="tx2"/>
              </a:buClr>
            </a:pPr>
            <a:r>
              <a:rPr lang="de-DE" sz="4000">
                <a:solidFill>
                  <a:schemeClr val="accent1"/>
                </a:solidFill>
                <a:latin typeface="Community Semibold" panose="02000703040000020003" pitchFamily="50" charset="0"/>
                <a:ea typeface="Source Sans Pro Semibold" charset="0"/>
                <a:cs typeface="Source Sans Pro Semibold" charset="0"/>
              </a:rPr>
              <a:t>2. Konflikt</a:t>
            </a:r>
          </a:p>
        </p:txBody>
      </p:sp>
      <p:sp>
        <p:nvSpPr>
          <p:cNvPr id="25" name="Text Placeholder 3">
            <a:extLst>
              <a:ext uri="{FF2B5EF4-FFF2-40B4-BE49-F238E27FC236}">
                <a16:creationId xmlns:a16="http://schemas.microsoft.com/office/drawing/2014/main" id="{9BC9B531-D91B-4F8C-930B-2178EFB586CC}"/>
              </a:ext>
            </a:extLst>
          </p:cNvPr>
          <p:cNvSpPr txBox="1">
            <a:spLocks/>
          </p:cNvSpPr>
          <p:nvPr/>
        </p:nvSpPr>
        <p:spPr>
          <a:xfrm>
            <a:off x="7451559" y="4181057"/>
            <a:ext cx="3606301" cy="697622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lnSpc>
                <a:spcPct val="100000"/>
              </a:lnSpc>
              <a:spcBef>
                <a:spcPct val="20000"/>
              </a:spcBef>
              <a:buClr>
                <a:schemeClr val="accent4"/>
              </a:buClr>
            </a:pPr>
            <a:r>
              <a:rPr lang="de-DE" sz="3200" dirty="0">
                <a:latin typeface="Community" panose="02000303040000020003" pitchFamily="50" charset="0"/>
                <a:ea typeface="Source Sans Pro" charset="0"/>
                <a:cs typeface="Source Sans Pro" charset="0"/>
              </a:rPr>
              <a:t>Sobald der Protagonist seine vertraute Umgebung verlassen hat, gilt es, eine Hürde nach der anderen zu nehmen und immer wieder die eigenen Schwächen zu überwinden.</a:t>
            </a:r>
          </a:p>
        </p:txBody>
      </p:sp>
      <p:sp>
        <p:nvSpPr>
          <p:cNvPr id="26" name="Text Placeholder 2">
            <a:extLst>
              <a:ext uri="{FF2B5EF4-FFF2-40B4-BE49-F238E27FC236}">
                <a16:creationId xmlns:a16="http://schemas.microsoft.com/office/drawing/2014/main" id="{F667F73B-1208-4F54-922E-5A2E20C96E62}"/>
              </a:ext>
            </a:extLst>
          </p:cNvPr>
          <p:cNvSpPr txBox="1">
            <a:spLocks/>
          </p:cNvSpPr>
          <p:nvPr/>
        </p:nvSpPr>
        <p:spPr>
          <a:xfrm>
            <a:off x="12408571" y="3449553"/>
            <a:ext cx="4170946" cy="753480"/>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3600"/>
              </a:spcAft>
              <a:buClr>
                <a:schemeClr val="tx2"/>
              </a:buClr>
            </a:pPr>
            <a:r>
              <a:rPr lang="de-DE" sz="4000">
                <a:solidFill>
                  <a:schemeClr val="accent1"/>
                </a:solidFill>
                <a:latin typeface="Community Semibold" panose="02000703040000020003" pitchFamily="50" charset="0"/>
                <a:ea typeface="Source Sans Pro Semibold" charset="0"/>
                <a:cs typeface="Source Sans Pro Semibold" charset="0"/>
              </a:rPr>
              <a:t>3. Lösung</a:t>
            </a:r>
          </a:p>
        </p:txBody>
      </p:sp>
      <p:sp>
        <p:nvSpPr>
          <p:cNvPr id="27" name="Text Placeholder 3">
            <a:extLst>
              <a:ext uri="{FF2B5EF4-FFF2-40B4-BE49-F238E27FC236}">
                <a16:creationId xmlns:a16="http://schemas.microsoft.com/office/drawing/2014/main" id="{894745A4-5C60-4959-AA43-E3C1E6C948CA}"/>
              </a:ext>
            </a:extLst>
          </p:cNvPr>
          <p:cNvSpPr txBox="1">
            <a:spLocks/>
          </p:cNvSpPr>
          <p:nvPr/>
        </p:nvSpPr>
        <p:spPr>
          <a:xfrm>
            <a:off x="12408570" y="4148972"/>
            <a:ext cx="4170947" cy="697622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lnSpc>
                <a:spcPct val="100000"/>
              </a:lnSpc>
              <a:spcBef>
                <a:spcPct val="20000"/>
              </a:spcBef>
              <a:buClr>
                <a:schemeClr val="accent4"/>
              </a:buClr>
            </a:pPr>
            <a:r>
              <a:rPr lang="de-DE" sz="3200" dirty="0">
                <a:latin typeface="Community" panose="02000303040000020003" pitchFamily="50" charset="0"/>
                <a:ea typeface="Source Sans Pro" charset="0"/>
                <a:cs typeface="Source Sans Pro" charset="0"/>
              </a:rPr>
              <a:t>Am Ende gelingt es ihm schließlich, knapp einem Unheil zu entkommen. Er siegt, jedoch nicht ohne dafür ein großes persönliches Opfer erbracht zu haben – und am Ende erwartet ihn immer eine Belohnung.</a:t>
            </a:r>
          </a:p>
        </p:txBody>
      </p:sp>
      <p:sp>
        <p:nvSpPr>
          <p:cNvPr id="28" name="Text Placeholder 2">
            <a:extLst>
              <a:ext uri="{FF2B5EF4-FFF2-40B4-BE49-F238E27FC236}">
                <a16:creationId xmlns:a16="http://schemas.microsoft.com/office/drawing/2014/main" id="{C191181A-B45B-4D22-90FA-3E9FAD838784}"/>
              </a:ext>
            </a:extLst>
          </p:cNvPr>
          <p:cNvSpPr txBox="1">
            <a:spLocks/>
          </p:cNvSpPr>
          <p:nvPr/>
        </p:nvSpPr>
        <p:spPr>
          <a:xfrm>
            <a:off x="17453813" y="3441532"/>
            <a:ext cx="4170946" cy="697332"/>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3600"/>
              </a:spcAft>
              <a:buClr>
                <a:schemeClr val="tx2"/>
              </a:buClr>
            </a:pPr>
            <a:r>
              <a:rPr lang="de-DE" sz="4000" dirty="0">
                <a:solidFill>
                  <a:schemeClr val="accent1"/>
                </a:solidFill>
                <a:latin typeface="Community Semibold" panose="02000703040000020003" pitchFamily="50" charset="0"/>
                <a:ea typeface="Source Sans Pro Semibold" charset="0"/>
                <a:cs typeface="Source Sans Pro Semibold" charset="0"/>
              </a:rPr>
              <a:t>4. Wandlung</a:t>
            </a:r>
          </a:p>
        </p:txBody>
      </p:sp>
      <p:sp>
        <p:nvSpPr>
          <p:cNvPr id="29" name="Text Placeholder 3">
            <a:extLst>
              <a:ext uri="{FF2B5EF4-FFF2-40B4-BE49-F238E27FC236}">
                <a16:creationId xmlns:a16="http://schemas.microsoft.com/office/drawing/2014/main" id="{D8A3CA78-E300-4FAC-B329-811208E241A1}"/>
              </a:ext>
            </a:extLst>
          </p:cNvPr>
          <p:cNvSpPr txBox="1">
            <a:spLocks/>
          </p:cNvSpPr>
          <p:nvPr/>
        </p:nvSpPr>
        <p:spPr>
          <a:xfrm>
            <a:off x="17453812" y="4140951"/>
            <a:ext cx="4170947" cy="6976228"/>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lnSpc>
                <a:spcPct val="100000"/>
              </a:lnSpc>
              <a:spcBef>
                <a:spcPct val="20000"/>
              </a:spcBef>
              <a:buClr>
                <a:schemeClr val="accent4"/>
              </a:buClr>
            </a:pPr>
            <a:r>
              <a:rPr lang="de-DE" sz="3200" dirty="0">
                <a:latin typeface="Community" panose="02000303040000020003" pitchFamily="50" charset="0"/>
                <a:ea typeface="Source Sans Pro" charset="0"/>
                <a:cs typeface="Source Sans Pro" charset="0"/>
              </a:rPr>
              <a:t>Wenn der Protagonist schließlich heimkehrt, </a:t>
            </a:r>
            <a:br>
              <a:rPr lang="de-DE" sz="3200" dirty="0">
                <a:latin typeface="Community" panose="02000303040000020003" pitchFamily="50" charset="0"/>
                <a:ea typeface="Source Sans Pro" charset="0"/>
                <a:cs typeface="Source Sans Pro" charset="0"/>
              </a:rPr>
            </a:br>
            <a:r>
              <a:rPr lang="de-DE" sz="3200" dirty="0">
                <a:latin typeface="Community" panose="02000303040000020003" pitchFamily="50" charset="0"/>
                <a:ea typeface="Source Sans Pro" charset="0"/>
                <a:cs typeface="Source Sans Pro" charset="0"/>
              </a:rPr>
              <a:t>ist er ein anderer Mensch. Seine Erlebnisse und Erfahrungen haben ihn verändert und ihn viel Neues gelehrt.</a:t>
            </a:r>
          </a:p>
        </p:txBody>
      </p:sp>
    </p:spTree>
    <p:extLst>
      <p:ext uri="{BB962C8B-B14F-4D97-AF65-F5344CB8AC3E}">
        <p14:creationId xmlns:p14="http://schemas.microsoft.com/office/powerpoint/2010/main" val="7884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F9EA8B-37E4-7E47-870D-7AFE8B312A79}"/>
              </a:ext>
            </a:extLst>
          </p:cNvPr>
          <p:cNvSpPr>
            <a:spLocks noGrp="1"/>
          </p:cNvSpPr>
          <p:nvPr>
            <p:ph type="title" idx="4294967295"/>
          </p:nvPr>
        </p:nvSpPr>
        <p:spPr>
          <a:xfrm>
            <a:off x="6054142" y="2337468"/>
            <a:ext cx="12699080" cy="5881688"/>
          </a:xfrm>
        </p:spPr>
        <p:txBody>
          <a:bodyPr>
            <a:normAutofit fontScale="90000"/>
          </a:bodyPr>
          <a:lstStyle/>
          <a:p>
            <a:pPr algn="ctr" defTabSz="1828526">
              <a:lnSpc>
                <a:spcPct val="100000"/>
              </a:lnSpc>
            </a:pPr>
            <a:r>
              <a:rPr lang="de-DE" sz="9000">
                <a:solidFill>
                  <a:schemeClr val="bg1"/>
                </a:solidFill>
                <a:latin typeface="Community Light" panose="02000303040000020003" pitchFamily="50" charset="0"/>
              </a:rPr>
              <a:t>„Wichtig ist, dass man Veränderungen immer offen gegenübersteht, während man gleichzeitig seinen Werten treu bleibt.“</a:t>
            </a:r>
          </a:p>
        </p:txBody>
      </p:sp>
      <p:sp>
        <p:nvSpPr>
          <p:cNvPr id="3" name="Text Placeholder 2">
            <a:extLst>
              <a:ext uri="{FF2B5EF4-FFF2-40B4-BE49-F238E27FC236}">
                <a16:creationId xmlns:a16="http://schemas.microsoft.com/office/drawing/2014/main" id="{2A9F2D64-4DAB-A34D-BD11-59295B226790}"/>
              </a:ext>
            </a:extLst>
          </p:cNvPr>
          <p:cNvSpPr>
            <a:spLocks noGrp="1"/>
          </p:cNvSpPr>
          <p:nvPr>
            <p:ph type="body" sz="quarter" idx="4294967295"/>
          </p:nvPr>
        </p:nvSpPr>
        <p:spPr>
          <a:xfrm>
            <a:off x="5389396" y="9193881"/>
            <a:ext cx="14104937" cy="958850"/>
          </a:xfrm>
        </p:spPr>
        <p:txBody>
          <a:bodyPr/>
          <a:lstStyle/>
          <a:p>
            <a:pPr algn="ctr"/>
            <a:r>
              <a:rPr lang="de-DE" b="0">
                <a:solidFill>
                  <a:schemeClr val="bg1"/>
                </a:solidFill>
                <a:latin typeface="Community Light" panose="02000303040000020003" pitchFamily="50" charset="0"/>
              </a:rPr>
              <a:t>Jeff Weiner</a:t>
            </a:r>
          </a:p>
        </p:txBody>
      </p:sp>
    </p:spTree>
    <p:extLst>
      <p:ext uri="{BB962C8B-B14F-4D97-AF65-F5344CB8AC3E}">
        <p14:creationId xmlns:p14="http://schemas.microsoft.com/office/powerpoint/2010/main" val="24491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DADBBA8-2002-4256-BC99-70644ADE23AE}"/>
              </a:ext>
            </a:extLst>
          </p:cNvPr>
          <p:cNvSpPr>
            <a:spLocks noGrp="1"/>
          </p:cNvSpPr>
          <p:nvPr>
            <p:ph type="pic" sz="quarter" idx="11"/>
          </p:nvPr>
        </p:nvSpPr>
        <p:spPr>
          <a:xfrm>
            <a:off x="3201000" y="5309935"/>
            <a:ext cx="3439637" cy="3438671"/>
          </a:xfrm>
        </p:spPr>
      </p:sp>
      <p:sp>
        <p:nvSpPr>
          <p:cNvPr id="3" name="Title 2">
            <a:extLst>
              <a:ext uri="{FF2B5EF4-FFF2-40B4-BE49-F238E27FC236}">
                <a16:creationId xmlns:a16="http://schemas.microsoft.com/office/drawing/2014/main" id="{2823D7F1-19E0-984D-B43E-5F2830B7C4DE}"/>
              </a:ext>
            </a:extLst>
          </p:cNvPr>
          <p:cNvSpPr>
            <a:spLocks noGrp="1"/>
          </p:cNvSpPr>
          <p:nvPr>
            <p:ph type="title" idx="4294967295"/>
          </p:nvPr>
        </p:nvSpPr>
        <p:spPr>
          <a:xfrm>
            <a:off x="3208422" y="1616242"/>
            <a:ext cx="14224000" cy="2522538"/>
          </a:xfrm>
        </p:spPr>
        <p:txBody>
          <a:bodyPr>
            <a:normAutofit fontScale="90000"/>
          </a:bodyPr>
          <a:lstStyle/>
          <a:p>
            <a:r>
              <a:rPr lang="de-DE" sz="22200">
                <a:solidFill>
                  <a:schemeClr val="bg2"/>
                </a:solidFill>
                <a:latin typeface="Community Light" panose="02000303040000020003" pitchFamily="50" charset="0"/>
              </a:rPr>
              <a:t>Vielen Dank</a:t>
            </a:r>
          </a:p>
        </p:txBody>
      </p:sp>
      <p:sp>
        <p:nvSpPr>
          <p:cNvPr id="4" name="Title 3">
            <a:extLst>
              <a:ext uri="{FF2B5EF4-FFF2-40B4-BE49-F238E27FC236}">
                <a16:creationId xmlns:a16="http://schemas.microsoft.com/office/drawing/2014/main" id="{B49D959B-051C-40B5-A58D-3F70E90127A4}"/>
              </a:ext>
            </a:extLst>
          </p:cNvPr>
          <p:cNvSpPr txBox="1">
            <a:spLocks/>
          </p:cNvSpPr>
          <p:nvPr/>
        </p:nvSpPr>
        <p:spPr>
          <a:xfrm>
            <a:off x="7345548" y="5899160"/>
            <a:ext cx="14897763" cy="2667326"/>
          </a:xfrm>
          <a:prstGeom prst="rect">
            <a:avLst/>
          </a:prstGeom>
        </p:spPr>
        <p:txBody>
          <a:bodyPr vert="horz" lIns="0" tIns="45720" rIns="0" bIns="45720" rtlCol="0" anchor="t" anchorCtr="0">
            <a:normAutofit/>
          </a:bodyPr>
          <a:lstStyle>
            <a:lvl1pPr algn="l" defTabSz="1828800" rtl="0" eaLnBrk="1" latinLnBrk="0" hangingPunct="1">
              <a:lnSpc>
                <a:spcPts val="16560"/>
              </a:lnSpc>
              <a:spcBef>
                <a:spcPts val="2000"/>
              </a:spcBef>
              <a:buNone/>
              <a:defRPr lang="en-US" sz="13800" kern="1200" baseline="0" dirty="0" smtClean="0">
                <a:solidFill>
                  <a:schemeClr val="bg2"/>
                </a:solidFill>
                <a:latin typeface="Community Light" panose="02000303040000020003" pitchFamily="2" charset="0"/>
                <a:ea typeface="+mn-ea"/>
                <a:cs typeface="+mn-cs"/>
              </a:defRPr>
            </a:lvl1pPr>
          </a:lstStyle>
          <a:p>
            <a:pPr defTabSz="1828526">
              <a:lnSpc>
                <a:spcPct val="100000"/>
              </a:lnSpc>
            </a:pPr>
            <a:r>
              <a:rPr lang="de-DE" sz="5600" dirty="0">
                <a:solidFill>
                  <a:schemeClr val="accent6"/>
                </a:solidFill>
                <a:latin typeface="Community Light" panose="02000303040000020003" pitchFamily="50" charset="0"/>
              </a:rPr>
              <a:t>Fügen Sie links Ihr Foto ein.</a:t>
            </a:r>
          </a:p>
          <a:p>
            <a:pPr defTabSz="1828526">
              <a:lnSpc>
                <a:spcPct val="100000"/>
              </a:lnSpc>
            </a:pPr>
            <a:r>
              <a:rPr lang="de-DE" sz="5600" dirty="0">
                <a:solidFill>
                  <a:schemeClr val="accent6"/>
                </a:solidFill>
                <a:latin typeface="Community Light" panose="02000303040000020003" pitchFamily="50" charset="0"/>
              </a:rPr>
              <a:t>Fügen Sie hier die Vanity-URL Ihres Affiliate-Links ein.</a:t>
            </a:r>
          </a:p>
        </p:txBody>
      </p:sp>
    </p:spTree>
    <p:extLst>
      <p:ext uri="{BB962C8B-B14F-4D97-AF65-F5344CB8AC3E}">
        <p14:creationId xmlns:p14="http://schemas.microsoft.com/office/powerpoint/2010/main" val="32376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2677E-C490-244D-B797-EF3464C3CF9F}"/>
              </a:ext>
            </a:extLst>
          </p:cNvPr>
          <p:cNvSpPr>
            <a:spLocks noGrp="1"/>
          </p:cNvSpPr>
          <p:nvPr>
            <p:ph type="title" idx="4294967295"/>
          </p:nvPr>
        </p:nvSpPr>
        <p:spPr>
          <a:xfrm>
            <a:off x="6036130" y="3214140"/>
            <a:ext cx="12230606" cy="6117772"/>
          </a:xfrm>
        </p:spPr>
        <p:txBody>
          <a:bodyPr>
            <a:normAutofit fontScale="90000"/>
          </a:bodyPr>
          <a:lstStyle/>
          <a:p>
            <a:pPr algn="ctr">
              <a:lnSpc>
                <a:spcPct val="100000"/>
              </a:lnSpc>
            </a:pPr>
            <a:r>
              <a:rPr lang="de-DE" sz="10000" dirty="0">
                <a:solidFill>
                  <a:schemeClr val="bg2"/>
                </a:solidFill>
                <a:latin typeface="Community Light" panose="02000303040000020003" pitchFamily="50" charset="0"/>
              </a:rPr>
              <a:t>Zunächst einmal gilt es, </a:t>
            </a:r>
            <a:br>
              <a:rPr lang="de-DE" sz="10000" dirty="0">
                <a:solidFill>
                  <a:schemeClr val="bg2"/>
                </a:solidFill>
                <a:latin typeface="Community Light" panose="02000303040000020003" pitchFamily="50" charset="0"/>
              </a:rPr>
            </a:br>
            <a:r>
              <a:rPr lang="de-DE" sz="10000" dirty="0">
                <a:solidFill>
                  <a:schemeClr val="bg2"/>
                </a:solidFill>
                <a:latin typeface="Community Light" panose="02000303040000020003" pitchFamily="50" charset="0"/>
              </a:rPr>
              <a:t>das Eis zu brechen. </a:t>
            </a:r>
            <a:br>
              <a:rPr lang="de-DE" sz="8000" b="1" dirty="0">
                <a:latin typeface="Community Light" panose="02000303040000020003" pitchFamily="50" charset="0"/>
              </a:rPr>
            </a:br>
            <a:r>
              <a:rPr lang="de-DE" sz="6600" dirty="0">
                <a:solidFill>
                  <a:schemeClr val="accent6"/>
                </a:solidFill>
                <a:latin typeface="Community Light" panose="02000303040000020003" pitchFamily="50" charset="0"/>
              </a:rPr>
              <a:t>Sprechen Sie Ihre Zielgruppe direkt </a:t>
            </a:r>
            <a:br>
              <a:rPr lang="de-DE" sz="6600" dirty="0">
                <a:solidFill>
                  <a:schemeClr val="accent6"/>
                </a:solidFill>
                <a:latin typeface="Community Light" panose="02000303040000020003" pitchFamily="50" charset="0"/>
              </a:rPr>
            </a:br>
            <a:r>
              <a:rPr lang="de-DE" sz="6600" dirty="0">
                <a:solidFill>
                  <a:schemeClr val="accent6"/>
                </a:solidFill>
                <a:latin typeface="Community Light" panose="02000303040000020003" pitchFamily="50" charset="0"/>
              </a:rPr>
              <a:t>an, gehen Sie gezielt auf sie ein und präsentieren Sie Ihr Thema auf humorvolle, kreative und originelle Weise. </a:t>
            </a:r>
          </a:p>
        </p:txBody>
      </p:sp>
    </p:spTree>
    <p:extLst>
      <p:ext uri="{BB962C8B-B14F-4D97-AF65-F5344CB8AC3E}">
        <p14:creationId xmlns:p14="http://schemas.microsoft.com/office/powerpoint/2010/main" val="1390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37C9F-E34C-EF44-AFB0-ECD058571CD8}"/>
              </a:ext>
            </a:extLst>
          </p:cNvPr>
          <p:cNvSpPr>
            <a:spLocks noGrp="1"/>
          </p:cNvSpPr>
          <p:nvPr>
            <p:ph type="title" idx="4294967295"/>
          </p:nvPr>
        </p:nvSpPr>
        <p:spPr>
          <a:xfrm>
            <a:off x="1605798" y="5047247"/>
            <a:ext cx="6667500" cy="2819400"/>
          </a:xfrm>
        </p:spPr>
        <p:txBody>
          <a:bodyPr>
            <a:normAutofit/>
          </a:bodyPr>
          <a:lstStyle/>
          <a:p>
            <a:r>
              <a:rPr lang="de-DE" sz="8800" dirty="0">
                <a:solidFill>
                  <a:schemeClr val="bg2"/>
                </a:solidFill>
                <a:latin typeface="Community Light" panose="02000303040000020003" pitchFamily="50" charset="0"/>
              </a:rPr>
              <a:t>Agenda</a:t>
            </a:r>
          </a:p>
        </p:txBody>
      </p:sp>
      <p:sp>
        <p:nvSpPr>
          <p:cNvPr id="6" name="Rectangle 5">
            <a:extLst>
              <a:ext uri="{FF2B5EF4-FFF2-40B4-BE49-F238E27FC236}">
                <a16:creationId xmlns:a16="http://schemas.microsoft.com/office/drawing/2014/main" id="{B38566F8-D01C-47AA-AFDA-86190CA0FF5D}"/>
              </a:ext>
              <a:ext uri="{C183D7F6-B498-43B3-948B-1728B52AA6E4}">
                <adec:decorative xmlns:adec="http://schemas.microsoft.com/office/drawing/2017/decorative" val="1"/>
              </a:ext>
            </a:extLst>
          </p:cNvPr>
          <p:cNvSpPr/>
          <p:nvPr/>
        </p:nvSpPr>
        <p:spPr>
          <a:xfrm>
            <a:off x="9604218" y="234085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0" dirty="0">
                <a:solidFill>
                  <a:schemeClr val="accent1"/>
                </a:solidFill>
                <a:latin typeface="Community Light" panose="02000303040000020003" pitchFamily="50" charset="0"/>
              </a:rPr>
              <a:t>1</a:t>
            </a:r>
          </a:p>
        </p:txBody>
      </p:sp>
      <p:sp>
        <p:nvSpPr>
          <p:cNvPr id="7" name="Rectangle 6">
            <a:extLst>
              <a:ext uri="{FF2B5EF4-FFF2-40B4-BE49-F238E27FC236}">
                <a16:creationId xmlns:a16="http://schemas.microsoft.com/office/drawing/2014/main" id="{CDE967C3-1D5A-4938-BF2B-4F4B8A836403}"/>
              </a:ext>
              <a:ext uri="{C183D7F6-B498-43B3-948B-1728B52AA6E4}">
                <adec:decorative xmlns:adec="http://schemas.microsoft.com/office/drawing/2017/decorative" val="1"/>
              </a:ext>
            </a:extLst>
          </p:cNvPr>
          <p:cNvSpPr/>
          <p:nvPr/>
        </p:nvSpPr>
        <p:spPr>
          <a:xfrm>
            <a:off x="9604218" y="522249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0" dirty="0">
                <a:solidFill>
                  <a:schemeClr val="accent1"/>
                </a:solidFill>
                <a:latin typeface="Community Light" panose="02000303040000020003" pitchFamily="50" charset="0"/>
              </a:rPr>
              <a:t>2</a:t>
            </a:r>
          </a:p>
        </p:txBody>
      </p:sp>
      <p:sp>
        <p:nvSpPr>
          <p:cNvPr id="8" name="Rectangle 7">
            <a:extLst>
              <a:ext uri="{FF2B5EF4-FFF2-40B4-BE49-F238E27FC236}">
                <a16:creationId xmlns:a16="http://schemas.microsoft.com/office/drawing/2014/main" id="{2EB31A37-A8FD-412B-9D02-8FCE9DA8F8B3}"/>
              </a:ext>
              <a:ext uri="{C183D7F6-B498-43B3-948B-1728B52AA6E4}">
                <adec:decorative xmlns:adec="http://schemas.microsoft.com/office/drawing/2017/decorative" val="1"/>
              </a:ext>
            </a:extLst>
          </p:cNvPr>
          <p:cNvSpPr/>
          <p:nvPr/>
        </p:nvSpPr>
        <p:spPr>
          <a:xfrm>
            <a:off x="9604218" y="813060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0">
                <a:solidFill>
                  <a:schemeClr val="accent1"/>
                </a:solidFill>
                <a:latin typeface="Community Light" panose="02000303040000020003" pitchFamily="50" charset="0"/>
              </a:rPr>
              <a:t>3</a:t>
            </a:r>
          </a:p>
        </p:txBody>
      </p:sp>
      <p:sp>
        <p:nvSpPr>
          <p:cNvPr id="9" name="Text Placeholder 11">
            <a:extLst>
              <a:ext uri="{FF2B5EF4-FFF2-40B4-BE49-F238E27FC236}">
                <a16:creationId xmlns:a16="http://schemas.microsoft.com/office/drawing/2014/main" id="{DE7FA6EB-F01F-4C37-8241-21EE8B0567BF}"/>
              </a:ext>
            </a:extLst>
          </p:cNvPr>
          <p:cNvSpPr txBox="1">
            <a:spLocks/>
          </p:cNvSpPr>
          <p:nvPr/>
        </p:nvSpPr>
        <p:spPr>
          <a:xfrm>
            <a:off x="10974390" y="2563604"/>
            <a:ext cx="9350958" cy="1543730"/>
          </a:xfrm>
          <a:prstGeom prst="rect">
            <a:avLst/>
          </a:prstGeom>
        </p:spPr>
        <p:txBody>
          <a:bodyPr anchor="ctr" anchorCtr="0">
            <a:normAutofit/>
          </a:bodyPr>
          <a:lstStyle>
            <a:lvl1pPr marL="0" indent="0" algn="l" defTabSz="1828800" rtl="0" eaLnBrk="1" latinLnBrk="0" hangingPunct="1">
              <a:lnSpc>
                <a:spcPct val="90000"/>
              </a:lnSpc>
              <a:spcBef>
                <a:spcPts val="2000"/>
              </a:spcBef>
              <a:buFont typeface="Arial" panose="020B0604020202020204" pitchFamily="34" charset="0"/>
              <a:buNone/>
              <a:defRPr sz="6000" kern="1200" baseline="0">
                <a:solidFill>
                  <a:schemeClr val="accent6"/>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a:latin typeface="Community Light" panose="02000303040000020003" pitchFamily="50" charset="0"/>
              </a:rPr>
              <a:t>Klarer, logischer Aufbau</a:t>
            </a:r>
          </a:p>
        </p:txBody>
      </p:sp>
      <p:sp>
        <p:nvSpPr>
          <p:cNvPr id="10" name="Text Placeholder 11">
            <a:extLst>
              <a:ext uri="{FF2B5EF4-FFF2-40B4-BE49-F238E27FC236}">
                <a16:creationId xmlns:a16="http://schemas.microsoft.com/office/drawing/2014/main" id="{78CB2F9B-79CB-4020-A0B6-87D410CF0F72}"/>
              </a:ext>
            </a:extLst>
          </p:cNvPr>
          <p:cNvSpPr txBox="1">
            <a:spLocks/>
          </p:cNvSpPr>
          <p:nvPr/>
        </p:nvSpPr>
        <p:spPr>
          <a:xfrm>
            <a:off x="10974389" y="5446974"/>
            <a:ext cx="7714663" cy="1543730"/>
          </a:xfrm>
          <a:prstGeom prst="rect">
            <a:avLst/>
          </a:prstGeom>
        </p:spPr>
        <p:txBody>
          <a:bodyPr anchor="ctr" anchorCtr="0">
            <a:normAutofit/>
          </a:bodyPr>
          <a:lstStyle>
            <a:lvl1pPr marL="0" indent="0" algn="l" defTabSz="1828800" rtl="0" eaLnBrk="1" latinLnBrk="0" hangingPunct="1">
              <a:lnSpc>
                <a:spcPct val="90000"/>
              </a:lnSpc>
              <a:spcBef>
                <a:spcPts val="2000"/>
              </a:spcBef>
              <a:buFont typeface="Arial" panose="020B0604020202020204" pitchFamily="34" charset="0"/>
              <a:buNone/>
              <a:defRPr sz="6000" kern="1200" baseline="0">
                <a:solidFill>
                  <a:schemeClr val="accent6"/>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a:latin typeface="Community Light" panose="02000303040000020003" pitchFamily="50" charset="0"/>
              </a:rPr>
              <a:t>Konflikt</a:t>
            </a:r>
          </a:p>
        </p:txBody>
      </p:sp>
      <p:sp>
        <p:nvSpPr>
          <p:cNvPr id="11" name="Text Placeholder 11">
            <a:extLst>
              <a:ext uri="{FF2B5EF4-FFF2-40B4-BE49-F238E27FC236}">
                <a16:creationId xmlns:a16="http://schemas.microsoft.com/office/drawing/2014/main" id="{79780B7E-A5D6-4B53-B552-910A16430762}"/>
              </a:ext>
            </a:extLst>
          </p:cNvPr>
          <p:cNvSpPr txBox="1">
            <a:spLocks/>
          </p:cNvSpPr>
          <p:nvPr/>
        </p:nvSpPr>
        <p:spPr>
          <a:xfrm>
            <a:off x="10974389" y="8337304"/>
            <a:ext cx="8516769" cy="1543730"/>
          </a:xfrm>
          <a:prstGeom prst="rect">
            <a:avLst/>
          </a:prstGeom>
        </p:spPr>
        <p:txBody>
          <a:bodyPr anchor="ctr" anchorCtr="0">
            <a:normAutofit/>
          </a:bodyPr>
          <a:lstStyle>
            <a:lvl1pPr marL="0" indent="0" algn="l" defTabSz="1828800" rtl="0" eaLnBrk="1" latinLnBrk="0" hangingPunct="1">
              <a:lnSpc>
                <a:spcPct val="90000"/>
              </a:lnSpc>
              <a:spcBef>
                <a:spcPts val="2000"/>
              </a:spcBef>
              <a:buFont typeface="Arial" panose="020B0604020202020204" pitchFamily="34" charset="0"/>
              <a:buNone/>
              <a:defRPr sz="6000" kern="1200" baseline="0">
                <a:solidFill>
                  <a:schemeClr val="accent6"/>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a:latin typeface="Community Light" panose="02000303040000020003" pitchFamily="50" charset="0"/>
              </a:rPr>
              <a:t>Heldenreise</a:t>
            </a:r>
          </a:p>
        </p:txBody>
      </p:sp>
    </p:spTree>
    <p:extLst>
      <p:ext uri="{BB962C8B-B14F-4D97-AF65-F5344CB8AC3E}">
        <p14:creationId xmlns:p14="http://schemas.microsoft.com/office/powerpoint/2010/main" val="20294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person sitting at a table using a computer&#10;&#10;Description automatically generated">
            <a:extLst>
              <a:ext uri="{FF2B5EF4-FFF2-40B4-BE49-F238E27FC236}">
                <a16:creationId xmlns:a16="http://schemas.microsoft.com/office/drawing/2014/main" id="{DB8F19BF-9FAA-48F2-B145-C2E2BB74ABA1}"/>
              </a:ext>
            </a:extLst>
          </p:cNvPr>
          <p:cNvPicPr>
            <a:picLocks noGrp="1" noChangeAspect="1"/>
          </p:cNvPicPr>
          <p:nvPr>
            <p:ph type="pic" sz="quarter" idx="10"/>
          </p:nvPr>
        </p:nvPicPr>
        <p:blipFill>
          <a:blip r:embed="rId2"/>
          <a:srcRect l="719" r="719"/>
          <a:stretch>
            <a:fillRect/>
          </a:stretch>
        </p:blipFill>
        <p:spPr/>
      </p:pic>
      <p:sp>
        <p:nvSpPr>
          <p:cNvPr id="26" name="Title 1">
            <a:extLst>
              <a:ext uri="{FF2B5EF4-FFF2-40B4-BE49-F238E27FC236}">
                <a16:creationId xmlns:a16="http://schemas.microsoft.com/office/drawing/2014/main" id="{379B20A6-5839-48FC-9057-CA723439495F}"/>
              </a:ext>
            </a:extLst>
          </p:cNvPr>
          <p:cNvSpPr txBox="1">
            <a:spLocks/>
          </p:cNvSpPr>
          <p:nvPr/>
        </p:nvSpPr>
        <p:spPr>
          <a:xfrm>
            <a:off x="1499203" y="4235116"/>
            <a:ext cx="9585892" cy="1331496"/>
          </a:xfrm>
          <a:prstGeom prst="rect">
            <a:avLst/>
          </a:prstGeom>
        </p:spPr>
        <p:txBody>
          <a:bodyPr>
            <a:normAutofit fontScale="90000"/>
          </a:bodyPr>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r>
              <a:rPr lang="de-DE" sz="8800" dirty="0">
                <a:solidFill>
                  <a:schemeClr val="bg2"/>
                </a:solidFill>
                <a:latin typeface="Community Light" panose="02000303040000020003" pitchFamily="50" charset="0"/>
              </a:rPr>
              <a:t>Klarer, logischer Aufbau</a:t>
            </a:r>
          </a:p>
        </p:txBody>
      </p:sp>
      <p:sp>
        <p:nvSpPr>
          <p:cNvPr id="27" name="Text Placeholder 3">
            <a:extLst>
              <a:ext uri="{FF2B5EF4-FFF2-40B4-BE49-F238E27FC236}">
                <a16:creationId xmlns:a16="http://schemas.microsoft.com/office/drawing/2014/main" id="{5866E489-35B4-426D-AE9C-B58EAD264020}"/>
              </a:ext>
            </a:extLst>
          </p:cNvPr>
          <p:cNvSpPr txBox="1">
            <a:spLocks/>
          </p:cNvSpPr>
          <p:nvPr/>
        </p:nvSpPr>
        <p:spPr>
          <a:xfrm>
            <a:off x="1493503" y="5539180"/>
            <a:ext cx="9383044" cy="2142409"/>
          </a:xfrm>
          <a:prstGeom prst="rect">
            <a:avLst/>
          </a:prstGeom>
        </p:spPr>
        <p:txBody>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1828526">
              <a:lnSpc>
                <a:spcPct val="100000"/>
              </a:lnSpc>
            </a:pPr>
            <a:r>
              <a:rPr lang="de-DE" sz="5400" dirty="0">
                <a:solidFill>
                  <a:schemeClr val="accent6"/>
                </a:solidFill>
                <a:latin typeface="Community Light" panose="02000303040000020003" pitchFamily="50" charset="0"/>
              </a:rPr>
              <a:t>Am besten gliedern Sie Ihre Präsentation so ähnlich wie </a:t>
            </a:r>
            <a:br>
              <a:rPr lang="de-DE" sz="5400" dirty="0">
                <a:solidFill>
                  <a:schemeClr val="accent6"/>
                </a:solidFill>
                <a:latin typeface="Community Light" panose="02000303040000020003" pitchFamily="50" charset="0"/>
              </a:rPr>
            </a:br>
            <a:r>
              <a:rPr lang="de-DE" sz="5400" dirty="0">
                <a:solidFill>
                  <a:schemeClr val="accent6"/>
                </a:solidFill>
                <a:latin typeface="Community Light" panose="02000303040000020003" pitchFamily="50" charset="0"/>
              </a:rPr>
              <a:t>einen Aufsatz.</a:t>
            </a:r>
          </a:p>
        </p:txBody>
      </p:sp>
    </p:spTree>
    <p:extLst>
      <p:ext uri="{BB962C8B-B14F-4D97-AF65-F5344CB8AC3E}">
        <p14:creationId xmlns:p14="http://schemas.microsoft.com/office/powerpoint/2010/main" val="12232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87BAC-77F9-F04B-8FD8-10CE0DF563B4}"/>
              </a:ext>
            </a:extLst>
          </p:cNvPr>
          <p:cNvSpPr>
            <a:spLocks noGrp="1"/>
          </p:cNvSpPr>
          <p:nvPr>
            <p:ph type="title" idx="4294967295"/>
          </p:nvPr>
        </p:nvSpPr>
        <p:spPr>
          <a:xfrm>
            <a:off x="1528224" y="545433"/>
            <a:ext cx="21337374" cy="890222"/>
          </a:xfrm>
        </p:spPr>
        <p:txBody>
          <a:bodyPr>
            <a:noAutofit/>
          </a:bodyPr>
          <a:lstStyle/>
          <a:p>
            <a:r>
              <a:rPr lang="de-DE" sz="6000">
                <a:solidFill>
                  <a:schemeClr val="bg2"/>
                </a:solidFill>
                <a:latin typeface="Community Light" panose="02000303040000020003" pitchFamily="50" charset="0"/>
              </a:rPr>
              <a:t>Klarer, logischer Aufbau</a:t>
            </a:r>
          </a:p>
        </p:txBody>
      </p:sp>
      <p:sp>
        <p:nvSpPr>
          <p:cNvPr id="2" name="Text Placeholder 1">
            <a:extLst>
              <a:ext uri="{FF2B5EF4-FFF2-40B4-BE49-F238E27FC236}">
                <a16:creationId xmlns:a16="http://schemas.microsoft.com/office/drawing/2014/main" id="{A8FEC78B-003E-1E4C-BC3E-C0092930B94B}"/>
              </a:ext>
            </a:extLst>
          </p:cNvPr>
          <p:cNvSpPr>
            <a:spLocks noGrp="1"/>
          </p:cNvSpPr>
          <p:nvPr>
            <p:ph type="body" sz="quarter" idx="4294967295"/>
          </p:nvPr>
        </p:nvSpPr>
        <p:spPr>
          <a:xfrm>
            <a:off x="1521906" y="1563039"/>
            <a:ext cx="21337375" cy="699478"/>
          </a:xfrm>
        </p:spPr>
        <p:txBody>
          <a:bodyPr>
            <a:normAutofit/>
          </a:bodyPr>
          <a:lstStyle/>
          <a:p>
            <a:r>
              <a:rPr lang="de-DE" sz="4400" dirty="0">
                <a:latin typeface="Community Light" panose="02000303040000020003" pitchFamily="50" charset="0"/>
              </a:rPr>
              <a:t>Gliedern Sie Ihre Präsentation wie einen Aufsatz in drei Abschnitte:</a:t>
            </a:r>
          </a:p>
        </p:txBody>
      </p:sp>
      <p:sp>
        <p:nvSpPr>
          <p:cNvPr id="4" name="Text Placeholder 3">
            <a:extLst>
              <a:ext uri="{FF2B5EF4-FFF2-40B4-BE49-F238E27FC236}">
                <a16:creationId xmlns:a16="http://schemas.microsoft.com/office/drawing/2014/main" id="{8E81E8BE-1894-1F49-9E50-849F39F51095}"/>
              </a:ext>
            </a:extLst>
          </p:cNvPr>
          <p:cNvSpPr>
            <a:spLocks noGrp="1"/>
          </p:cNvSpPr>
          <p:nvPr>
            <p:ph type="body" sz="quarter" idx="4294967295"/>
          </p:nvPr>
        </p:nvSpPr>
        <p:spPr>
          <a:xfrm>
            <a:off x="2075832" y="3383061"/>
            <a:ext cx="5775731" cy="1266825"/>
          </a:xfrm>
        </p:spPr>
        <p:txBody>
          <a:bodyPr>
            <a:normAutofit/>
          </a:bodyPr>
          <a:lstStyle/>
          <a:p>
            <a:r>
              <a:rPr lang="de-DE" sz="5000">
                <a:solidFill>
                  <a:schemeClr val="accent1"/>
                </a:solidFill>
                <a:latin typeface="Community Light" panose="02000303040000020003" pitchFamily="50" charset="0"/>
                <a:ea typeface="Source Sans Pro Semibold" charset="0"/>
                <a:cs typeface="Source Sans Pro Semibold" charset="0"/>
              </a:rPr>
              <a:t>1. Einleitung</a:t>
            </a:r>
          </a:p>
        </p:txBody>
      </p:sp>
      <p:sp>
        <p:nvSpPr>
          <p:cNvPr id="5" name="Text Placeholder 4">
            <a:extLst>
              <a:ext uri="{FF2B5EF4-FFF2-40B4-BE49-F238E27FC236}">
                <a16:creationId xmlns:a16="http://schemas.microsoft.com/office/drawing/2014/main" id="{B0C8BD64-5BCD-3448-92BA-606B28117E93}"/>
              </a:ext>
            </a:extLst>
          </p:cNvPr>
          <p:cNvSpPr>
            <a:spLocks noGrp="1"/>
          </p:cNvSpPr>
          <p:nvPr>
            <p:ph type="body" sz="quarter" idx="4294967295"/>
          </p:nvPr>
        </p:nvSpPr>
        <p:spPr>
          <a:xfrm>
            <a:off x="2158204" y="4933493"/>
            <a:ext cx="5725443" cy="6439181"/>
          </a:xfrm>
        </p:spPr>
        <p:txBody>
          <a:bodyPr/>
          <a:lstStyle/>
          <a:p>
            <a:pPr marL="0" indent="0" defTabSz="457200">
              <a:spcBef>
                <a:spcPct val="20000"/>
              </a:spcBef>
              <a:buClr>
                <a:schemeClr val="accent1"/>
              </a:buClr>
              <a:buNone/>
            </a:pPr>
            <a:r>
              <a:rPr lang="de-DE" sz="4400" dirty="0">
                <a:latin typeface="Community Semibold" panose="02000703040000020003" pitchFamily="50" charset="0"/>
                <a:ea typeface="Source Sans Pro" charset="0"/>
                <a:cs typeface="Source Sans Pro" charset="0"/>
              </a:rPr>
              <a:t>In der Einführung:</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Stellen Sie das Thema/den Inhalt vor</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Stellen Sie eine These auf</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Gehen Sie kurz auf die wichtigsten Aspekte ein</a:t>
            </a:r>
          </a:p>
        </p:txBody>
      </p:sp>
      <p:sp>
        <p:nvSpPr>
          <p:cNvPr id="6" name="Text Placeholder 5">
            <a:extLst>
              <a:ext uri="{FF2B5EF4-FFF2-40B4-BE49-F238E27FC236}">
                <a16:creationId xmlns:a16="http://schemas.microsoft.com/office/drawing/2014/main" id="{3C44CEFB-B4B7-CB46-B3AB-2A02AB3CFED9}"/>
              </a:ext>
            </a:extLst>
          </p:cNvPr>
          <p:cNvSpPr>
            <a:spLocks noGrp="1"/>
          </p:cNvSpPr>
          <p:nvPr>
            <p:ph type="body" sz="quarter" idx="4294967295"/>
          </p:nvPr>
        </p:nvSpPr>
        <p:spPr>
          <a:xfrm>
            <a:off x="9439158" y="3383061"/>
            <a:ext cx="5775731" cy="1266825"/>
          </a:xfrm>
        </p:spPr>
        <p:txBody>
          <a:bodyPr>
            <a:normAutofit/>
          </a:bodyPr>
          <a:lstStyle/>
          <a:p>
            <a:pPr>
              <a:spcAft>
                <a:spcPts val="3600"/>
              </a:spcAft>
              <a:buClr>
                <a:schemeClr val="tx2"/>
              </a:buClr>
            </a:pPr>
            <a:r>
              <a:rPr lang="de-DE" sz="5000">
                <a:solidFill>
                  <a:schemeClr val="accent1"/>
                </a:solidFill>
                <a:latin typeface="Community Light" panose="02000303040000020003" pitchFamily="50" charset="0"/>
                <a:ea typeface="Source Sans Pro Semibold" charset="0"/>
                <a:cs typeface="Source Sans Pro Semibold" charset="0"/>
              </a:rPr>
              <a:t>2. Hauptteil</a:t>
            </a:r>
          </a:p>
        </p:txBody>
      </p:sp>
      <p:sp>
        <p:nvSpPr>
          <p:cNvPr id="8" name="Text Placeholder 7">
            <a:extLst>
              <a:ext uri="{FF2B5EF4-FFF2-40B4-BE49-F238E27FC236}">
                <a16:creationId xmlns:a16="http://schemas.microsoft.com/office/drawing/2014/main" id="{6F4821CE-B604-754C-9CC3-0C12392B6A8F}"/>
              </a:ext>
            </a:extLst>
          </p:cNvPr>
          <p:cNvSpPr>
            <a:spLocks noGrp="1"/>
          </p:cNvSpPr>
          <p:nvPr>
            <p:ph type="body" sz="quarter" idx="4294967295"/>
          </p:nvPr>
        </p:nvSpPr>
        <p:spPr>
          <a:xfrm>
            <a:off x="16646597" y="3383061"/>
            <a:ext cx="5775731" cy="1266825"/>
          </a:xfrm>
        </p:spPr>
        <p:txBody>
          <a:bodyPr>
            <a:normAutofit/>
          </a:bodyPr>
          <a:lstStyle/>
          <a:p>
            <a:r>
              <a:rPr lang="de-DE" sz="5000">
                <a:solidFill>
                  <a:schemeClr val="accent1"/>
                </a:solidFill>
                <a:latin typeface="Community Light" panose="02000303040000020003" pitchFamily="50" charset="0"/>
                <a:ea typeface="Source Sans Pro Semibold" charset="0"/>
                <a:cs typeface="Source Sans Pro Semibold" charset="0"/>
              </a:rPr>
              <a:t>3. Schlussfolgerung</a:t>
            </a:r>
          </a:p>
          <a:p>
            <a:endParaRPr lang="en-US" sz="5000" dirty="0">
              <a:solidFill>
                <a:schemeClr val="accent1"/>
              </a:solidFill>
              <a:latin typeface="Community Light" panose="02000303040000020003" pitchFamily="50" charset="0"/>
            </a:endParaRPr>
          </a:p>
        </p:txBody>
      </p:sp>
      <p:sp>
        <p:nvSpPr>
          <p:cNvPr id="10" name="Text Placeholder 4">
            <a:extLst>
              <a:ext uri="{FF2B5EF4-FFF2-40B4-BE49-F238E27FC236}">
                <a16:creationId xmlns:a16="http://schemas.microsoft.com/office/drawing/2014/main" id="{3DACF105-59AD-41A5-BCF8-C88FEB11A83B}"/>
              </a:ext>
            </a:extLst>
          </p:cNvPr>
          <p:cNvSpPr txBox="1">
            <a:spLocks/>
          </p:cNvSpPr>
          <p:nvPr/>
        </p:nvSpPr>
        <p:spPr>
          <a:xfrm>
            <a:off x="9545594" y="4957557"/>
            <a:ext cx="5517944" cy="6439181"/>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spcBef>
                <a:spcPct val="20000"/>
              </a:spcBef>
              <a:buClr>
                <a:schemeClr val="accent1"/>
              </a:buClr>
            </a:pPr>
            <a:r>
              <a:rPr lang="de-DE" sz="4400" dirty="0">
                <a:latin typeface="Community Semibold" panose="02000703040000020003" pitchFamily="50" charset="0"/>
                <a:ea typeface="Source Sans Pro" charset="0"/>
                <a:cs typeface="Source Sans Pro" charset="0"/>
              </a:rPr>
              <a:t>Im Hauptteil:</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Erörtern Sie Ihre </a:t>
            </a:r>
            <a:br>
              <a:rPr lang="de-DE" sz="3800" dirty="0">
                <a:latin typeface="Community Light" panose="02000303040000020003" pitchFamily="50" charset="0"/>
                <a:ea typeface="Source Sans Pro" charset="0"/>
                <a:cs typeface="Source Sans Pro" charset="0"/>
              </a:rPr>
            </a:br>
            <a:r>
              <a:rPr lang="de-DE" sz="3800" dirty="0">
                <a:latin typeface="Community Light" panose="02000303040000020003" pitchFamily="50" charset="0"/>
                <a:ea typeface="Source Sans Pro" charset="0"/>
                <a:cs typeface="Source Sans Pro" charset="0"/>
              </a:rPr>
              <a:t>These näher</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Behandeln Sie im Einleitungssatz immer </a:t>
            </a:r>
            <a:br>
              <a:rPr lang="de-DE" sz="3800" dirty="0">
                <a:latin typeface="Community Light" panose="02000303040000020003" pitchFamily="50" charset="0"/>
                <a:ea typeface="Source Sans Pro" charset="0"/>
                <a:cs typeface="Source Sans Pro" charset="0"/>
              </a:rPr>
            </a:br>
            <a:r>
              <a:rPr lang="de-DE" sz="3800" dirty="0">
                <a:latin typeface="Community Light" panose="02000303040000020003" pitchFamily="50" charset="0"/>
                <a:ea typeface="Source Sans Pro" charset="0"/>
                <a:cs typeface="Source Sans Pro" charset="0"/>
              </a:rPr>
              <a:t>nur einen zentralen Aspekt</a:t>
            </a:r>
          </a:p>
        </p:txBody>
      </p:sp>
      <p:sp>
        <p:nvSpPr>
          <p:cNvPr id="11" name="Text Placeholder 4">
            <a:extLst>
              <a:ext uri="{FF2B5EF4-FFF2-40B4-BE49-F238E27FC236}">
                <a16:creationId xmlns:a16="http://schemas.microsoft.com/office/drawing/2014/main" id="{1618FCD0-53F2-430D-B2C0-EDF29C4CE811}"/>
              </a:ext>
            </a:extLst>
          </p:cNvPr>
          <p:cNvSpPr txBox="1">
            <a:spLocks/>
          </p:cNvSpPr>
          <p:nvPr/>
        </p:nvSpPr>
        <p:spPr>
          <a:xfrm>
            <a:off x="16684332" y="4941514"/>
            <a:ext cx="5725443" cy="6439181"/>
          </a:xfrm>
          <a:prstGeom prst="rect">
            <a:avLst/>
          </a:prstGeom>
          <a:noFill/>
        </p:spPr>
        <p:txBody>
          <a:bodyPr vert="horz" lIns="0" tIns="45720" rIns="0" bIns="45720" rtlCol="0">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457200">
              <a:spcBef>
                <a:spcPct val="20000"/>
              </a:spcBef>
              <a:buClr>
                <a:schemeClr val="accent1"/>
              </a:buClr>
            </a:pPr>
            <a:r>
              <a:rPr lang="de-DE" sz="4400" dirty="0">
                <a:latin typeface="Community Semibold" panose="02000703040000020003" pitchFamily="50" charset="0"/>
                <a:ea typeface="Source Sans Pro" charset="0"/>
                <a:cs typeface="Source Sans Pro" charset="0"/>
              </a:rPr>
              <a:t>Im Schlussteil:</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Wiederholen Sie die </a:t>
            </a:r>
            <a:br>
              <a:rPr lang="de-DE" sz="3800" dirty="0">
                <a:latin typeface="Community Light" panose="02000303040000020003" pitchFamily="50" charset="0"/>
                <a:ea typeface="Source Sans Pro" charset="0"/>
                <a:cs typeface="Source Sans Pro" charset="0"/>
              </a:rPr>
            </a:br>
            <a:r>
              <a:rPr lang="de-DE" sz="3800" dirty="0">
                <a:latin typeface="Community Light" panose="02000303040000020003" pitchFamily="50" charset="0"/>
                <a:ea typeface="Source Sans Pro" charset="0"/>
                <a:cs typeface="Source Sans Pro" charset="0"/>
              </a:rPr>
              <a:t>These noch einmal</a:t>
            </a:r>
          </a:p>
          <a:p>
            <a:pPr marL="285750" indent="-285750" defTabSz="457200">
              <a:spcBef>
                <a:spcPct val="20000"/>
              </a:spcBef>
              <a:buClr>
                <a:schemeClr val="accent6"/>
              </a:buClr>
              <a:buSzPct val="66000"/>
              <a:buFont typeface="Arial" charset="0"/>
              <a:buChar char="•"/>
            </a:pPr>
            <a:r>
              <a:rPr lang="de-DE" sz="3800" dirty="0">
                <a:latin typeface="Community Light" panose="02000303040000020003" pitchFamily="50" charset="0"/>
                <a:ea typeface="Source Sans Pro" charset="0"/>
                <a:cs typeface="Source Sans Pro" charset="0"/>
              </a:rPr>
              <a:t>Stellen Sie Ihre These in einen größeren Kontext</a:t>
            </a:r>
          </a:p>
        </p:txBody>
      </p:sp>
    </p:spTree>
    <p:extLst>
      <p:ext uri="{BB962C8B-B14F-4D97-AF65-F5344CB8AC3E}">
        <p14:creationId xmlns:p14="http://schemas.microsoft.com/office/powerpoint/2010/main" val="61941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332FC-226B-8E4F-8E7E-01429CFB1C88}"/>
              </a:ext>
            </a:extLst>
          </p:cNvPr>
          <p:cNvSpPr txBox="1"/>
          <p:nvPr/>
        </p:nvSpPr>
        <p:spPr>
          <a:xfrm>
            <a:off x="7875037" y="-821094"/>
            <a:ext cx="0" cy="0"/>
          </a:xfrm>
          <a:prstGeom prst="rect">
            <a:avLst/>
          </a:prstGeom>
          <a:noFill/>
        </p:spPr>
        <p:txBody>
          <a:bodyPr wrap="none" lIns="0" tIns="0" rIns="0" bIns="0" rtlCol="0">
            <a:noAutofit/>
          </a:bodyPr>
          <a:lstStyle/>
          <a:p>
            <a:pPr algn="l"/>
            <a:endParaRPr lang="en-US" dirty="0">
              <a:latin typeface="LKN Sans" panose="02000503040000020003" pitchFamily="2" charset="0"/>
            </a:endParaRPr>
          </a:p>
        </p:txBody>
      </p:sp>
      <p:sp>
        <p:nvSpPr>
          <p:cNvPr id="10" name="Title 1">
            <a:extLst>
              <a:ext uri="{FF2B5EF4-FFF2-40B4-BE49-F238E27FC236}">
                <a16:creationId xmlns:a16="http://schemas.microsoft.com/office/drawing/2014/main" id="{E56135E6-F2E7-46B5-8C96-B0C5248BA355}"/>
              </a:ext>
            </a:extLst>
          </p:cNvPr>
          <p:cNvSpPr>
            <a:spLocks noGrp="1"/>
          </p:cNvSpPr>
          <p:nvPr>
            <p:ph type="title" idx="4294967295"/>
          </p:nvPr>
        </p:nvSpPr>
        <p:spPr>
          <a:xfrm>
            <a:off x="13637376" y="3218022"/>
            <a:ext cx="9944518" cy="1316019"/>
          </a:xfrm>
        </p:spPr>
        <p:txBody>
          <a:bodyPr>
            <a:normAutofit/>
          </a:bodyPr>
          <a:lstStyle/>
          <a:p>
            <a:r>
              <a:rPr lang="de-DE" sz="8600">
                <a:solidFill>
                  <a:schemeClr val="bg2"/>
                </a:solidFill>
                <a:latin typeface="Community Light" panose="02000303040000020003" pitchFamily="50" charset="0"/>
              </a:rPr>
              <a:t>Konflikt</a:t>
            </a:r>
          </a:p>
        </p:txBody>
      </p:sp>
      <p:sp>
        <p:nvSpPr>
          <p:cNvPr id="11" name="Text Placeholder 3">
            <a:extLst>
              <a:ext uri="{FF2B5EF4-FFF2-40B4-BE49-F238E27FC236}">
                <a16:creationId xmlns:a16="http://schemas.microsoft.com/office/drawing/2014/main" id="{BE2136AD-4B2C-4E33-A1DC-86D061164622}"/>
              </a:ext>
            </a:extLst>
          </p:cNvPr>
          <p:cNvSpPr>
            <a:spLocks noGrp="1"/>
          </p:cNvSpPr>
          <p:nvPr>
            <p:ph type="body" sz="quarter" idx="4294967295"/>
          </p:nvPr>
        </p:nvSpPr>
        <p:spPr>
          <a:xfrm>
            <a:off x="13689764" y="4895296"/>
            <a:ext cx="9394825" cy="4014802"/>
          </a:xfrm>
        </p:spPr>
        <p:txBody>
          <a:bodyPr>
            <a:normAutofit fontScale="92500"/>
          </a:bodyPr>
          <a:lstStyle/>
          <a:p>
            <a:pPr defTabSz="1828526">
              <a:lnSpc>
                <a:spcPct val="100000"/>
              </a:lnSpc>
            </a:pPr>
            <a:r>
              <a:rPr lang="de-DE" sz="5400" dirty="0">
                <a:latin typeface="Community Light" panose="02000303040000020003" pitchFamily="50" charset="0"/>
              </a:rPr>
              <a:t>Ein wichtiges, effektives Element des </a:t>
            </a:r>
            <a:r>
              <a:rPr lang="de-DE" sz="5400" dirty="0" err="1">
                <a:latin typeface="Community Light" panose="02000303040000020003" pitchFamily="50" charset="0"/>
              </a:rPr>
              <a:t>Storytelling</a:t>
            </a:r>
            <a:r>
              <a:rPr lang="de-DE" sz="5400" dirty="0">
                <a:latin typeface="Community Light" panose="02000303040000020003" pitchFamily="50" charset="0"/>
              </a:rPr>
              <a:t> ist der Konflikt. Er bildet die Grundlage dafür, dass der Protagonist seine Stärke beweisen und über sich hinauswachsen kann. </a:t>
            </a:r>
          </a:p>
        </p:txBody>
      </p:sp>
      <p:pic>
        <p:nvPicPr>
          <p:cNvPr id="17" name="Picture Placeholder 16" descr="A group of people sitting at a table&#10;&#10;Description automatically generated">
            <a:extLst>
              <a:ext uri="{FF2B5EF4-FFF2-40B4-BE49-F238E27FC236}">
                <a16:creationId xmlns:a16="http://schemas.microsoft.com/office/drawing/2014/main" id="{AC121FAA-BA0F-4700-8C56-03887CE94C2A}"/>
              </a:ext>
            </a:extLst>
          </p:cNvPr>
          <p:cNvPicPr>
            <a:picLocks noGrp="1" noChangeAspect="1"/>
          </p:cNvPicPr>
          <p:nvPr>
            <p:ph type="pic" sz="quarter" idx="10"/>
          </p:nvPr>
        </p:nvPicPr>
        <p:blipFill>
          <a:blip r:embed="rId2"/>
          <a:srcRect l="9422" r="9422"/>
          <a:stretch>
            <a:fillRect/>
          </a:stretch>
        </p:blipFill>
        <p:spPr/>
      </p:pic>
    </p:spTree>
    <p:extLst>
      <p:ext uri="{BB962C8B-B14F-4D97-AF65-F5344CB8AC3E}">
        <p14:creationId xmlns:p14="http://schemas.microsoft.com/office/powerpoint/2010/main" val="64666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87D1C9-3FA7-6041-8D9F-F8E0E57DD524}"/>
              </a:ext>
            </a:extLst>
          </p:cNvPr>
          <p:cNvSpPr>
            <a:spLocks noGrp="1"/>
          </p:cNvSpPr>
          <p:nvPr>
            <p:ph type="body" sz="quarter" idx="4294967295"/>
          </p:nvPr>
        </p:nvSpPr>
        <p:spPr>
          <a:xfrm>
            <a:off x="2261937" y="2751722"/>
            <a:ext cx="6765925" cy="1266825"/>
          </a:xfrm>
        </p:spPr>
        <p:txBody>
          <a:bodyPr>
            <a:normAutofit/>
          </a:bodyPr>
          <a:lstStyle/>
          <a:p>
            <a:pPr>
              <a:spcAft>
                <a:spcPts val="3600"/>
              </a:spcAft>
              <a:buClr>
                <a:schemeClr val="tx2"/>
              </a:buClr>
            </a:pPr>
            <a:r>
              <a:rPr lang="de-DE" sz="5000">
                <a:solidFill>
                  <a:schemeClr val="accent1"/>
                </a:solidFill>
                <a:latin typeface="Community Semibold" panose="02000703040000020003" pitchFamily="50" charset="0"/>
                <a:ea typeface="Source Sans Pro Semibold" charset="0"/>
                <a:cs typeface="Source Sans Pro Semibold" charset="0"/>
              </a:rPr>
              <a:t>Status quo</a:t>
            </a:r>
          </a:p>
        </p:txBody>
      </p:sp>
      <p:sp>
        <p:nvSpPr>
          <p:cNvPr id="4" name="Text Placeholder 3">
            <a:extLst>
              <a:ext uri="{FF2B5EF4-FFF2-40B4-BE49-F238E27FC236}">
                <a16:creationId xmlns:a16="http://schemas.microsoft.com/office/drawing/2014/main" id="{AF9A0FEF-D584-7E4B-8457-1146A32A7C3D}"/>
              </a:ext>
            </a:extLst>
          </p:cNvPr>
          <p:cNvSpPr>
            <a:spLocks noGrp="1"/>
          </p:cNvSpPr>
          <p:nvPr>
            <p:ph type="body" sz="quarter" idx="4294967295"/>
          </p:nvPr>
        </p:nvSpPr>
        <p:spPr>
          <a:xfrm>
            <a:off x="2261937" y="3884278"/>
            <a:ext cx="8678779" cy="5949532"/>
          </a:xfrm>
        </p:spPr>
        <p:txBody>
          <a:bodyPr>
            <a:normAutofit/>
          </a:bodyPr>
          <a:lstStyle/>
          <a:p>
            <a:pPr marL="0" indent="0" defTabSz="457200">
              <a:lnSpc>
                <a:spcPct val="100000"/>
              </a:lnSpc>
              <a:spcBef>
                <a:spcPct val="20000"/>
              </a:spcBef>
              <a:buClr>
                <a:schemeClr val="accent4"/>
              </a:buClr>
              <a:buNone/>
            </a:pPr>
            <a:r>
              <a:rPr lang="de-DE" sz="4400" dirty="0">
                <a:latin typeface="Community Light" panose="02000303040000020003" pitchFamily="50" charset="0"/>
                <a:ea typeface="Source Sans Pro" charset="0"/>
                <a:cs typeface="Source Sans Pro" charset="0"/>
              </a:rPr>
              <a:t>Beschreiben Sie die aktuelle Situation, das Problem, wodurch es verursacht wurde und bringen Sie den Konflikt schließlich zum Höhepunkt.</a:t>
            </a:r>
          </a:p>
        </p:txBody>
      </p:sp>
      <p:sp>
        <p:nvSpPr>
          <p:cNvPr id="5" name="Text Placeholder 4">
            <a:extLst>
              <a:ext uri="{FF2B5EF4-FFF2-40B4-BE49-F238E27FC236}">
                <a16:creationId xmlns:a16="http://schemas.microsoft.com/office/drawing/2014/main" id="{CFE90F66-A60A-7543-B936-4ACC33B228FA}"/>
              </a:ext>
            </a:extLst>
          </p:cNvPr>
          <p:cNvSpPr>
            <a:spLocks noGrp="1"/>
          </p:cNvSpPr>
          <p:nvPr>
            <p:ph type="body" sz="quarter" idx="4294967295"/>
          </p:nvPr>
        </p:nvSpPr>
        <p:spPr>
          <a:xfrm>
            <a:off x="13450303" y="2751722"/>
            <a:ext cx="6765925" cy="1266825"/>
          </a:xfrm>
        </p:spPr>
        <p:txBody>
          <a:bodyPr>
            <a:normAutofit/>
          </a:bodyPr>
          <a:lstStyle/>
          <a:p>
            <a:r>
              <a:rPr lang="de-DE" sz="5000">
                <a:solidFill>
                  <a:schemeClr val="accent1"/>
                </a:solidFill>
                <a:latin typeface="Community Semibold" panose="02000703040000020003" pitchFamily="50" charset="0"/>
                <a:ea typeface="Source Sans Pro Semibold" charset="0"/>
                <a:cs typeface="Source Sans Pro Semibold" charset="0"/>
              </a:rPr>
              <a:t>Mögliche Lösung</a:t>
            </a:r>
          </a:p>
          <a:p>
            <a:endParaRPr lang="en-US" sz="5000" dirty="0">
              <a:solidFill>
                <a:schemeClr val="accent1"/>
              </a:solidFill>
              <a:latin typeface="Community Semibold" panose="02000703040000020003" pitchFamily="50" charset="0"/>
            </a:endParaRPr>
          </a:p>
        </p:txBody>
      </p:sp>
      <p:sp>
        <p:nvSpPr>
          <p:cNvPr id="6" name="Text Placeholder 5">
            <a:extLst>
              <a:ext uri="{FF2B5EF4-FFF2-40B4-BE49-F238E27FC236}">
                <a16:creationId xmlns:a16="http://schemas.microsoft.com/office/drawing/2014/main" id="{38F529B3-7D3A-A844-B5B2-494839E59B10}"/>
              </a:ext>
            </a:extLst>
          </p:cNvPr>
          <p:cNvSpPr>
            <a:spLocks noGrp="1"/>
          </p:cNvSpPr>
          <p:nvPr>
            <p:ph type="body" sz="quarter" idx="4294967295"/>
          </p:nvPr>
        </p:nvSpPr>
        <p:spPr>
          <a:xfrm>
            <a:off x="13477960" y="3884278"/>
            <a:ext cx="8340049" cy="5436185"/>
          </a:xfrm>
        </p:spPr>
        <p:txBody>
          <a:bodyPr>
            <a:normAutofit/>
          </a:bodyPr>
          <a:lstStyle/>
          <a:p>
            <a:pPr marL="0" indent="0">
              <a:lnSpc>
                <a:spcPct val="100000"/>
              </a:lnSpc>
              <a:buClr>
                <a:schemeClr val="accent4"/>
              </a:buClr>
              <a:buNone/>
            </a:pPr>
            <a:r>
              <a:rPr lang="de-DE" sz="4400" dirty="0">
                <a:latin typeface="Community Light" panose="02000303040000020003" pitchFamily="50" charset="0"/>
                <a:ea typeface="Source Sans Pro" charset="0"/>
                <a:cs typeface="Source Sans Pro" charset="0"/>
              </a:rPr>
              <a:t>Zeigen Sie auf, wie sich der Konflikt lösen ließe und welche Vorteile sich dadurch für Ihre Zielgruppe ergeben würden.</a:t>
            </a:r>
          </a:p>
        </p:txBody>
      </p:sp>
      <p:sp>
        <p:nvSpPr>
          <p:cNvPr id="7" name="Title 2">
            <a:extLst>
              <a:ext uri="{FF2B5EF4-FFF2-40B4-BE49-F238E27FC236}">
                <a16:creationId xmlns:a16="http://schemas.microsoft.com/office/drawing/2014/main" id="{41FA77B4-A98A-4654-BA23-AF16EE51C8A5}"/>
              </a:ext>
            </a:extLst>
          </p:cNvPr>
          <p:cNvSpPr txBox="1">
            <a:spLocks/>
          </p:cNvSpPr>
          <p:nvPr/>
        </p:nvSpPr>
        <p:spPr>
          <a:xfrm>
            <a:off x="1528224" y="641685"/>
            <a:ext cx="21337374" cy="890222"/>
          </a:xfrm>
          <a:prstGeom prst="rect">
            <a:avLst/>
          </a:prstGeom>
        </p:spPr>
        <p:txBody>
          <a:bodyPr vert="horz" lIns="0" tIns="45720" rIns="0" bIns="45720" rtlCol="0" anchor="t" anchorCtr="0">
            <a:noAutofit/>
          </a:bodyPr>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r>
              <a:rPr lang="de-DE" sz="6000">
                <a:solidFill>
                  <a:schemeClr val="bg2"/>
                </a:solidFill>
                <a:latin typeface="Community Light" panose="02000303040000020003" pitchFamily="50" charset="0"/>
              </a:rPr>
              <a:t>Konflikt</a:t>
            </a:r>
          </a:p>
        </p:txBody>
      </p:sp>
    </p:spTree>
    <p:extLst>
      <p:ext uri="{BB962C8B-B14F-4D97-AF65-F5344CB8AC3E}">
        <p14:creationId xmlns:p14="http://schemas.microsoft.com/office/powerpoint/2010/main" val="35740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sitting on a bench&#10;&#10;Description automatically generated">
            <a:extLst>
              <a:ext uri="{FF2B5EF4-FFF2-40B4-BE49-F238E27FC236}">
                <a16:creationId xmlns:a16="http://schemas.microsoft.com/office/drawing/2014/main" id="{F556FF6D-F03F-492F-B6AE-4C7B145007F9}"/>
              </a:ext>
            </a:extLst>
          </p:cNvPr>
          <p:cNvPicPr>
            <a:picLocks noGrp="1" noChangeAspect="1"/>
          </p:cNvPicPr>
          <p:nvPr>
            <p:ph type="pic" sz="quarter" idx="10"/>
          </p:nvPr>
        </p:nvPicPr>
        <p:blipFill>
          <a:blip r:embed="rId2"/>
          <a:srcRect l="16682" r="16682"/>
          <a:stretch>
            <a:fillRect/>
          </a:stretch>
        </p:blipFill>
        <p:spPr/>
      </p:pic>
      <p:sp>
        <p:nvSpPr>
          <p:cNvPr id="16" name="Title 1">
            <a:extLst>
              <a:ext uri="{FF2B5EF4-FFF2-40B4-BE49-F238E27FC236}">
                <a16:creationId xmlns:a16="http://schemas.microsoft.com/office/drawing/2014/main" id="{7D9ED1B6-BC66-4F6D-A2B1-FFB5BD574942}"/>
              </a:ext>
            </a:extLst>
          </p:cNvPr>
          <p:cNvSpPr txBox="1">
            <a:spLocks/>
          </p:cNvSpPr>
          <p:nvPr/>
        </p:nvSpPr>
        <p:spPr>
          <a:xfrm>
            <a:off x="1141723" y="2634928"/>
            <a:ext cx="13842749" cy="917134"/>
          </a:xfrm>
          <a:prstGeom prst="rect">
            <a:avLst/>
          </a:prstGeom>
        </p:spPr>
        <p:txBody>
          <a:bodyPr/>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r>
              <a:rPr lang="de-DE" sz="8600" dirty="0">
                <a:solidFill>
                  <a:schemeClr val="bg2"/>
                </a:solidFill>
                <a:latin typeface="Community Light" panose="02000303040000020003" pitchFamily="50" charset="0"/>
              </a:rPr>
              <a:t>Richten Sie Ihre Story gezielt auf Ihr Publikum aus, indem Sie …</a:t>
            </a:r>
          </a:p>
        </p:txBody>
      </p:sp>
      <p:sp>
        <p:nvSpPr>
          <p:cNvPr id="17" name="Text Placeholder 7">
            <a:extLst>
              <a:ext uri="{FF2B5EF4-FFF2-40B4-BE49-F238E27FC236}">
                <a16:creationId xmlns:a16="http://schemas.microsoft.com/office/drawing/2014/main" id="{1675F6AD-4896-4E8C-8D91-9178D4FDBA07}"/>
              </a:ext>
            </a:extLst>
          </p:cNvPr>
          <p:cNvSpPr txBox="1">
            <a:spLocks/>
          </p:cNvSpPr>
          <p:nvPr/>
        </p:nvSpPr>
        <p:spPr>
          <a:xfrm>
            <a:off x="1378830" y="5449905"/>
            <a:ext cx="12762471" cy="6661150"/>
          </a:xfrm>
          <a:prstGeom prst="rect">
            <a:avLst/>
          </a:prstGeom>
        </p:spPr>
        <p:txBody>
          <a:bodyPr>
            <a:norm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Clr>
                <a:schemeClr val="accent6"/>
              </a:buClr>
              <a:buSzPct val="66000"/>
              <a:buFont typeface="Arial" panose="020B0604020202020204" pitchFamily="34" charset="0"/>
              <a:buChar char="•"/>
            </a:pPr>
            <a:r>
              <a:rPr lang="de-DE" sz="5400" dirty="0">
                <a:latin typeface="Community Light" panose="02000303040000020003" pitchFamily="50" charset="0"/>
              </a:rPr>
              <a:t>Sprache,</a:t>
            </a:r>
          </a:p>
          <a:p>
            <a:pPr marL="685800" indent="-685800">
              <a:buClr>
                <a:schemeClr val="accent6"/>
              </a:buClr>
              <a:buSzPct val="66000"/>
              <a:buFont typeface="Arial" panose="020B0604020202020204" pitchFamily="34" charset="0"/>
              <a:buChar char="•"/>
            </a:pPr>
            <a:r>
              <a:rPr lang="de-DE" sz="5400" dirty="0">
                <a:latin typeface="Community Light" panose="02000303040000020003" pitchFamily="50" charset="0"/>
              </a:rPr>
              <a:t>Protagonist und</a:t>
            </a:r>
          </a:p>
          <a:p>
            <a:pPr marL="685800" indent="-685800">
              <a:buClr>
                <a:schemeClr val="accent6"/>
              </a:buClr>
              <a:buSzPct val="66000"/>
              <a:buFont typeface="Arial" panose="020B0604020202020204" pitchFamily="34" charset="0"/>
              <a:buChar char="•"/>
            </a:pPr>
            <a:r>
              <a:rPr lang="de-DE" sz="5400" dirty="0">
                <a:latin typeface="Community Light" panose="02000303040000020003" pitchFamily="50" charset="0"/>
              </a:rPr>
              <a:t>Rahmen auf Ihre Zielgruppe ausrichten und</a:t>
            </a:r>
          </a:p>
          <a:p>
            <a:pPr marL="685800" indent="-685800">
              <a:buClr>
                <a:schemeClr val="accent6"/>
              </a:buClr>
              <a:buSzPct val="66000"/>
              <a:buFont typeface="Arial" panose="020B0604020202020204" pitchFamily="34" charset="0"/>
              <a:buChar char="•"/>
            </a:pPr>
            <a:r>
              <a:rPr lang="de-DE" sz="5400" dirty="0">
                <a:latin typeface="Community Light" panose="02000303040000020003" pitchFamily="50" charset="0"/>
              </a:rPr>
              <a:t>sie auf persönlicher Ebene ansprechen.</a:t>
            </a:r>
          </a:p>
        </p:txBody>
      </p:sp>
    </p:spTree>
    <p:extLst>
      <p:ext uri="{BB962C8B-B14F-4D97-AF65-F5344CB8AC3E}">
        <p14:creationId xmlns:p14="http://schemas.microsoft.com/office/powerpoint/2010/main" val="338347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people standing on a sidewalk&#10;&#10;Description automatically generated">
            <a:extLst>
              <a:ext uri="{FF2B5EF4-FFF2-40B4-BE49-F238E27FC236}">
                <a16:creationId xmlns:a16="http://schemas.microsoft.com/office/drawing/2014/main" id="{76A9AA22-3A5F-6F44-9ABD-2CD050B2B0A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3545" b="3545"/>
          <a:stretch/>
        </p:blipFill>
        <p:spPr/>
      </p:pic>
      <p:sp>
        <p:nvSpPr>
          <p:cNvPr id="8" name="Title 7">
            <a:extLst>
              <a:ext uri="{FF2B5EF4-FFF2-40B4-BE49-F238E27FC236}">
                <a16:creationId xmlns:a16="http://schemas.microsoft.com/office/drawing/2014/main" id="{8395EC96-8A9B-884C-80EE-E6C05F6A2DAF}"/>
              </a:ext>
            </a:extLst>
          </p:cNvPr>
          <p:cNvSpPr>
            <a:spLocks noGrp="1"/>
          </p:cNvSpPr>
          <p:nvPr>
            <p:ph type="title" idx="4294967295"/>
          </p:nvPr>
        </p:nvSpPr>
        <p:spPr>
          <a:xfrm>
            <a:off x="1636295" y="3865562"/>
            <a:ext cx="10026316" cy="1556670"/>
          </a:xfrm>
        </p:spPr>
        <p:txBody>
          <a:bodyPr>
            <a:normAutofit/>
          </a:bodyPr>
          <a:lstStyle/>
          <a:p>
            <a:r>
              <a:rPr lang="de-DE" sz="8600">
                <a:solidFill>
                  <a:schemeClr val="bg2"/>
                </a:solidFill>
                <a:latin typeface="Community Light" panose="02000303040000020003" pitchFamily="50" charset="0"/>
              </a:rPr>
              <a:t>Heldenreise</a:t>
            </a:r>
          </a:p>
        </p:txBody>
      </p:sp>
      <p:sp>
        <p:nvSpPr>
          <p:cNvPr id="7" name="Text Placeholder 6">
            <a:extLst>
              <a:ext uri="{FF2B5EF4-FFF2-40B4-BE49-F238E27FC236}">
                <a16:creationId xmlns:a16="http://schemas.microsoft.com/office/drawing/2014/main" id="{A3000BE3-FE17-5D46-8EA1-784B3FAF8AA6}"/>
              </a:ext>
            </a:extLst>
          </p:cNvPr>
          <p:cNvSpPr>
            <a:spLocks noGrp="1"/>
          </p:cNvSpPr>
          <p:nvPr>
            <p:ph type="body" sz="quarter" idx="4294967295"/>
          </p:nvPr>
        </p:nvSpPr>
        <p:spPr>
          <a:xfrm>
            <a:off x="1604210" y="5612732"/>
            <a:ext cx="8985818" cy="2143125"/>
          </a:xfrm>
        </p:spPr>
        <p:txBody>
          <a:bodyPr>
            <a:noAutofit/>
          </a:bodyPr>
          <a:lstStyle/>
          <a:p>
            <a:pPr>
              <a:lnSpc>
                <a:spcPct val="100000"/>
              </a:lnSpc>
            </a:pPr>
            <a:r>
              <a:rPr lang="de-DE" sz="5400" dirty="0">
                <a:solidFill>
                  <a:schemeClr val="accent6"/>
                </a:solidFill>
                <a:latin typeface="Community Light" panose="02000303040000020003" pitchFamily="50" charset="0"/>
              </a:rPr>
              <a:t>Eines der zentralsten Elemente des Storytellings ist das bewährte Konzept der Heldenreise.</a:t>
            </a:r>
          </a:p>
        </p:txBody>
      </p:sp>
      <p:sp>
        <p:nvSpPr>
          <p:cNvPr id="2" name="TextBox 1">
            <a:extLst>
              <a:ext uri="{FF2B5EF4-FFF2-40B4-BE49-F238E27FC236}">
                <a16:creationId xmlns:a16="http://schemas.microsoft.com/office/drawing/2014/main" id="{20AC3BB1-E265-D64E-9731-8834109D92E8}"/>
              </a:ext>
            </a:extLst>
          </p:cNvPr>
          <p:cNvSpPr txBox="1"/>
          <p:nvPr/>
        </p:nvSpPr>
        <p:spPr>
          <a:xfrm>
            <a:off x="6400800" y="-1975104"/>
            <a:ext cx="0" cy="0"/>
          </a:xfrm>
          <a:prstGeom prst="rect">
            <a:avLst/>
          </a:prstGeom>
          <a:noFill/>
        </p:spPr>
        <p:txBody>
          <a:bodyPr wrap="none" lIns="0" tIns="0" rIns="0" bIns="0" rtlCol="0">
            <a:noAutofit/>
          </a:bodyPr>
          <a:lstStyle/>
          <a:p>
            <a:pPr algn="l"/>
            <a:endParaRPr lang="en-US" dirty="0">
              <a:latin typeface="LKN Sans" panose="02000503040000020003" pitchFamily="2" charset="0"/>
            </a:endParaRPr>
          </a:p>
        </p:txBody>
      </p:sp>
    </p:spTree>
    <p:extLst>
      <p:ext uri="{BB962C8B-B14F-4D97-AF65-F5344CB8AC3E}">
        <p14:creationId xmlns:p14="http://schemas.microsoft.com/office/powerpoint/2010/main" val="13411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2019_Corporate_Template_V2.4" id="{FD915126-76C8-8B43-9F9E-E2519651F0BA}" vid="{F90FFC2C-97A6-A946-BEC3-0AB38EEBF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19b781b2f0141c593d7bdb0a77660c7 xmlns="59bb7149-415f-4d32-9240-8c8adac475b9">
      <Terms xmlns="http://schemas.microsoft.com/office/infopath/2007/PartnerControls"/>
    </g19b781b2f0141c593d7bdb0a77660c7>
    <ie721e28ca60479c982195dfbec6120c xmlns="59bb7149-415f-4d32-9240-8c8adac475b9">
      <Terms xmlns="http://schemas.microsoft.com/office/infopath/2007/PartnerControls"/>
    </ie721e28ca60479c982195dfbec6120c>
    <LIShortDescription xmlns="59bb7149-415f-4d32-9240-8c8adac475b9" xsi:nil="true"/>
    <TaxCatchAll xmlns="230e9df3-be65-4c73-a93b-d1236ebd677e"/>
  </documentManagement>
</p:properties>
</file>

<file path=customXml/item3.xml><?xml version="1.0" encoding="utf-8"?>
<ct:contentTypeSchema xmlns:ct="http://schemas.microsoft.com/office/2006/metadata/contentType" xmlns:ma="http://schemas.microsoft.com/office/2006/metadata/properties/metaAttributes" ct:_="" ma:_="" ma:contentTypeName="LinkedInAssetFlat" ma:contentTypeID="0x010100D120BCAB66DB0548915CF546477D22600097A61C50EEB9C143B1F4F187452986F9" ma:contentTypeVersion="12" ma:contentTypeDescription="LinkedIn flat asset - PDFs, typography, zips" ma:contentTypeScope="" ma:versionID="63905ab0eae01862e690eabc5cf21a69">
  <xsd:schema xmlns:xsd="http://www.w3.org/2001/XMLSchema" xmlns:xs="http://www.w3.org/2001/XMLSchema" xmlns:p="http://schemas.microsoft.com/office/2006/metadata/properties" xmlns:ns2="59bb7149-415f-4d32-9240-8c8adac475b9" xmlns:ns3="230e9df3-be65-4c73-a93b-d1236ebd677e" xmlns:ns4="5d759194-d88c-4ae1-bc53-f12468cb1147" targetNamespace="http://schemas.microsoft.com/office/2006/metadata/properties" ma:root="true" ma:fieldsID="f6e8ab044592511fd8909eff70d01d21" ns2:_="" ns3:_="" ns4:_="">
    <xsd:import namespace="59bb7149-415f-4d32-9240-8c8adac475b9"/>
    <xsd:import namespace="230e9df3-be65-4c73-a93b-d1236ebd677e"/>
    <xsd:import namespace="5d759194-d88c-4ae1-bc53-f12468cb1147"/>
    <xsd:element name="properties">
      <xsd:complexType>
        <xsd:sequence>
          <xsd:element name="documentManagement">
            <xsd:complexType>
              <xsd:all>
                <xsd:element ref="ns2:ie721e28ca60479c982195dfbec6120c" minOccurs="0"/>
                <xsd:element ref="ns3:TaxCatchAll" minOccurs="0"/>
                <xsd:element ref="ns3:TaxCatchAllLabel" minOccurs="0"/>
                <xsd:element ref="ns2:LIShortDescription" minOccurs="0"/>
                <xsd:element ref="ns2:g19b781b2f0141c593d7bdb0a77660c7"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7149-415f-4d32-9240-8c8adac475b9" elementFormDefault="qualified">
    <xsd:import namespace="http://schemas.microsoft.com/office/2006/documentManagement/types"/>
    <xsd:import namespace="http://schemas.microsoft.com/office/infopath/2007/PartnerControls"/>
    <xsd:element name="ie721e28ca60479c982195dfbec6120c" ma:index="8" nillable="true" ma:taxonomy="true" ma:internalName="ie721e28ca60479c982195dfbec6120c" ma:taxonomyFieldName="LIAssetType" ma:displayName="Asset type" ma:readOnly="false" ma:fieldId="{2e721e28-ca60-479c-9821-95dfbec6120c}" ma:sspId="e385fb40-52d4-4fae-9c5b-3e8ff8a5878e" ma:termSetId="5657cc13-1e48-43b5-89ce-753de4c3a1e9" ma:anchorId="00000000-0000-0000-0000-000000000000" ma:open="false" ma:isKeyword="false">
      <xsd:complexType>
        <xsd:sequence>
          <xsd:element ref="pc:Terms" minOccurs="0" maxOccurs="1"/>
        </xsd:sequence>
      </xsd:complexType>
    </xsd:element>
    <xsd:element name="LIShortDescription" ma:index="11" nillable="true" ma:displayName="Short description" ma:description="Short description shown on all learn page headers" ma:internalName="LIShortDescription" ma:readOnly="false">
      <xsd:simpleType>
        <xsd:restriction base="dms:Note">
          <xsd:maxLength value="255"/>
        </xsd:restriction>
      </xsd:simpleType>
    </xsd:element>
    <xsd:element name="g19b781b2f0141c593d7bdb0a77660c7" ma:index="12" nillable="true" ma:taxonomy="true" ma:internalName="g19b781b2f0141c593d7bdb0a77660c7" ma:taxonomyFieldName="LITagsFlat" ma:displayName="LITagsFlat" ma:readOnly="false" ma:fieldId="{019b781b-2f01-41c5-93d7-bdb0a77660c7}" ma:taxonomyMulti="true" ma:sspId="e385fb40-52d4-4fae-9c5b-3e8ff8a5878e" ma:termSetId="f76a9114-16a5-4207-98b6-f5044de84cc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888aa6a-64bf-47f0-bb76-682d247284fd}" ma:internalName="TaxCatchAll" ma:readOnly="false" ma:showField="CatchAllData" ma:web="59bb7149-415f-4d32-9240-8c8adac475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88aa6a-64bf-47f0-bb76-682d247284fd}" ma:internalName="TaxCatchAllLabel" ma:readOnly="true" ma:showField="CatchAllDataLabel" ma:web="59bb7149-415f-4d32-9240-8c8adac47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59194-d88c-4ae1-bc53-f12468cb114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322D2A-C8B0-4709-931A-87E3E5CB9611}">
  <ds:schemaRefs>
    <ds:schemaRef ds:uri="http://schemas.microsoft.com/sharepoint/v3/contenttype/forms"/>
  </ds:schemaRefs>
</ds:datastoreItem>
</file>

<file path=customXml/itemProps2.xml><?xml version="1.0" encoding="utf-8"?>
<ds:datastoreItem xmlns:ds="http://schemas.openxmlformats.org/officeDocument/2006/customXml" ds:itemID="{1DA368A1-538E-4E5B-A25A-76F0BC48C9A7}">
  <ds:schemaRef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http://purl.org/dc/terms/"/>
    <ds:schemaRef ds:uri="http://schemas.microsoft.com/office/2006/documentManagement/types"/>
    <ds:schemaRef ds:uri="59bb7149-415f-4d32-9240-8c8adac475b9"/>
    <ds:schemaRef ds:uri="http://schemas.microsoft.com/office/infopath/2007/PartnerControls"/>
    <ds:schemaRef ds:uri="5d759194-d88c-4ae1-bc53-f12468cb1147"/>
    <ds:schemaRef ds:uri="230e9df3-be65-4c73-a93b-d1236ebd677e"/>
  </ds:schemaRefs>
</ds:datastoreItem>
</file>

<file path=customXml/itemProps3.xml><?xml version="1.0" encoding="utf-8"?>
<ds:datastoreItem xmlns:ds="http://schemas.openxmlformats.org/officeDocument/2006/customXml" ds:itemID="{2A6FD709-ABB1-40AC-9206-4D6275D3E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7149-415f-4d32-9240-8c8adac475b9"/>
    <ds:schemaRef ds:uri="230e9df3-be65-4c73-a93b-d1236ebd677e"/>
    <ds:schemaRef ds:uri="5d759194-d88c-4ae1-bc53-f12468cb1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2019_Corporate_Template_V2-4</Template>
  <TotalTime>0</TotalTime>
  <Words>467</Words>
  <Application>Microsoft Macintosh PowerPoint</Application>
  <PresentationFormat>Benutzerdefiniert</PresentationFormat>
  <Paragraphs>58</Paragraphs>
  <Slides>12</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vt:lpstr>
      <vt:lpstr>Calibri</vt:lpstr>
      <vt:lpstr>Community</vt:lpstr>
      <vt:lpstr>Community Light</vt:lpstr>
      <vt:lpstr>Community Semibold</vt:lpstr>
      <vt:lpstr>LKN Sans</vt:lpstr>
      <vt:lpstr>Source Sans Pro</vt:lpstr>
      <vt:lpstr>OTIS</vt:lpstr>
      <vt:lpstr>PowerPoint-Präsentation</vt:lpstr>
      <vt:lpstr>Zunächst einmal gilt es,  das Eis zu brechen.  Sprechen Sie Ihre Zielgruppe direkt  an, gehen Sie gezielt auf sie ein und präsentieren Sie Ihr Thema auf humorvolle, kreative und originelle Weise. </vt:lpstr>
      <vt:lpstr>Agenda</vt:lpstr>
      <vt:lpstr>PowerPoint-Präsentation</vt:lpstr>
      <vt:lpstr>Klarer, logischer Aufbau</vt:lpstr>
      <vt:lpstr>Konflikt</vt:lpstr>
      <vt:lpstr>PowerPoint-Präsentation</vt:lpstr>
      <vt:lpstr>PowerPoint-Präsentation</vt:lpstr>
      <vt:lpstr>Heldenreise</vt:lpstr>
      <vt:lpstr>PowerPoint-Präsentation</vt:lpstr>
      <vt:lpstr>„Wichtig ist, dass man Veränderungen immer offen gegenübersteht, während man gleichzeitig seinen Werten treu bleibt.“</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goes here and should be no longer than three lines</dc:title>
  <dc:creator>Adam Romanski</dc:creator>
  <cp:lastModifiedBy>Elisabeth Wohofsky</cp:lastModifiedBy>
  <cp:revision>39</cp:revision>
  <cp:lastPrinted>2019-12-02T23:36:01Z</cp:lastPrinted>
  <dcterms:created xsi:type="dcterms:W3CDTF">2019-10-16T19:56:50Z</dcterms:created>
  <dcterms:modified xsi:type="dcterms:W3CDTF">2020-02-06T23:36:52Z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0x010100D120BCAB66DB0548915CF546477D22600097A61C50EEB9C143B1F4F187452986F9</vt:lpwstr>
  </property>
  <property fmtid="{D5CDD505-2E9C-101B-9397-08002B2CF9AE}" pid="3" name="LIAssetType">
    <vt:lpwstr/>
  </property>
  <property fmtid="{D5CDD505-2E9C-101B-9397-08002B2CF9AE}" pid="4" name="LITagsFlat">
    <vt:lpwstr/>
  </property>
</Properties>
</file>