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sldIdLst>
    <p:sldId id="3275" r:id="rId5"/>
    <p:sldId id="3078" r:id="rId6"/>
    <p:sldId id="3306" r:id="rId7"/>
    <p:sldId id="3305" r:id="rId8"/>
    <p:sldId id="3256" r:id="rId9"/>
    <p:sldId id="3357" r:id="rId10"/>
    <p:sldId id="3040" r:id="rId11"/>
    <p:sldId id="3358" r:id="rId12"/>
    <p:sldId id="3361" r:id="rId13"/>
    <p:sldId id="3360" r:id="rId14"/>
    <p:sldId id="267" r:id="rId15"/>
    <p:sldId id="268" r:id="rId16"/>
    <p:sldId id="3362" r:id="rId17"/>
    <p:sldId id="3363" r:id="rId18"/>
    <p:sldId id="3364" r:id="rId19"/>
    <p:sldId id="3365" r:id="rId20"/>
    <p:sldId id="3366" r:id="rId21"/>
    <p:sldId id="3367" r:id="rId22"/>
    <p:sldId id="3368" r:id="rId23"/>
    <p:sldId id="3369" r:id="rId24"/>
    <p:sldId id="3370" r:id="rId25"/>
    <p:sldId id="3371" r:id="rId26"/>
    <p:sldId id="3372" r:id="rId27"/>
    <p:sldId id="3373" r:id="rId28"/>
    <p:sldId id="3374" r:id="rId29"/>
    <p:sldId id="3378" r:id="rId30"/>
    <p:sldId id="3376" r:id="rId31"/>
    <p:sldId id="3377" r:id="rId32"/>
    <p:sldId id="3379" r:id="rId33"/>
    <p:sldId id="3380" r:id="rId34"/>
    <p:sldId id="3383" r:id="rId35"/>
    <p:sldId id="3381" r:id="rId36"/>
    <p:sldId id="3382" r:id="rId37"/>
    <p:sldId id="3385" r:id="rId38"/>
    <p:sldId id="3386" r:id="rId39"/>
    <p:sldId id="3387" r:id="rId40"/>
    <p:sldId id="3392" r:id="rId41"/>
    <p:sldId id="3384" r:id="rId42"/>
    <p:sldId id="3389" r:id="rId43"/>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here" id="{610E6674-8A77-764F-A5F1-1EF8FCDB8BF5}">
          <p14:sldIdLst>
            <p14:sldId id="3275"/>
            <p14:sldId id="3078"/>
            <p14:sldId id="3306"/>
            <p14:sldId id="3305"/>
            <p14:sldId id="3256"/>
            <p14:sldId id="3357"/>
            <p14:sldId id="3040"/>
            <p14:sldId id="3358"/>
            <p14:sldId id="3361"/>
            <p14:sldId id="3360"/>
            <p14:sldId id="267"/>
            <p14:sldId id="268"/>
            <p14:sldId id="3362"/>
            <p14:sldId id="3363"/>
            <p14:sldId id="3364"/>
            <p14:sldId id="3365"/>
            <p14:sldId id="3366"/>
            <p14:sldId id="3367"/>
            <p14:sldId id="3368"/>
            <p14:sldId id="3369"/>
            <p14:sldId id="3370"/>
            <p14:sldId id="3371"/>
            <p14:sldId id="3372"/>
            <p14:sldId id="3373"/>
            <p14:sldId id="3374"/>
            <p14:sldId id="3378"/>
            <p14:sldId id="3376"/>
            <p14:sldId id="3377"/>
            <p14:sldId id="3379"/>
            <p14:sldId id="3380"/>
            <p14:sldId id="3383"/>
            <p14:sldId id="3381"/>
            <p14:sldId id="3382"/>
            <p14:sldId id="3385"/>
            <p14:sldId id="3386"/>
            <p14:sldId id="3387"/>
            <p14:sldId id="3392"/>
            <p14:sldId id="3384"/>
            <p14:sldId id="3389"/>
          </p14:sldIdLst>
        </p14:section>
      </p14:sectionLst>
    </p:ext>
    <p:ext uri="{EFAFB233-063F-42B5-8137-9DF3F51BA10A}">
      <p15:sldGuideLst xmlns:p15="http://schemas.microsoft.com/office/powerpoint/2012/main">
        <p15:guide id="1" orient="horz" pos="3061" userDrawn="1">
          <p15:clr>
            <a:srgbClr val="A4A3A4"/>
          </p15:clr>
        </p15:guide>
        <p15:guide id="3" orient="horz" pos="8129" userDrawn="1">
          <p15:clr>
            <a:srgbClr val="A4A3A4"/>
          </p15:clr>
        </p15:guide>
        <p15:guide id="4" pos="1197" userDrawn="1">
          <p15:clr>
            <a:srgbClr val="A4A3A4"/>
          </p15:clr>
        </p15:guide>
        <p15:guide id="5" orient="horz" pos="73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esenia Morales" initials="YM" lastIdx="1" clrIdx="0">
    <p:extLst>
      <p:ext uri="{19B8F6BF-5375-455C-9EA6-DF929625EA0E}">
        <p15:presenceInfo xmlns:p15="http://schemas.microsoft.com/office/powerpoint/2012/main" userId="S::camorale@linkedin.biz::7eb95f46-70e1-45f9-9a06-97aa0846a43f" providerId="AD"/>
      </p:ext>
    </p:extLst>
  </p:cmAuthor>
  <p:cmAuthor id="2" name="" initials="" lastIdx="2" clrIdx="1"/>
  <p:cmAuthor id="3" name="Kaitlin Ahart" initials="KA" lastIdx="6" clrIdx="2">
    <p:extLst>
      <p:ext uri="{19B8F6BF-5375-455C-9EA6-DF929625EA0E}">
        <p15:presenceInfo xmlns:p15="http://schemas.microsoft.com/office/powerpoint/2012/main" userId="S::kahart@linkedin.biz::09e802d0-e156-4260-9eb2-fcc917c86c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12E"/>
    <a:srgbClr val="B24020"/>
    <a:srgbClr val="F6D5CC"/>
    <a:srgbClr val="5B696B"/>
    <a:srgbClr val="F1ECE6"/>
    <a:srgbClr val="E2F2DA"/>
    <a:srgbClr val="0A66C2"/>
    <a:srgbClr val="E9B348"/>
    <a:srgbClr val="7E8F1D"/>
    <a:srgbClr val="F0B7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8"/>
    <p:restoredTop sz="89122"/>
  </p:normalViewPr>
  <p:slideViewPr>
    <p:cSldViewPr snapToGrid="0">
      <p:cViewPr varScale="1">
        <p:scale>
          <a:sx n="57" d="100"/>
          <a:sy n="57" d="100"/>
        </p:scale>
        <p:origin x="636" y="84"/>
      </p:cViewPr>
      <p:guideLst>
        <p:guide orient="horz" pos="3061"/>
        <p:guide orient="horz" pos="8129"/>
        <p:guide pos="1197"/>
        <p:guide orient="horz" pos="7335"/>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3-19T16:45:03.554" idx="1">
    <p:pos x="6000" y="0"/>
    <p:text>Do we have this video in multiple languages? If not, we should replace with a screenshot? 
-Efrem Bycer</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9-03-19T16:45:03.555" idx="2">
    <p:pos x="6000" y="0"/>
    <p:text>Do we have the linked video in multiple languages? If not, we should replace with a screenshot.
-Efrem Bycer</p:text>
  </p:cm>
  <p:cm authorId="3" dt="2019-06-20T16:19:44.307" idx="5">
    <p:pos x="7614" y="1445"/>
    <p:text>[@Yesenia Morales] - can we link the image to: https://youtu.be/eUviBrccwxs 
</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19-06-20T16:22:06.028" idx="6">
    <p:pos x="14534" y="2802"/>
    <p:text>[@Yesenia Morales] - can we add this lnk to the image: https://youtu.be/SyaP2hisZLA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87DC5-9164-0549-8373-ED417A287E6B}"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28159-1B8D-AA4E-B029-EAC82009EB07}" type="slidenum">
              <a:rPr lang="en-US" smtClean="0"/>
              <a:t>‹#›</a:t>
            </a:fld>
            <a:endParaRPr lang="en-US"/>
          </a:p>
        </p:txBody>
      </p:sp>
    </p:spTree>
    <p:extLst>
      <p:ext uri="{BB962C8B-B14F-4D97-AF65-F5344CB8AC3E}">
        <p14:creationId xmlns:p14="http://schemas.microsoft.com/office/powerpoint/2010/main" val="3098569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3000" b="1" i="0" u="none" strike="noStrike" kern="1200" dirty="0">
                <a:solidFill>
                  <a:schemeClr val="tx1"/>
                </a:solidFill>
                <a:effectLst/>
                <a:latin typeface="Community" panose="02000303040000020003" pitchFamily="2" charset="0"/>
                <a:ea typeface="+mn-ea"/>
                <a:cs typeface="+mn-cs"/>
              </a:rPr>
              <a:t>DO: </a:t>
            </a:r>
            <a:r>
              <a:rPr lang="en-US" sz="3000" b="0" i="0" u="none" strike="noStrike" kern="1200" dirty="0">
                <a:solidFill>
                  <a:schemeClr val="tx1"/>
                </a:solidFill>
                <a:effectLst/>
                <a:latin typeface="Community" panose="02000303040000020003" pitchFamily="2" charset="0"/>
                <a:ea typeface="+mn-ea"/>
                <a:cs typeface="+mn-cs"/>
              </a:rPr>
              <a:t>Invite the audience to ask questions.</a:t>
            </a:r>
            <a:r>
              <a:rPr lang="en-US" sz="3000" b="0" i="0" kern="1200" dirty="0">
                <a:solidFill>
                  <a:schemeClr val="tx1"/>
                </a:solidFill>
                <a:effectLst/>
                <a:latin typeface="Community" panose="02000303040000020003" pitchFamily="2" charset="0"/>
                <a:ea typeface="+mn-ea"/>
                <a:cs typeface="+mn-cs"/>
              </a:rPr>
              <a:t>​</a:t>
            </a:r>
          </a:p>
          <a:p>
            <a:pPr rtl="0" fontAlgn="base"/>
            <a:r>
              <a:rPr lang="en-US" sz="3000" b="0" i="0" u="none" strike="noStrike" kern="1200" dirty="0">
                <a:solidFill>
                  <a:schemeClr val="tx1"/>
                </a:solidFill>
                <a:effectLst/>
                <a:latin typeface="Community" panose="02000303040000020003" pitchFamily="2" charset="0"/>
                <a:ea typeface="+mn-ea"/>
                <a:cs typeface="+mn-cs"/>
              </a:rPr>
              <a:t> Answer questions before starting the jobseeker “Mock class”</a:t>
            </a:r>
            <a:endParaRPr lang="en-US" sz="3000" b="0" i="0" kern="1200" dirty="0">
              <a:solidFill>
                <a:schemeClr val="tx1"/>
              </a:solidFill>
              <a:effectLst/>
              <a:latin typeface="Community" panose="02000303040000020003"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a:t>
            </a:fld>
            <a:endParaRPr lang="en-US"/>
          </a:p>
        </p:txBody>
      </p:sp>
    </p:spTree>
    <p:extLst>
      <p:ext uri="{BB962C8B-B14F-4D97-AF65-F5344CB8AC3E}">
        <p14:creationId xmlns:p14="http://schemas.microsoft.com/office/powerpoint/2010/main" val="3137998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i="0" u="none" strike="noStrike" dirty="0">
                <a:solidFill>
                  <a:schemeClr val="dk1"/>
                </a:solidFill>
                <a:latin typeface="Calibri"/>
                <a:ea typeface="Calibri"/>
                <a:cs typeface="Calibri"/>
                <a:sym typeface="Calibri"/>
              </a:rPr>
              <a:t>GOAL</a:t>
            </a:r>
            <a:r>
              <a:rPr lang="en-US" sz="3200" b="0" i="0" u="none" strike="noStrike" dirty="0">
                <a:solidFill>
                  <a:schemeClr val="dk1"/>
                </a:solidFill>
                <a:latin typeface="Calibri"/>
                <a:ea typeface="Calibri"/>
                <a:cs typeface="Calibri"/>
                <a:sym typeface="Calibri"/>
              </a:rPr>
              <a:t>: Get jobseekers to upload a profile photo.</a:t>
            </a:r>
            <a:endParaRPr dirty="0"/>
          </a:p>
          <a:p>
            <a:pPr marL="0" lvl="0" indent="0" algn="l" rtl="0">
              <a:spcBef>
                <a:spcPts val="0"/>
              </a:spcBef>
              <a:spcAft>
                <a:spcPts val="0"/>
              </a:spcAft>
              <a:buNone/>
            </a:pPr>
            <a:endParaRPr sz="3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u="none" strike="noStrike" dirty="0" err="1">
                <a:solidFill>
                  <a:schemeClr val="dk1"/>
                </a:solidFill>
                <a:latin typeface="Calibri"/>
                <a:ea typeface="Calibri"/>
                <a:cs typeface="Calibri"/>
                <a:sym typeface="Calibri"/>
              </a:rPr>
              <a:t>DO:</a:t>
            </a:r>
            <a:r>
              <a:rPr lang="en-US" sz="1200" b="0" i="0" u="none" strike="noStrike" dirty="0" err="1">
                <a:solidFill>
                  <a:schemeClr val="dk1"/>
                </a:solidFill>
                <a:latin typeface="+mn-lt"/>
                <a:ea typeface="Calibri"/>
                <a:cs typeface="Calibri"/>
                <a:sym typeface="Calibri"/>
              </a:rPr>
              <a:t>Click</a:t>
            </a:r>
            <a:r>
              <a:rPr lang="en-US" sz="1200" b="0" i="0" u="none" strike="noStrike" dirty="0">
                <a:solidFill>
                  <a:schemeClr val="dk1"/>
                </a:solidFill>
                <a:latin typeface="+mn-lt"/>
                <a:ea typeface="Calibri"/>
                <a:cs typeface="Calibri"/>
                <a:sym typeface="Calibri"/>
              </a:rPr>
              <a:t> middle of the screenshot to play the video</a:t>
            </a:r>
            <a:endParaRPr lang="en-US" b="0" dirty="0"/>
          </a:p>
          <a:p>
            <a:pPr marL="0" lvl="0" indent="0" algn="l" rtl="0">
              <a:spcBef>
                <a:spcPts val="0"/>
              </a:spcBef>
              <a:spcAft>
                <a:spcPts val="0"/>
              </a:spcAft>
              <a:buNone/>
            </a:pPr>
            <a:br>
              <a:rPr lang="en-US" b="0" dirty="0"/>
            </a:br>
            <a:r>
              <a:rPr lang="en-US" sz="3200" b="1" i="0" u="none" strike="noStrike" dirty="0">
                <a:solidFill>
                  <a:schemeClr val="dk1"/>
                </a:solidFill>
                <a:latin typeface="Calibri"/>
                <a:ea typeface="Calibri"/>
                <a:cs typeface="Calibri"/>
                <a:sym typeface="Calibri"/>
              </a:rPr>
              <a:t>SAY</a:t>
            </a:r>
            <a:r>
              <a:rPr lang="en-US" sz="3200" b="0" i="0" u="none" strike="noStrike" dirty="0">
                <a:solidFill>
                  <a:schemeClr val="dk1"/>
                </a:solidFill>
                <a:latin typeface="Calibri"/>
                <a:ea typeface="Calibri"/>
                <a:cs typeface="Calibri"/>
                <a:sym typeface="Calibri"/>
              </a:rPr>
              <a:t>: Profiles with photos get up to 21 times more views. </a:t>
            </a:r>
            <a:endParaRPr b="0" dirty="0"/>
          </a:p>
          <a:p>
            <a:pPr marL="0" lvl="0" indent="0" algn="l" rtl="0">
              <a:spcBef>
                <a:spcPts val="0"/>
              </a:spcBef>
              <a:spcAft>
                <a:spcPts val="0"/>
              </a:spcAft>
              <a:buNone/>
            </a:pPr>
            <a:r>
              <a:rPr lang="en-US" sz="3200" b="0" i="0" u="none" strike="noStrike" dirty="0">
                <a:solidFill>
                  <a:schemeClr val="dk1"/>
                </a:solidFill>
                <a:latin typeface="Calibri"/>
                <a:ea typeface="Calibri"/>
                <a:cs typeface="Calibri"/>
                <a:sym typeface="Calibri"/>
              </a:rPr>
              <a:t>This helps humanize your profile and makes you more approachable.</a:t>
            </a:r>
            <a:endParaRPr b="0" dirty="0"/>
          </a:p>
          <a:p>
            <a:pPr marL="0" lvl="0" indent="0" algn="l" rtl="0">
              <a:spcBef>
                <a:spcPts val="0"/>
              </a:spcBef>
              <a:spcAft>
                <a:spcPts val="0"/>
              </a:spcAft>
              <a:buNone/>
            </a:pPr>
            <a:r>
              <a:rPr lang="en-US" sz="3200" b="0" i="0" u="none" strike="noStrike" dirty="0">
                <a:solidFill>
                  <a:schemeClr val="dk1"/>
                </a:solidFill>
                <a:latin typeface="Calibri"/>
                <a:ea typeface="Calibri"/>
                <a:cs typeface="Calibri"/>
                <a:sym typeface="Calibri"/>
              </a:rPr>
              <a:t>If you don’t have profile-worthy photo handy, click “skip” for now to move on to the next step and download the LinkedIn Mobile App. </a:t>
            </a:r>
            <a:endParaRPr b="0" dirty="0"/>
          </a:p>
          <a:p>
            <a:pPr marL="0" lvl="0" indent="0" algn="l" rtl="0">
              <a:spcBef>
                <a:spcPts val="0"/>
              </a:spcBef>
              <a:spcAft>
                <a:spcPts val="0"/>
              </a:spcAft>
              <a:buNone/>
            </a:pPr>
            <a:r>
              <a:rPr lang="en-US" sz="3200" b="0" i="0" u="none" strike="noStrike" dirty="0">
                <a:solidFill>
                  <a:schemeClr val="dk1"/>
                </a:solidFill>
                <a:latin typeface="Calibri"/>
                <a:ea typeface="Calibri"/>
                <a:cs typeface="Calibri"/>
                <a:sym typeface="Calibri"/>
              </a:rPr>
              <a:t>In the app, you can easily use your phone to take, upload, and edit a photo.</a:t>
            </a:r>
            <a:endParaRPr b="0" dirty="0"/>
          </a:p>
          <a:p>
            <a:pPr marL="0" lvl="0" indent="0" algn="l" rtl="0">
              <a:spcBef>
                <a:spcPts val="0"/>
              </a:spcBef>
              <a:spcAft>
                <a:spcPts val="0"/>
              </a:spcAft>
              <a:buNone/>
            </a:pPr>
            <a:br>
              <a:rPr lang="en-US" dirty="0"/>
            </a:br>
            <a:endParaRPr dirty="0"/>
          </a:p>
        </p:txBody>
      </p:sp>
      <p:sp>
        <p:nvSpPr>
          <p:cNvPr id="306" name="Google Shape;30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31201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To teach the jobseekers how to build a profile that is optimized for skill-based hiring.</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More than half of hiring managers will decide whether to move forward with your application based on your LinkedIn profile. A detailed LinkedIn profile will help you get your foot into more doors.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13</a:t>
            </a:fld>
            <a:endParaRPr lang="en-US"/>
          </a:p>
        </p:txBody>
      </p:sp>
    </p:spTree>
    <p:extLst>
      <p:ext uri="{BB962C8B-B14F-4D97-AF65-F5344CB8AC3E}">
        <p14:creationId xmlns:p14="http://schemas.microsoft.com/office/powerpoint/2010/main" val="114961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Your LinkedIn profile is different from a resume. </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14</a:t>
            </a:fld>
            <a:endParaRPr lang="en-US"/>
          </a:p>
        </p:txBody>
      </p:sp>
    </p:spTree>
    <p:extLst>
      <p:ext uri="{BB962C8B-B14F-4D97-AF65-F5344CB8AC3E}">
        <p14:creationId xmlns:p14="http://schemas.microsoft.com/office/powerpoint/2010/main" val="3275632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Show jobseekers how to take a great headshot for their profile.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Having an inviting, well-lit photo for your profile will leave recruiters and employers with a good impression.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15</a:t>
            </a:fld>
            <a:endParaRPr lang="en-US"/>
          </a:p>
        </p:txBody>
      </p:sp>
    </p:spTree>
    <p:extLst>
      <p:ext uri="{BB962C8B-B14F-4D97-AF65-F5344CB8AC3E}">
        <p14:creationId xmlns:p14="http://schemas.microsoft.com/office/powerpoint/2010/main" val="304713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For jobseekers to add sections to and complete their LinkedIn profiles.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Members with complete and accurate profiles are discovered by more employers and recruiters. Click on the “Me” icon at the top of your homepage to begin editing your profile. Make sure to add all of your work and volunteer experience, skills, education, location, and more if you haven’t already.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DO</a:t>
            </a:r>
            <a:r>
              <a:rPr lang="en-US" sz="1200" b="0" i="0" u="none" strike="noStrike" kern="1200" dirty="0">
                <a:solidFill>
                  <a:schemeClr val="tx1"/>
                </a:solidFill>
                <a:effectLst/>
                <a:latin typeface="+mn-lt"/>
                <a:ea typeface="+mn-ea"/>
                <a:cs typeface="+mn-cs"/>
              </a:rPr>
              <a:t>: Click on the screenshot on the left of the slide to play the video.</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16</a:t>
            </a:fld>
            <a:endParaRPr lang="en-US"/>
          </a:p>
        </p:txBody>
      </p:sp>
    </p:spTree>
    <p:extLst>
      <p:ext uri="{BB962C8B-B14F-4D97-AF65-F5344CB8AC3E}">
        <p14:creationId xmlns:p14="http://schemas.microsoft.com/office/powerpoint/2010/main" val="131105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17</a:t>
            </a:fld>
            <a:endParaRPr lang="en-US"/>
          </a:p>
        </p:txBody>
      </p:sp>
    </p:spTree>
    <p:extLst>
      <p:ext uri="{BB962C8B-B14F-4D97-AF65-F5344CB8AC3E}">
        <p14:creationId xmlns:p14="http://schemas.microsoft.com/office/powerpoint/2010/main" val="386491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C528159-1B8D-AA4E-B029-EAC82009EB07}" type="slidenum">
              <a:rPr lang="en-US" smtClean="0"/>
              <a:t>18</a:t>
            </a:fld>
            <a:endParaRPr lang="en-US"/>
          </a:p>
        </p:txBody>
      </p:sp>
    </p:spTree>
    <p:extLst>
      <p:ext uri="{BB962C8B-B14F-4D97-AF65-F5344CB8AC3E}">
        <p14:creationId xmlns:p14="http://schemas.microsoft.com/office/powerpoint/2010/main" val="1814586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C528159-1B8D-AA4E-B029-EAC82009EB07}" type="slidenum">
              <a:rPr lang="en-US" smtClean="0"/>
              <a:t>19</a:t>
            </a:fld>
            <a:endParaRPr lang="en-US"/>
          </a:p>
        </p:txBody>
      </p:sp>
    </p:spTree>
    <p:extLst>
      <p:ext uri="{BB962C8B-B14F-4D97-AF65-F5344CB8AC3E}">
        <p14:creationId xmlns:p14="http://schemas.microsoft.com/office/powerpoint/2010/main" val="1143358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C528159-1B8D-AA4E-B029-EAC82009EB07}" type="slidenum">
              <a:rPr lang="en-US" smtClean="0"/>
              <a:t>20</a:t>
            </a:fld>
            <a:endParaRPr lang="en-US"/>
          </a:p>
        </p:txBody>
      </p:sp>
    </p:spTree>
    <p:extLst>
      <p:ext uri="{BB962C8B-B14F-4D97-AF65-F5344CB8AC3E}">
        <p14:creationId xmlns:p14="http://schemas.microsoft.com/office/powerpoint/2010/main" val="1990305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6C528159-1B8D-AA4E-B029-EAC82009EB07}" type="slidenum">
              <a:rPr lang="en-US" smtClean="0"/>
              <a:t>21</a:t>
            </a:fld>
            <a:endParaRPr lang="en-US"/>
          </a:p>
        </p:txBody>
      </p:sp>
    </p:spTree>
    <p:extLst>
      <p:ext uri="{BB962C8B-B14F-4D97-AF65-F5344CB8AC3E}">
        <p14:creationId xmlns:p14="http://schemas.microsoft.com/office/powerpoint/2010/main" val="360857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In today’s workshop you will learn…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How to connect to jobs with LinkedIn.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a:t>
            </a:fld>
            <a:endParaRPr lang="en-US"/>
          </a:p>
        </p:txBody>
      </p:sp>
    </p:spTree>
    <p:extLst>
      <p:ext uri="{BB962C8B-B14F-4D97-AF65-F5344CB8AC3E}">
        <p14:creationId xmlns:p14="http://schemas.microsoft.com/office/powerpoint/2010/main" val="233791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22</a:t>
            </a:fld>
            <a:endParaRPr lang="en-US"/>
          </a:p>
        </p:txBody>
      </p:sp>
    </p:spTree>
    <p:extLst>
      <p:ext uri="{BB962C8B-B14F-4D97-AF65-F5344CB8AC3E}">
        <p14:creationId xmlns:p14="http://schemas.microsoft.com/office/powerpoint/2010/main" val="1409663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YOU CAN SAY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Adding your industry is really important. Often it’s how others will find you and add you to their professional network.</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addition, adding your industry will give you up to 9X more profile views!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Members with industry information are discovered up to 38X more in recruiter searches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simple, click the pencil at the top of your profile where your headshot and name are and scroll down to edit or add your industry.</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23</a:t>
            </a:fld>
            <a:endParaRPr lang="en-US"/>
          </a:p>
        </p:txBody>
      </p:sp>
    </p:spTree>
    <p:extLst>
      <p:ext uri="{BB962C8B-B14F-4D97-AF65-F5344CB8AC3E}">
        <p14:creationId xmlns:p14="http://schemas.microsoft.com/office/powerpoint/2010/main" val="114580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Show jobseekers where they can control their settings and privacy.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Visit your privacy settings to control your notifications, recover your account, change your password, and more.</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24</a:t>
            </a:fld>
            <a:endParaRPr lang="en-US"/>
          </a:p>
        </p:txBody>
      </p:sp>
    </p:spTree>
    <p:extLst>
      <p:ext uri="{BB962C8B-B14F-4D97-AF65-F5344CB8AC3E}">
        <p14:creationId xmlns:p14="http://schemas.microsoft.com/office/powerpoint/2010/main" val="400789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DO</a:t>
            </a:r>
            <a:r>
              <a:rPr lang="en-US" sz="1200" b="0" i="0" u="none" strike="noStrike" kern="1200" dirty="0">
                <a:solidFill>
                  <a:schemeClr val="tx1"/>
                </a:solidFill>
                <a:effectLst/>
                <a:latin typeface="+mn-lt"/>
                <a:ea typeface="+mn-ea"/>
                <a:cs typeface="+mn-cs"/>
              </a:rPr>
              <a:t>: Invite participants to take a 5 minute break. </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25</a:t>
            </a:fld>
            <a:endParaRPr lang="en-US"/>
          </a:p>
        </p:txBody>
      </p:sp>
    </p:spTree>
    <p:extLst>
      <p:ext uri="{BB962C8B-B14F-4D97-AF65-F5344CB8AC3E}">
        <p14:creationId xmlns:p14="http://schemas.microsoft.com/office/powerpoint/2010/main" val="57202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70% of people were hired at a company where they had a connection. Let’s find those connections for you.</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26</a:t>
            </a:fld>
            <a:endParaRPr lang="en-US"/>
          </a:p>
        </p:txBody>
      </p:sp>
    </p:spTree>
    <p:extLst>
      <p:ext uri="{BB962C8B-B14F-4D97-AF65-F5344CB8AC3E}">
        <p14:creationId xmlns:p14="http://schemas.microsoft.com/office/powerpoint/2010/main" val="2782071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Use the My Network page of your LinkedIn account to find People You May Know based on your LinkedIn profile.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DO</a:t>
            </a:r>
            <a:r>
              <a:rPr lang="en-US" sz="1200" b="0" i="0" u="none" strike="noStrike" kern="1200" dirty="0">
                <a:solidFill>
                  <a:schemeClr val="tx1"/>
                </a:solidFill>
                <a:effectLst/>
                <a:latin typeface="+mn-lt"/>
                <a:ea typeface="+mn-ea"/>
                <a:cs typeface="+mn-cs"/>
              </a:rPr>
              <a:t>: Click on the screenshot on the left of the slide to play the video.</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27</a:t>
            </a:fld>
            <a:endParaRPr lang="en-US"/>
          </a:p>
        </p:txBody>
      </p:sp>
    </p:spTree>
    <p:extLst>
      <p:ext uri="{BB962C8B-B14F-4D97-AF65-F5344CB8AC3E}">
        <p14:creationId xmlns:p14="http://schemas.microsoft.com/office/powerpoint/2010/main" val="2030427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Use the top search bar to find new connections based on their name, school, company, and more.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28</a:t>
            </a:fld>
            <a:endParaRPr lang="en-US"/>
          </a:p>
        </p:txBody>
      </p:sp>
    </p:spTree>
    <p:extLst>
      <p:ext uri="{BB962C8B-B14F-4D97-AF65-F5344CB8AC3E}">
        <p14:creationId xmlns:p14="http://schemas.microsoft.com/office/powerpoint/2010/main" val="473771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Strengthen your relationships by sending personalized messages to your connections.</a:t>
            </a:r>
            <a:r>
              <a:rPr lang="en-US"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DO</a:t>
            </a:r>
            <a:r>
              <a:rPr lang="en-US" sz="1200" b="0" i="0" u="none" strike="noStrike" kern="1200" dirty="0">
                <a:solidFill>
                  <a:schemeClr val="tx1"/>
                </a:solidFill>
                <a:effectLst/>
                <a:latin typeface="+mn-lt"/>
                <a:ea typeface="+mn-ea"/>
                <a:cs typeface="+mn-cs"/>
              </a:rPr>
              <a:t>: </a:t>
            </a:r>
            <a:r>
              <a:rPr lang="en-US" sz="1200" b="0" i="0" u="none" strike="noStrike" dirty="0">
                <a:solidFill>
                  <a:schemeClr val="dk1"/>
                </a:solidFill>
                <a:latin typeface="+mn-lt"/>
                <a:ea typeface="Calibri"/>
                <a:cs typeface="Calibri"/>
                <a:sym typeface="Calibri"/>
              </a:rPr>
              <a:t>Click middle of the screenshot to play the video.</a:t>
            </a:r>
            <a:endParaRPr lang="en-US" b="0" dirty="0"/>
          </a:p>
          <a:p>
            <a:pPr rtl="0" fontAlgn="base"/>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29</a:t>
            </a:fld>
            <a:endParaRPr lang="en-US"/>
          </a:p>
        </p:txBody>
      </p:sp>
    </p:spTree>
    <p:extLst>
      <p:ext uri="{BB962C8B-B14F-4D97-AF65-F5344CB8AC3E}">
        <p14:creationId xmlns:p14="http://schemas.microsoft.com/office/powerpoint/2010/main" val="79160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Your network will work best when you help out your connections. You can do this by liking and sharing their posts, giving endorsements, sharing your expertise, and more.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30</a:t>
            </a:fld>
            <a:endParaRPr lang="en-US"/>
          </a:p>
        </p:txBody>
      </p:sp>
    </p:spTree>
    <p:extLst>
      <p:ext uri="{BB962C8B-B14F-4D97-AF65-F5344CB8AC3E}">
        <p14:creationId xmlns:p14="http://schemas.microsoft.com/office/powerpoint/2010/main" val="3028634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Find where you want to work. And discover who works there before you apply for a job.</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31</a:t>
            </a:fld>
            <a:endParaRPr lang="en-US"/>
          </a:p>
        </p:txBody>
      </p:sp>
    </p:spTree>
    <p:extLst>
      <p:ext uri="{BB962C8B-B14F-4D97-AF65-F5344CB8AC3E}">
        <p14:creationId xmlns:p14="http://schemas.microsoft.com/office/powerpoint/2010/main" val="293466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To highlight how LinkedIn is different from other social networks.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You do different things on different social media channels. From taking selfies to looking up recipes. But where does LinkedIn fit in?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a:t>
            </a:fld>
            <a:endParaRPr lang="en-US"/>
          </a:p>
        </p:txBody>
      </p:sp>
    </p:spTree>
    <p:extLst>
      <p:ext uri="{BB962C8B-B14F-4D97-AF65-F5344CB8AC3E}">
        <p14:creationId xmlns:p14="http://schemas.microsoft.com/office/powerpoint/2010/main" val="129575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Have jobseekers update their career interests, or know how to update their career interests, so recruiters and employers are more likely to find them.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 </a:t>
            </a:r>
            <a:r>
              <a:rPr lang="en-US" sz="1200" b="0" i="0" u="none" strike="noStrike" kern="1200" dirty="0">
                <a:solidFill>
                  <a:schemeClr val="tx1"/>
                </a:solidFill>
                <a:effectLst/>
                <a:latin typeface="+mn-lt"/>
                <a:ea typeface="+mn-ea"/>
                <a:cs typeface="+mn-cs"/>
              </a:rPr>
              <a:t>Let employers and recruiters know you are actively looking for a job by setting yourself as an open candidate and updating your career interests.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LinkedIn Job Search Mobile App also has additional tools to help you stay on top of your job search. For example, get notified when your application has been viewed, a saved job is about to expire, or when there are new jobs that meet your search criteria.</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32</a:t>
            </a:fld>
            <a:endParaRPr lang="en-US"/>
          </a:p>
        </p:txBody>
      </p:sp>
    </p:spTree>
    <p:extLst>
      <p:ext uri="{BB962C8B-B14F-4D97-AF65-F5344CB8AC3E}">
        <p14:creationId xmlns:p14="http://schemas.microsoft.com/office/powerpoint/2010/main" val="3473997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For jobseekers to become comfortable with searching for jobs and saving them for later.</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Search by keyword, job title, company, location, function, industry, experience level, and date posted using LinkedIn’s search filters.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33</a:t>
            </a:fld>
            <a:endParaRPr lang="en-US"/>
          </a:p>
        </p:txBody>
      </p:sp>
    </p:spTree>
    <p:extLst>
      <p:ext uri="{BB962C8B-B14F-4D97-AF65-F5344CB8AC3E}">
        <p14:creationId xmlns:p14="http://schemas.microsoft.com/office/powerpoint/2010/main" val="2514363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Review your daily Jobs You May Be Interested In by clicking on the “Jobs” icon in the top navigation, based on your job preferences, profile, companies you follow, network, interests, and other activities on LinkedIn.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more you use LinkedIn, the more accurate job recommendations you will receive.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34</a:t>
            </a:fld>
            <a:endParaRPr lang="en-US"/>
          </a:p>
        </p:txBody>
      </p:sp>
    </p:spTree>
    <p:extLst>
      <p:ext uri="{BB962C8B-B14F-4D97-AF65-F5344CB8AC3E}">
        <p14:creationId xmlns:p14="http://schemas.microsoft.com/office/powerpoint/2010/main" val="2490974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Referrals are a great way to get your foot in the door. If you have a connection at a company you would like to work for, ask them for an introduction or a referral.</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35</a:t>
            </a:fld>
            <a:endParaRPr lang="en-US"/>
          </a:p>
        </p:txBody>
      </p:sp>
    </p:spTree>
    <p:extLst>
      <p:ext uri="{BB962C8B-B14F-4D97-AF65-F5344CB8AC3E}">
        <p14:creationId xmlns:p14="http://schemas.microsoft.com/office/powerpoint/2010/main" val="2564285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On each job posting, you’ll see either the “Easy Apply” or “Apply on company website” button to apply for the job.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To apply for jobs on the go, use the LinkedIn Mobile App.</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36</a:t>
            </a:fld>
            <a:endParaRPr lang="en-US"/>
          </a:p>
        </p:txBody>
      </p:sp>
    </p:spTree>
    <p:extLst>
      <p:ext uri="{BB962C8B-B14F-4D97-AF65-F5344CB8AC3E}">
        <p14:creationId xmlns:p14="http://schemas.microsoft.com/office/powerpoint/2010/main" val="587861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37</a:t>
            </a:fld>
            <a:endParaRPr lang="en-US"/>
          </a:p>
        </p:txBody>
      </p:sp>
    </p:spTree>
    <p:extLst>
      <p:ext uri="{BB962C8B-B14F-4D97-AF65-F5344CB8AC3E}">
        <p14:creationId xmlns:p14="http://schemas.microsoft.com/office/powerpoint/2010/main" val="86439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Show jobseekers that LinkedIn has many resources to help them advance their careers.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LinkedIn has several resources to help you grow professionally.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These resources will help you use LinkedIn, stay informed on the latest job search news, apply to gigs, and learn new professional skills, get salary information for jobs you’re interested in, and more.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Good luck on your job search!</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38</a:t>
            </a:fld>
            <a:endParaRPr lang="en-US"/>
          </a:p>
        </p:txBody>
      </p:sp>
    </p:spTree>
    <p:extLst>
      <p:ext uri="{BB962C8B-B14F-4D97-AF65-F5344CB8AC3E}">
        <p14:creationId xmlns:p14="http://schemas.microsoft.com/office/powerpoint/2010/main" val="2420356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GOAL: Welcome and greet participants.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 Greet jobseekers and introduce yourself.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Start the jobseeker workshop and move on to the next slide.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39</a:t>
            </a:fld>
            <a:endParaRPr lang="en-US"/>
          </a:p>
        </p:txBody>
      </p:sp>
    </p:spTree>
    <p:extLst>
      <p:ext uri="{BB962C8B-B14F-4D97-AF65-F5344CB8AC3E}">
        <p14:creationId xmlns:p14="http://schemas.microsoft.com/office/powerpoint/2010/main" val="173386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GOAL</a:t>
            </a:r>
            <a:r>
              <a:rPr lang="en-US" sz="1200" b="0" i="0" u="none" strike="noStrike" kern="1200" dirty="0">
                <a:solidFill>
                  <a:schemeClr val="tx1"/>
                </a:solidFill>
                <a:effectLst/>
                <a:latin typeface="+mn-lt"/>
                <a:ea typeface="+mn-ea"/>
                <a:cs typeface="+mn-cs"/>
              </a:rPr>
              <a:t>: Explain how professionals use LinkedIn.</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SAY: </a:t>
            </a:r>
            <a:r>
              <a:rPr lang="en-US" sz="1200" b="0" i="0" u="none" strike="noStrike" kern="1200" dirty="0">
                <a:solidFill>
                  <a:schemeClr val="tx1"/>
                </a:solidFill>
                <a:effectLst/>
                <a:latin typeface="+mn-lt"/>
                <a:ea typeface="+mn-ea"/>
                <a:cs typeface="+mn-cs"/>
              </a:rPr>
              <a:t>LinkedIn is the social network for professionals.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4</a:t>
            </a:fld>
            <a:endParaRPr lang="en-US"/>
          </a:p>
        </p:txBody>
      </p:sp>
    </p:spTree>
    <p:extLst>
      <p:ext uri="{BB962C8B-B14F-4D97-AF65-F5344CB8AC3E}">
        <p14:creationId xmlns:p14="http://schemas.microsoft.com/office/powerpoint/2010/main" val="147889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GOAL: </a:t>
            </a:r>
            <a:r>
              <a:rPr lang="en-US" sz="1200" b="0" i="0" u="none" strike="noStrike" kern="1200" dirty="0">
                <a:solidFill>
                  <a:schemeClr val="tx1"/>
                </a:solidFill>
                <a:effectLst/>
                <a:latin typeface="+mn-lt"/>
                <a:ea typeface="+mn-ea"/>
                <a:cs typeface="+mn-cs"/>
              </a:rPr>
              <a:t>Show trainers that hiring managers or recruiters will most likely go to LinkedIn and view profiles before deciding if they want to interview the candidate..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Before we start the mock class, I want to show you how Recruiters use LinkedIn and why we want jobseekers to complete all of the steps on the checklist.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one of our examples, you’ll see that LinkedIn influences how employers find and screen candidates. We’ll touch on that again in a bit.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DO:</a:t>
            </a:r>
            <a:r>
              <a:rPr lang="en-US" sz="1200" b="0" i="0" u="none" strike="noStrike" kern="1200" dirty="0">
                <a:solidFill>
                  <a:schemeClr val="tx1"/>
                </a:solidFill>
                <a:effectLst/>
                <a:latin typeface="+mn-lt"/>
                <a:ea typeface="+mn-ea"/>
                <a:cs typeface="+mn-cs"/>
              </a:rPr>
              <a:t> A demo of LinkedIn Recruiter Spotlight search.</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5</a:t>
            </a:fld>
            <a:endParaRPr lang="en-US"/>
          </a:p>
        </p:txBody>
      </p:sp>
    </p:spTree>
    <p:extLst>
      <p:ext uri="{BB962C8B-B14F-4D97-AF65-F5344CB8AC3E}">
        <p14:creationId xmlns:p14="http://schemas.microsoft.com/office/powerpoint/2010/main" val="175200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GOAL: To show who is on LinkedIn and the hiring activities on LinkedIn.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For jobseekers to understand that if they didn’t use LinkedIn to apply for a job, the hiring manager or recruiter will most likely still go to LinkedIn and view their profile before deciding to interview them.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SAY: 2.5 million people on LinkedIn are hired through their connections every year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Don’t just apply to jobs, connect to jobs on LinkedIn</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Regardless of how the hiring manager first learns about you, most likely they are checking out your LinkedIn profile before deciding to bring you in for an interview.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6</a:t>
            </a:fld>
            <a:endParaRPr lang="en-US"/>
          </a:p>
        </p:txBody>
      </p:sp>
    </p:spTree>
    <p:extLst>
      <p:ext uri="{BB962C8B-B14F-4D97-AF65-F5344CB8AC3E}">
        <p14:creationId xmlns:p14="http://schemas.microsoft.com/office/powerpoint/2010/main" val="430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8</a:t>
            </a:fld>
            <a:endParaRPr lang="en-US"/>
          </a:p>
        </p:txBody>
      </p:sp>
    </p:spTree>
    <p:extLst>
      <p:ext uri="{BB962C8B-B14F-4D97-AF65-F5344CB8AC3E}">
        <p14:creationId xmlns:p14="http://schemas.microsoft.com/office/powerpoint/2010/main" val="2944035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To start connecting with your professional world, we will first need to create a LinkedIn account. Go to </a:t>
            </a:r>
            <a:r>
              <a:rPr lang="en-US" sz="1200" b="0" i="0" u="none" strike="noStrike" kern="1200" dirty="0" err="1">
                <a:solidFill>
                  <a:schemeClr val="tx1"/>
                </a:solidFill>
                <a:effectLst/>
                <a:latin typeface="+mn-lt"/>
                <a:ea typeface="+mn-ea"/>
                <a:cs typeface="+mn-cs"/>
              </a:rPr>
              <a:t>linkedin.com</a:t>
            </a:r>
            <a:r>
              <a:rPr lang="en-US" sz="1200" b="0" i="0" u="none" strike="noStrike" kern="1200" dirty="0">
                <a:solidFill>
                  <a:schemeClr val="tx1"/>
                </a:solidFill>
                <a:effectLst/>
                <a:latin typeface="+mn-lt"/>
                <a:ea typeface="+mn-ea"/>
                <a:cs typeface="+mn-cs"/>
              </a:rPr>
              <a:t> and complete the prompts that follow.</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If participants forget their LinkedIn sign-in information, they can complete a verification process on the LinkedIn website. However, doing so could become time-consuming and distract from the workshop’s learning goals. Advise participants to proceed carefully and methodically when completing their profile, to follow on-screen instructions, and to be attentive about remembering their account login information.  </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C528159-1B8D-AA4E-B029-EAC82009EB07}" type="slidenum">
              <a:rPr lang="en-US" smtClean="0"/>
              <a:t>10</a:t>
            </a:fld>
            <a:endParaRPr lang="en-US"/>
          </a:p>
        </p:txBody>
      </p:sp>
    </p:spTree>
    <p:extLst>
      <p:ext uri="{BB962C8B-B14F-4D97-AF65-F5344CB8AC3E}">
        <p14:creationId xmlns:p14="http://schemas.microsoft.com/office/powerpoint/2010/main" val="385759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i="0" u="none" strike="noStrike" dirty="0">
                <a:solidFill>
                  <a:schemeClr val="dk1"/>
                </a:solidFill>
                <a:latin typeface="Calibri"/>
                <a:ea typeface="Calibri"/>
                <a:cs typeface="Calibri"/>
                <a:sym typeface="Calibri"/>
              </a:rPr>
              <a:t>DO:</a:t>
            </a:r>
            <a:r>
              <a:rPr lang="en-US" sz="3200" b="0" i="0" u="none" strike="noStrike" dirty="0">
                <a:solidFill>
                  <a:schemeClr val="dk1"/>
                </a:solidFill>
                <a:latin typeface="Calibri"/>
                <a:ea typeface="Calibri"/>
                <a:cs typeface="Calibri"/>
                <a:sym typeface="Calibri"/>
              </a:rPr>
              <a:t> Click middle of the screenshot to play the video</a:t>
            </a:r>
            <a:endParaRPr b="0" dirty="0"/>
          </a:p>
          <a:p>
            <a:pPr marL="0" lvl="0" indent="0" algn="l" rtl="0">
              <a:spcBef>
                <a:spcPts val="0"/>
              </a:spcBef>
              <a:spcAft>
                <a:spcPts val="0"/>
              </a:spcAft>
              <a:buNone/>
            </a:pPr>
            <a:br>
              <a:rPr lang="en-US" b="0" dirty="0"/>
            </a:br>
            <a:r>
              <a:rPr lang="en-US" sz="3200" b="1" i="0" u="none" strike="noStrike" dirty="0">
                <a:solidFill>
                  <a:schemeClr val="dk1"/>
                </a:solidFill>
                <a:latin typeface="Calibri"/>
                <a:ea typeface="Calibri"/>
                <a:cs typeface="Calibri"/>
                <a:sym typeface="Calibri"/>
              </a:rPr>
              <a:t>SAY:</a:t>
            </a:r>
            <a:r>
              <a:rPr lang="en-US" sz="3200" b="0" i="0" u="none" strike="noStrike" dirty="0">
                <a:solidFill>
                  <a:schemeClr val="dk1"/>
                </a:solidFill>
                <a:latin typeface="Calibri"/>
                <a:ea typeface="Calibri"/>
                <a:cs typeface="Calibri"/>
                <a:sym typeface="Calibri"/>
              </a:rPr>
              <a:t> Add your email address in the next screen to import your contacts and begin connecting with people you know.</a:t>
            </a:r>
            <a:endParaRPr dirty="0"/>
          </a:p>
        </p:txBody>
      </p:sp>
      <p:sp>
        <p:nvSpPr>
          <p:cNvPr id="290" name="Google Shape;29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5757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1388941" y="1279525"/>
            <a:ext cx="21611907" cy="907415"/>
          </a:xfrm>
        </p:spPr>
        <p:txBody>
          <a:bodyPr>
            <a:normAutofit/>
          </a:bodyPr>
          <a:lstStyle>
            <a:lvl1pPr marL="0" indent="0">
              <a:buFontTx/>
              <a:buNone/>
              <a:defRPr sz="6600" b="0" i="0">
                <a:solidFill>
                  <a:schemeClr val="accent2"/>
                </a:solidFill>
                <a:latin typeface="Community Light" panose="02000303040000020003" pitchFamily="2" charset="0"/>
              </a:defRPr>
            </a:lvl1pPr>
            <a:lvl2pPr marL="914400" indent="0">
              <a:buFontTx/>
              <a:buNone/>
              <a:defRPr b="0" i="0">
                <a:solidFill>
                  <a:schemeClr val="bg2"/>
                </a:solidFill>
                <a:latin typeface="LKN Sans Light" panose="02000303040000020003" pitchFamily="2" charset="0"/>
              </a:defRPr>
            </a:lvl2pPr>
            <a:lvl3pPr marL="1828800" indent="0">
              <a:buFontTx/>
              <a:buNone/>
              <a:defRPr b="0" i="0">
                <a:solidFill>
                  <a:schemeClr val="bg2"/>
                </a:solidFill>
                <a:latin typeface="LKN Sans Light" panose="02000303040000020003" pitchFamily="2" charset="0"/>
              </a:defRPr>
            </a:lvl3pPr>
            <a:lvl4pPr marL="2743200" indent="0">
              <a:buFontTx/>
              <a:buNone/>
              <a:defRPr b="0" i="0">
                <a:solidFill>
                  <a:schemeClr val="bg2"/>
                </a:solidFill>
                <a:latin typeface="LKN Sans Light" panose="02000303040000020003" pitchFamily="2" charset="0"/>
              </a:defRPr>
            </a:lvl4pPr>
            <a:lvl5pPr marL="3657600" indent="0">
              <a:buFontTx/>
              <a:buNone/>
              <a:defRPr b="0" i="0">
                <a:solidFill>
                  <a:schemeClr val="bg2"/>
                </a:solidFill>
                <a:latin typeface="LKN Sans Light" panose="02000303040000020003" pitchFamily="2" charset="0"/>
              </a:defRPr>
            </a:lvl5pPr>
          </a:lstStyle>
          <a:p>
            <a:pPr lvl="0"/>
            <a:r>
              <a:rPr lang="en-US"/>
              <a:t>Edit Master text styles</a:t>
            </a:r>
          </a:p>
        </p:txBody>
      </p:sp>
      <p:sp>
        <p:nvSpPr>
          <p:cNvPr id="16" name="Text Placeholder 8">
            <a:extLst>
              <a:ext uri="{FF2B5EF4-FFF2-40B4-BE49-F238E27FC236}">
                <a16:creationId xmlns:a16="http://schemas.microsoft.com/office/drawing/2014/main" id="{862C563E-1C76-004E-9470-67C8287E2234}"/>
              </a:ext>
            </a:extLst>
          </p:cNvPr>
          <p:cNvSpPr>
            <a:spLocks noGrp="1"/>
          </p:cNvSpPr>
          <p:nvPr>
            <p:ph type="body" sz="quarter" idx="11"/>
          </p:nvPr>
        </p:nvSpPr>
        <p:spPr>
          <a:xfrm>
            <a:off x="1388941" y="2200713"/>
            <a:ext cx="21611907" cy="1371600"/>
          </a:xfrm>
        </p:spPr>
        <p:txBody>
          <a:bodyPr lIns="109728">
            <a:norm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Tree>
    <p:extLst>
      <p:ext uri="{BB962C8B-B14F-4D97-AF65-F5344CB8AC3E}">
        <p14:creationId xmlns:p14="http://schemas.microsoft.com/office/powerpoint/2010/main" val="32510601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x13 Image Flush Left">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62C1A7CD-F849-0844-BD28-38AC3DDF3A43}"/>
              </a:ext>
            </a:extLst>
          </p:cNvPr>
          <p:cNvSpPr>
            <a:spLocks noGrp="1"/>
          </p:cNvSpPr>
          <p:nvPr>
            <p:ph type="pic" sz="quarter" idx="10" hasCustomPrompt="1"/>
          </p:nvPr>
        </p:nvSpPr>
        <p:spPr>
          <a:xfrm>
            <a:off x="0" y="0"/>
            <a:ext cx="11966575" cy="13716000"/>
          </a:xfrm>
        </p:spPr>
        <p:txBody>
          <a:bodyPr anchor="ctr">
            <a:normAutofit/>
          </a:bodyPr>
          <a:lstStyle>
            <a:lvl1pPr marL="0" indent="0" algn="ctr">
              <a:buFontTx/>
              <a:buNone/>
              <a:defRPr sz="4400">
                <a:solidFill>
                  <a:schemeClr val="accent6"/>
                </a:solidFill>
              </a:defRPr>
            </a:lvl1pPr>
          </a:lstStyle>
          <a:p>
            <a:r>
              <a:rPr lang="en-US"/>
              <a:t>Insert Image</a:t>
            </a:r>
          </a:p>
        </p:txBody>
      </p:sp>
    </p:spTree>
    <p:extLst>
      <p:ext uri="{BB962C8B-B14F-4D97-AF65-F5344CB8AC3E}">
        <p14:creationId xmlns:p14="http://schemas.microsoft.com/office/powerpoint/2010/main" val="43529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x9.6 Image Flush Lef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3092DEDE-4211-354D-90F0-DF7243317EF0}"/>
              </a:ext>
            </a:extLst>
          </p:cNvPr>
          <p:cNvSpPr>
            <a:spLocks noGrp="1"/>
          </p:cNvSpPr>
          <p:nvPr>
            <p:ph type="pic" sz="quarter" idx="10" hasCustomPrompt="1"/>
          </p:nvPr>
        </p:nvSpPr>
        <p:spPr>
          <a:xfrm>
            <a:off x="0" y="0"/>
            <a:ext cx="8840788" cy="13716000"/>
          </a:xfrm>
        </p:spPr>
        <p:txBody>
          <a:bodyPr anchor="ctr">
            <a:normAutofit/>
          </a:bodyPr>
          <a:lstStyle>
            <a:lvl1pPr marL="0" indent="0" algn="ctr">
              <a:buFontTx/>
              <a:buNone/>
              <a:defRPr sz="4400">
                <a:solidFill>
                  <a:schemeClr val="accent6"/>
                </a:solidFill>
              </a:defRPr>
            </a:lvl1pPr>
          </a:lstStyle>
          <a:p>
            <a:r>
              <a:rPr lang="en-US"/>
              <a:t>Insert Image</a:t>
            </a:r>
          </a:p>
        </p:txBody>
      </p:sp>
    </p:spTree>
    <p:extLst>
      <p:ext uri="{BB962C8B-B14F-4D97-AF65-F5344CB8AC3E}">
        <p14:creationId xmlns:p14="http://schemas.microsoft.com/office/powerpoint/2010/main" val="1342262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Circle: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605FF5-BAD4-C64B-985B-205C7CF950E0}"/>
              </a:ext>
            </a:extLst>
          </p:cNvPr>
          <p:cNvSpPr>
            <a:spLocks noGrp="1"/>
          </p:cNvSpPr>
          <p:nvPr>
            <p:ph type="pic" sz="quarter" idx="11" hasCustomPrompt="1"/>
          </p:nvPr>
        </p:nvSpPr>
        <p:spPr>
          <a:xfrm>
            <a:off x="3733800" y="1499236"/>
            <a:ext cx="9140953" cy="10607484"/>
          </a:xfrm>
          <a:custGeom>
            <a:avLst/>
            <a:gdLst>
              <a:gd name="connsiteX0" fmla="*/ 3837210 w 9140953"/>
              <a:gd name="connsiteY0" fmla="*/ 0 h 10607484"/>
              <a:gd name="connsiteX1" fmla="*/ 9140953 w 9140953"/>
              <a:gd name="connsiteY1" fmla="*/ 5303742 h 10607484"/>
              <a:gd name="connsiteX2" fmla="*/ 3837210 w 9140953"/>
              <a:gd name="connsiteY2" fmla="*/ 10607484 h 10607484"/>
              <a:gd name="connsiteX3" fmla="*/ 86898 w 9140953"/>
              <a:gd name="connsiteY3" fmla="*/ 9054054 h 10607484"/>
              <a:gd name="connsiteX4" fmla="*/ 0 w 9140953"/>
              <a:gd name="connsiteY4" fmla="*/ 8962910 h 10607484"/>
              <a:gd name="connsiteX5" fmla="*/ 0 w 9140953"/>
              <a:gd name="connsiteY5" fmla="*/ 1644574 h 10607484"/>
              <a:gd name="connsiteX6" fmla="*/ 86898 w 9140953"/>
              <a:gd name="connsiteY6" fmla="*/ 1553430 h 10607484"/>
              <a:gd name="connsiteX7" fmla="*/ 3837210 w 9140953"/>
              <a:gd name="connsiteY7" fmla="*/ 0 h 1060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0953" h="10607484">
                <a:moveTo>
                  <a:pt x="3837210" y="0"/>
                </a:moveTo>
                <a:cubicBezTo>
                  <a:pt x="6766386" y="0"/>
                  <a:pt x="9140953" y="2374566"/>
                  <a:pt x="9140953" y="5303742"/>
                </a:cubicBezTo>
                <a:cubicBezTo>
                  <a:pt x="9140953" y="8232918"/>
                  <a:pt x="6766386" y="10607484"/>
                  <a:pt x="3837210" y="10607484"/>
                </a:cubicBezTo>
                <a:cubicBezTo>
                  <a:pt x="2372622" y="10607484"/>
                  <a:pt x="1046687" y="10013842"/>
                  <a:pt x="86898" y="9054054"/>
                </a:cubicBezTo>
                <a:lnTo>
                  <a:pt x="0" y="8962910"/>
                </a:lnTo>
                <a:lnTo>
                  <a:pt x="0" y="1644574"/>
                </a:lnTo>
                <a:lnTo>
                  <a:pt x="86898" y="1553430"/>
                </a:lnTo>
                <a:cubicBezTo>
                  <a:pt x="1046687" y="593642"/>
                  <a:pt x="2372622" y="0"/>
                  <a:pt x="3837210" y="0"/>
                </a:cubicBezTo>
                <a:close/>
              </a:path>
            </a:pathLst>
          </a:custGeom>
        </p:spPr>
        <p:txBody>
          <a:bodyPr wrap="square" anchor="ctr">
            <a:noAutofit/>
          </a:bodyPr>
          <a:lstStyle>
            <a:lvl1pPr marL="0" indent="0" algn="ctr">
              <a:buFontTx/>
              <a:buNone/>
              <a:defRPr sz="4400">
                <a:solidFill>
                  <a:schemeClr val="accent6"/>
                </a:solidFill>
              </a:defRPr>
            </a:lvl1pPr>
          </a:lstStyle>
          <a:p>
            <a:r>
              <a:rPr lang="en-US"/>
              <a:t>Insert Image</a:t>
            </a:r>
          </a:p>
        </p:txBody>
      </p:sp>
    </p:spTree>
    <p:extLst>
      <p:ext uri="{BB962C8B-B14F-4D97-AF65-F5344CB8AC3E}">
        <p14:creationId xmlns:p14="http://schemas.microsoft.com/office/powerpoint/2010/main" val="710788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Circle Righ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B65EF6-189C-2E44-B895-9A4E3C5FD5B5}"/>
              </a:ext>
            </a:extLst>
          </p:cNvPr>
          <p:cNvSpPr>
            <a:spLocks noGrp="1"/>
          </p:cNvSpPr>
          <p:nvPr>
            <p:ph type="body" sz="quarter" idx="10"/>
          </p:nvPr>
        </p:nvSpPr>
        <p:spPr>
          <a:xfrm>
            <a:off x="1388941" y="1279525"/>
            <a:ext cx="21611907" cy="907415"/>
          </a:xfrm>
        </p:spPr>
        <p:txBody>
          <a:bodyPr>
            <a:normAutofit/>
          </a:bodyPr>
          <a:lstStyle>
            <a:lvl1pPr marL="0" indent="0">
              <a:buFontTx/>
              <a:buNone/>
              <a:defRPr sz="6600" b="0" i="0">
                <a:solidFill>
                  <a:schemeClr val="accent2"/>
                </a:solidFill>
                <a:latin typeface="Community Light" panose="02000303040000020003" pitchFamily="2" charset="0"/>
              </a:defRPr>
            </a:lvl1pPr>
            <a:lvl2pPr marL="914400" indent="0">
              <a:buFontTx/>
              <a:buNone/>
              <a:defRPr b="0" i="0">
                <a:solidFill>
                  <a:schemeClr val="bg2"/>
                </a:solidFill>
                <a:latin typeface="LKN Sans Light" panose="02000303040000020003" pitchFamily="2" charset="0"/>
              </a:defRPr>
            </a:lvl2pPr>
            <a:lvl3pPr marL="1828800" indent="0">
              <a:buFontTx/>
              <a:buNone/>
              <a:defRPr b="0" i="0">
                <a:solidFill>
                  <a:schemeClr val="bg2"/>
                </a:solidFill>
                <a:latin typeface="LKN Sans Light" panose="02000303040000020003" pitchFamily="2" charset="0"/>
              </a:defRPr>
            </a:lvl3pPr>
            <a:lvl4pPr marL="2743200" indent="0">
              <a:buFontTx/>
              <a:buNone/>
              <a:defRPr b="0" i="0">
                <a:solidFill>
                  <a:schemeClr val="bg2"/>
                </a:solidFill>
                <a:latin typeface="LKN Sans Light" panose="02000303040000020003" pitchFamily="2" charset="0"/>
              </a:defRPr>
            </a:lvl4pPr>
            <a:lvl5pPr marL="3657600" indent="0">
              <a:buFontTx/>
              <a:buNone/>
              <a:defRPr b="0" i="0">
                <a:solidFill>
                  <a:schemeClr val="bg2"/>
                </a:solidFill>
                <a:latin typeface="LKN Sans Light" panose="02000303040000020003" pitchFamily="2" charset="0"/>
              </a:defRPr>
            </a:lvl5pPr>
          </a:lstStyle>
          <a:p>
            <a:pPr lvl="0"/>
            <a:r>
              <a:rPr lang="en-US"/>
              <a:t>Edit Master text styles</a:t>
            </a:r>
          </a:p>
        </p:txBody>
      </p:sp>
      <p:sp>
        <p:nvSpPr>
          <p:cNvPr id="7" name="Text Placeholder 8">
            <a:extLst>
              <a:ext uri="{FF2B5EF4-FFF2-40B4-BE49-F238E27FC236}">
                <a16:creationId xmlns:a16="http://schemas.microsoft.com/office/drawing/2014/main" id="{21755C5A-FB1E-7E4C-B1F0-4A39E8A6EBD5}"/>
              </a:ext>
            </a:extLst>
          </p:cNvPr>
          <p:cNvSpPr>
            <a:spLocks noGrp="1"/>
          </p:cNvSpPr>
          <p:nvPr>
            <p:ph type="body" sz="quarter" idx="11"/>
          </p:nvPr>
        </p:nvSpPr>
        <p:spPr>
          <a:xfrm>
            <a:off x="1388941" y="2200713"/>
            <a:ext cx="21611907" cy="1371600"/>
          </a:xfrm>
        </p:spPr>
        <p:txBody>
          <a:bodyPr lIns="109728">
            <a:norm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
        <p:nvSpPr>
          <p:cNvPr id="27" name="Picture Placeholder 26">
            <a:extLst>
              <a:ext uri="{FF2B5EF4-FFF2-40B4-BE49-F238E27FC236}">
                <a16:creationId xmlns:a16="http://schemas.microsoft.com/office/drawing/2014/main" id="{B1E40070-C3B7-BF4E-9782-F5D9E2B11A4F}"/>
              </a:ext>
            </a:extLst>
          </p:cNvPr>
          <p:cNvSpPr>
            <a:spLocks noGrp="1"/>
          </p:cNvSpPr>
          <p:nvPr>
            <p:ph type="pic" sz="quarter" idx="12" hasCustomPrompt="1"/>
          </p:nvPr>
        </p:nvSpPr>
        <p:spPr>
          <a:xfrm>
            <a:off x="13333068" y="3030614"/>
            <a:ext cx="7274202" cy="8455292"/>
          </a:xfrm>
          <a:custGeom>
            <a:avLst/>
            <a:gdLst>
              <a:gd name="connsiteX0" fmla="*/ 4227646 w 7274202"/>
              <a:gd name="connsiteY0" fmla="*/ 0 h 8455292"/>
              <a:gd name="connsiteX1" fmla="*/ 7217043 w 7274202"/>
              <a:gd name="connsiteY1" fmla="*/ 1238249 h 8455292"/>
              <a:gd name="connsiteX2" fmla="*/ 7274202 w 7274202"/>
              <a:gd name="connsiteY2" fmla="*/ 1301140 h 8455292"/>
              <a:gd name="connsiteX3" fmla="*/ 7274202 w 7274202"/>
              <a:gd name="connsiteY3" fmla="*/ 7154152 h 8455292"/>
              <a:gd name="connsiteX4" fmla="*/ 7217043 w 7274202"/>
              <a:gd name="connsiteY4" fmla="*/ 7217043 h 8455292"/>
              <a:gd name="connsiteX5" fmla="*/ 4227646 w 7274202"/>
              <a:gd name="connsiteY5" fmla="*/ 8455292 h 8455292"/>
              <a:gd name="connsiteX6" fmla="*/ 0 w 7274202"/>
              <a:gd name="connsiteY6" fmla="*/ 4227646 h 8455292"/>
              <a:gd name="connsiteX7" fmla="*/ 4227646 w 7274202"/>
              <a:gd name="connsiteY7" fmla="*/ 0 h 845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4202" h="8455292">
                <a:moveTo>
                  <a:pt x="4227646" y="0"/>
                </a:moveTo>
                <a:cubicBezTo>
                  <a:pt x="5395078" y="0"/>
                  <a:pt x="6451990" y="473196"/>
                  <a:pt x="7217043" y="1238249"/>
                </a:cubicBezTo>
                <a:lnTo>
                  <a:pt x="7274202" y="1301140"/>
                </a:lnTo>
                <a:lnTo>
                  <a:pt x="7274202" y="7154152"/>
                </a:lnTo>
                <a:lnTo>
                  <a:pt x="7217043" y="7217043"/>
                </a:lnTo>
                <a:cubicBezTo>
                  <a:pt x="6451990" y="7982097"/>
                  <a:pt x="5395078" y="8455292"/>
                  <a:pt x="4227646" y="8455292"/>
                </a:cubicBezTo>
                <a:cubicBezTo>
                  <a:pt x="1892782" y="8455292"/>
                  <a:pt x="0" y="6562510"/>
                  <a:pt x="0" y="4227646"/>
                </a:cubicBezTo>
                <a:cubicBezTo>
                  <a:pt x="0" y="1892782"/>
                  <a:pt x="1892782" y="0"/>
                  <a:pt x="4227646" y="0"/>
                </a:cubicBezTo>
                <a:close/>
              </a:path>
            </a:pathLst>
          </a:custGeom>
        </p:spPr>
        <p:txBody>
          <a:bodyPr wrap="square" anchor="ctr" anchorCtr="0">
            <a:noAutofit/>
          </a:bodyPr>
          <a:lstStyle>
            <a:lvl1pPr marL="0" indent="0" algn="ctr">
              <a:buFontTx/>
              <a:buNone/>
              <a:defRPr>
                <a:solidFill>
                  <a:schemeClr val="accent2"/>
                </a:solidFill>
              </a:defRPr>
            </a:lvl1pPr>
          </a:lstStyle>
          <a:p>
            <a:r>
              <a:rPr lang="en-US"/>
              <a:t>Insert Picture</a:t>
            </a:r>
          </a:p>
        </p:txBody>
      </p:sp>
    </p:spTree>
    <p:extLst>
      <p:ext uri="{BB962C8B-B14F-4D97-AF65-F5344CB8AC3E}">
        <p14:creationId xmlns:p14="http://schemas.microsoft.com/office/powerpoint/2010/main" val="961714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x13 Image Lef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12C0A422-248B-0648-8780-CE7B5F7D1B5E}"/>
              </a:ext>
            </a:extLst>
          </p:cNvPr>
          <p:cNvSpPr>
            <a:spLocks noGrp="1"/>
          </p:cNvSpPr>
          <p:nvPr>
            <p:ph type="pic" sz="quarter" idx="10" hasCustomPrompt="1"/>
          </p:nvPr>
        </p:nvSpPr>
        <p:spPr>
          <a:xfrm>
            <a:off x="1540042" y="2286000"/>
            <a:ext cx="12199772" cy="9120188"/>
          </a:xfrm>
        </p:spPr>
        <p:txBody>
          <a:bodyPr anchor="ctr">
            <a:normAutofit/>
          </a:bodyPr>
          <a:lstStyle>
            <a:lvl1pPr marL="0" indent="0" algn="ctr">
              <a:buFontTx/>
              <a:buNone/>
              <a:defRPr sz="4400">
                <a:solidFill>
                  <a:schemeClr val="accent6"/>
                </a:solidFill>
              </a:defRPr>
            </a:lvl1pPr>
          </a:lstStyle>
          <a:p>
            <a:r>
              <a:rPr lang="en-US"/>
              <a:t>Insert Image</a:t>
            </a:r>
          </a:p>
        </p:txBody>
      </p:sp>
    </p:spTree>
    <p:extLst>
      <p:ext uri="{BB962C8B-B14F-4D97-AF65-F5344CB8AC3E}">
        <p14:creationId xmlns:p14="http://schemas.microsoft.com/office/powerpoint/2010/main" val="226735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x9 Image Left">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25AEF35D-29CF-2341-84C8-5C5E81F74044}"/>
              </a:ext>
            </a:extLst>
          </p:cNvPr>
          <p:cNvSpPr>
            <a:spLocks noGrp="1"/>
          </p:cNvSpPr>
          <p:nvPr>
            <p:ph type="pic" sz="quarter" idx="10" hasCustomPrompt="1"/>
          </p:nvPr>
        </p:nvSpPr>
        <p:spPr>
          <a:xfrm>
            <a:off x="1573213" y="1024001"/>
            <a:ext cx="8485187" cy="12728575"/>
          </a:xfrm>
        </p:spPr>
        <p:txBody>
          <a:bodyPr anchor="ctr">
            <a:normAutofit/>
          </a:bodyPr>
          <a:lstStyle>
            <a:lvl1pPr marL="0" indent="0" algn="ctr">
              <a:buFontTx/>
              <a:buNone/>
              <a:defRPr sz="4400">
                <a:solidFill>
                  <a:schemeClr val="accent6"/>
                </a:solidFill>
              </a:defRPr>
            </a:lvl1pPr>
          </a:lstStyle>
          <a:p>
            <a:r>
              <a:rPr lang="en-US"/>
              <a:t>Insert Image</a:t>
            </a:r>
          </a:p>
        </p:txBody>
      </p:sp>
    </p:spTree>
    <p:extLst>
      <p:ext uri="{BB962C8B-B14F-4D97-AF65-F5344CB8AC3E}">
        <p14:creationId xmlns:p14="http://schemas.microsoft.com/office/powerpoint/2010/main" val="322188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up Image Collag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CE50541B-E931-2347-8CA8-B4382B6B446A}"/>
              </a:ext>
            </a:extLst>
          </p:cNvPr>
          <p:cNvSpPr>
            <a:spLocks noGrp="1"/>
          </p:cNvSpPr>
          <p:nvPr>
            <p:ph type="pic" sz="quarter" idx="10" hasCustomPrompt="1"/>
          </p:nvPr>
        </p:nvSpPr>
        <p:spPr>
          <a:xfrm>
            <a:off x="8193088" y="829340"/>
            <a:ext cx="7974012" cy="12036055"/>
          </a:xfrm>
        </p:spPr>
        <p:txBody>
          <a:bodyPr anchor="ctr">
            <a:normAutofit/>
          </a:bodyPr>
          <a:lstStyle>
            <a:lvl1pPr marL="0" indent="0" algn="ctr">
              <a:buFontTx/>
              <a:buNone/>
              <a:defRPr sz="4400">
                <a:solidFill>
                  <a:schemeClr val="accent6"/>
                </a:solidFill>
              </a:defRPr>
            </a:lvl1pPr>
          </a:lstStyle>
          <a:p>
            <a:r>
              <a:rPr lang="en-US"/>
              <a:t>Insert Image</a:t>
            </a:r>
          </a:p>
        </p:txBody>
      </p:sp>
      <p:sp>
        <p:nvSpPr>
          <p:cNvPr id="14" name="Picture Placeholder 12">
            <a:extLst>
              <a:ext uri="{FF2B5EF4-FFF2-40B4-BE49-F238E27FC236}">
                <a16:creationId xmlns:a16="http://schemas.microsoft.com/office/drawing/2014/main" id="{CF307B90-2CCC-0B4B-8B74-AA385B290006}"/>
              </a:ext>
            </a:extLst>
          </p:cNvPr>
          <p:cNvSpPr>
            <a:spLocks noGrp="1"/>
          </p:cNvSpPr>
          <p:nvPr>
            <p:ph type="pic" sz="quarter" idx="11" hasCustomPrompt="1"/>
          </p:nvPr>
        </p:nvSpPr>
        <p:spPr>
          <a:xfrm>
            <a:off x="16480465" y="841248"/>
            <a:ext cx="7927975" cy="3803650"/>
          </a:xfrm>
        </p:spPr>
        <p:txBody>
          <a:bodyPr anchor="ctr">
            <a:normAutofit/>
          </a:bodyPr>
          <a:lstStyle>
            <a:lvl1pPr marL="0" indent="0" algn="ctr">
              <a:buFontTx/>
              <a:buNone/>
              <a:defRPr sz="4400">
                <a:solidFill>
                  <a:schemeClr val="accent6"/>
                </a:solidFill>
              </a:defRPr>
            </a:lvl1pPr>
          </a:lstStyle>
          <a:p>
            <a:r>
              <a:rPr lang="en-US"/>
              <a:t>Insert Image</a:t>
            </a:r>
          </a:p>
        </p:txBody>
      </p:sp>
      <p:sp>
        <p:nvSpPr>
          <p:cNvPr id="17" name="Picture Placeholder 15">
            <a:extLst>
              <a:ext uri="{FF2B5EF4-FFF2-40B4-BE49-F238E27FC236}">
                <a16:creationId xmlns:a16="http://schemas.microsoft.com/office/drawing/2014/main" id="{EA979289-3F52-3843-9E05-2C81886F4531}"/>
              </a:ext>
            </a:extLst>
          </p:cNvPr>
          <p:cNvSpPr>
            <a:spLocks noGrp="1"/>
          </p:cNvSpPr>
          <p:nvPr>
            <p:ph type="pic" sz="quarter" idx="12" hasCustomPrompt="1"/>
          </p:nvPr>
        </p:nvSpPr>
        <p:spPr>
          <a:xfrm>
            <a:off x="16501730" y="4933950"/>
            <a:ext cx="7906710" cy="7931445"/>
          </a:xfrm>
        </p:spPr>
        <p:txBody>
          <a:bodyPr anchor="ctr">
            <a:normAutofit/>
          </a:bodyPr>
          <a:lstStyle>
            <a:lvl1pPr marL="0" indent="0" algn="ctr">
              <a:buFontTx/>
              <a:buNone/>
              <a:defRPr sz="4400">
                <a:solidFill>
                  <a:schemeClr val="accent6"/>
                </a:solidFill>
              </a:defRPr>
            </a:lvl1pPr>
          </a:lstStyle>
          <a:p>
            <a:r>
              <a:rPr lang="en-US"/>
              <a:t>Insert Image</a:t>
            </a:r>
          </a:p>
        </p:txBody>
      </p:sp>
    </p:spTree>
    <p:extLst>
      <p:ext uri="{BB962C8B-B14F-4D97-AF65-F5344CB8AC3E}">
        <p14:creationId xmlns:p14="http://schemas.microsoft.com/office/powerpoint/2010/main" val="1266125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3 Circle Image">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C193D7FC-8C11-1E49-AD09-18E4C0EA666F}"/>
              </a:ext>
            </a:extLst>
          </p:cNvPr>
          <p:cNvSpPr>
            <a:spLocks noGrp="1"/>
          </p:cNvSpPr>
          <p:nvPr>
            <p:ph type="pic" sz="quarter" idx="11" hasCustomPrompt="1"/>
          </p:nvPr>
        </p:nvSpPr>
        <p:spPr>
          <a:xfrm>
            <a:off x="2345675" y="4065616"/>
            <a:ext cx="5056611" cy="5056611"/>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9" name="Text Placeholder 5">
            <a:extLst>
              <a:ext uri="{FF2B5EF4-FFF2-40B4-BE49-F238E27FC236}">
                <a16:creationId xmlns:a16="http://schemas.microsoft.com/office/drawing/2014/main" id="{87A7C792-369D-FD4D-BD55-BC333F49AE38}"/>
              </a:ext>
            </a:extLst>
          </p:cNvPr>
          <p:cNvSpPr>
            <a:spLocks noGrp="1"/>
          </p:cNvSpPr>
          <p:nvPr>
            <p:ph type="body" sz="quarter" idx="10"/>
          </p:nvPr>
        </p:nvSpPr>
        <p:spPr>
          <a:xfrm>
            <a:off x="1388941" y="1279525"/>
            <a:ext cx="21611907" cy="907415"/>
          </a:xfrm>
        </p:spPr>
        <p:txBody>
          <a:bodyPr>
            <a:normAutofit/>
          </a:bodyPr>
          <a:lstStyle>
            <a:lvl1pPr marL="0" indent="0">
              <a:buFontTx/>
              <a:buNone/>
              <a:defRPr sz="6600" b="0" i="0">
                <a:solidFill>
                  <a:schemeClr val="accent2"/>
                </a:solidFill>
                <a:latin typeface="Community Light" panose="02000303040000020003" pitchFamily="2" charset="0"/>
              </a:defRPr>
            </a:lvl1pPr>
            <a:lvl2pPr marL="914400" indent="0">
              <a:buFontTx/>
              <a:buNone/>
              <a:defRPr b="0" i="0">
                <a:solidFill>
                  <a:schemeClr val="bg2"/>
                </a:solidFill>
                <a:latin typeface="LKN Sans Light" panose="02000303040000020003" pitchFamily="2" charset="0"/>
              </a:defRPr>
            </a:lvl2pPr>
            <a:lvl3pPr marL="1828800" indent="0">
              <a:buFontTx/>
              <a:buNone/>
              <a:defRPr b="0" i="0">
                <a:solidFill>
                  <a:schemeClr val="bg2"/>
                </a:solidFill>
                <a:latin typeface="LKN Sans Light" panose="02000303040000020003" pitchFamily="2" charset="0"/>
              </a:defRPr>
            </a:lvl3pPr>
            <a:lvl4pPr marL="2743200" indent="0">
              <a:buFontTx/>
              <a:buNone/>
              <a:defRPr b="0" i="0">
                <a:solidFill>
                  <a:schemeClr val="bg2"/>
                </a:solidFill>
                <a:latin typeface="LKN Sans Light" panose="02000303040000020003" pitchFamily="2" charset="0"/>
              </a:defRPr>
            </a:lvl4pPr>
            <a:lvl5pPr marL="3657600" indent="0">
              <a:buFontTx/>
              <a:buNone/>
              <a:defRPr b="0" i="0">
                <a:solidFill>
                  <a:schemeClr val="bg2"/>
                </a:solidFill>
                <a:latin typeface="LKN Sans Light" panose="02000303040000020003" pitchFamily="2" charset="0"/>
              </a:defRPr>
            </a:lvl5pPr>
          </a:lstStyle>
          <a:p>
            <a:pPr lvl="0"/>
            <a:r>
              <a:rPr lang="en-US"/>
              <a:t>Edit Master text styles</a:t>
            </a:r>
          </a:p>
        </p:txBody>
      </p:sp>
      <p:sp>
        <p:nvSpPr>
          <p:cNvPr id="10" name="Text Placeholder 8">
            <a:extLst>
              <a:ext uri="{FF2B5EF4-FFF2-40B4-BE49-F238E27FC236}">
                <a16:creationId xmlns:a16="http://schemas.microsoft.com/office/drawing/2014/main" id="{EA092B0F-4F86-4240-8788-08AF975426FA}"/>
              </a:ext>
            </a:extLst>
          </p:cNvPr>
          <p:cNvSpPr>
            <a:spLocks noGrp="1"/>
          </p:cNvSpPr>
          <p:nvPr>
            <p:ph type="body" sz="quarter" idx="14"/>
          </p:nvPr>
        </p:nvSpPr>
        <p:spPr>
          <a:xfrm>
            <a:off x="1388941" y="2200713"/>
            <a:ext cx="21611907" cy="1371600"/>
          </a:xfrm>
        </p:spPr>
        <p:txBody>
          <a:bodyPr lIns="109728">
            <a:normAutofit/>
          </a:bodyPr>
          <a:lstStyle>
            <a:lvl1pPr marL="0" indent="0">
              <a:buFontTx/>
              <a:buNone/>
              <a:defRPr sz="4400" b="0" i="0">
                <a:solidFill>
                  <a:schemeClr val="accent6"/>
                </a:solidFill>
                <a:latin typeface="Community Light" panose="02000303040000020003" pitchFamily="2" charset="0"/>
              </a:defRPr>
            </a:lvl1pPr>
            <a:lvl2pPr marL="914400" indent="0">
              <a:buFontTx/>
              <a:buNone/>
              <a:defRPr b="0" i="0">
                <a:solidFill>
                  <a:schemeClr val="accent6"/>
                </a:solidFill>
                <a:latin typeface="LKN Sans Light" panose="02000303040000020003" pitchFamily="2" charset="0"/>
              </a:defRPr>
            </a:lvl2pPr>
            <a:lvl3pPr marL="1828800" indent="0">
              <a:buFontTx/>
              <a:buNone/>
              <a:defRPr b="0" i="0">
                <a:solidFill>
                  <a:schemeClr val="accent6"/>
                </a:solidFill>
                <a:latin typeface="LKN Sans Light" panose="02000303040000020003" pitchFamily="2" charset="0"/>
              </a:defRPr>
            </a:lvl3pPr>
            <a:lvl4pPr marL="2743200" indent="0">
              <a:buFontTx/>
              <a:buNone/>
              <a:defRPr b="0" i="0">
                <a:solidFill>
                  <a:schemeClr val="accent6"/>
                </a:solidFill>
                <a:latin typeface="LKN Sans Light" panose="02000303040000020003" pitchFamily="2" charset="0"/>
              </a:defRPr>
            </a:lvl4pPr>
            <a:lvl5pPr marL="3657600" indent="0">
              <a:buFontTx/>
              <a:buNone/>
              <a:defRPr b="0" i="0">
                <a:solidFill>
                  <a:schemeClr val="accent6"/>
                </a:solidFill>
                <a:latin typeface="LKN Sans Light" panose="02000303040000020003" pitchFamily="2" charset="0"/>
              </a:defRPr>
            </a:lvl5pPr>
          </a:lstStyle>
          <a:p>
            <a:pPr lvl="0"/>
            <a:r>
              <a:rPr lang="en-US"/>
              <a:t>Edit Master text styles</a:t>
            </a:r>
          </a:p>
        </p:txBody>
      </p:sp>
      <p:sp>
        <p:nvSpPr>
          <p:cNvPr id="13" name="Picture Placeholder 18">
            <a:extLst>
              <a:ext uri="{FF2B5EF4-FFF2-40B4-BE49-F238E27FC236}">
                <a16:creationId xmlns:a16="http://schemas.microsoft.com/office/drawing/2014/main" id="{3D5A4D7F-B3BC-B24C-B2CB-FC6494478396}"/>
              </a:ext>
            </a:extLst>
          </p:cNvPr>
          <p:cNvSpPr>
            <a:spLocks noGrp="1"/>
          </p:cNvSpPr>
          <p:nvPr>
            <p:ph type="pic" sz="quarter" idx="15" hasCustomPrompt="1"/>
          </p:nvPr>
        </p:nvSpPr>
        <p:spPr>
          <a:xfrm>
            <a:off x="9665282" y="4065616"/>
            <a:ext cx="5056611" cy="5056611"/>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14" name="Picture Placeholder 18">
            <a:extLst>
              <a:ext uri="{FF2B5EF4-FFF2-40B4-BE49-F238E27FC236}">
                <a16:creationId xmlns:a16="http://schemas.microsoft.com/office/drawing/2014/main" id="{610B7D29-2AAF-7040-8858-979110BF09E1}"/>
              </a:ext>
            </a:extLst>
          </p:cNvPr>
          <p:cNvSpPr>
            <a:spLocks noGrp="1"/>
          </p:cNvSpPr>
          <p:nvPr>
            <p:ph type="pic" sz="quarter" idx="16" hasCustomPrompt="1"/>
          </p:nvPr>
        </p:nvSpPr>
        <p:spPr>
          <a:xfrm>
            <a:off x="16976073" y="4065616"/>
            <a:ext cx="5056611" cy="5056611"/>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Tree>
    <p:extLst>
      <p:ext uri="{BB962C8B-B14F-4D97-AF65-F5344CB8AC3E}">
        <p14:creationId xmlns:p14="http://schemas.microsoft.com/office/powerpoint/2010/main" val="262778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Full-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F9C1A4-6D74-5640-A765-AC446DBBC0CB}"/>
              </a:ext>
            </a:extLst>
          </p:cNvPr>
          <p:cNvSpPr>
            <a:spLocks noGrp="1"/>
          </p:cNvSpPr>
          <p:nvPr>
            <p:ph type="pic" sz="quarter" idx="10" hasCustomPrompt="1"/>
          </p:nvPr>
        </p:nvSpPr>
        <p:spPr>
          <a:xfrm>
            <a:off x="0" y="0"/>
            <a:ext cx="24387175" cy="13716000"/>
          </a:xfrm>
        </p:spPr>
        <p:txBody>
          <a:bodyPr anchor="ctr">
            <a:normAutofit/>
          </a:bodyPr>
          <a:lstStyle>
            <a:lvl1pPr marL="0" indent="0" algn="ctr">
              <a:buFontTx/>
              <a:buNone/>
              <a:defRPr sz="4800">
                <a:solidFill>
                  <a:schemeClr val="accent6"/>
                </a:solidFill>
              </a:defRPr>
            </a:lvl1pPr>
          </a:lstStyle>
          <a:p>
            <a:r>
              <a:rPr lang="en-US"/>
              <a:t>Insert Image</a:t>
            </a:r>
          </a:p>
        </p:txBody>
      </p:sp>
    </p:spTree>
    <p:extLst>
      <p:ext uri="{BB962C8B-B14F-4D97-AF65-F5344CB8AC3E}">
        <p14:creationId xmlns:p14="http://schemas.microsoft.com/office/powerpoint/2010/main" val="40940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Image Square Collage">
    <p:spTree>
      <p:nvGrpSpPr>
        <p:cNvPr id="1" name=""/>
        <p:cNvGrpSpPr/>
        <p:nvPr/>
      </p:nvGrpSpPr>
      <p:grpSpPr>
        <a:xfrm>
          <a:off x="0" y="0"/>
          <a:ext cx="0" cy="0"/>
          <a:chOff x="0" y="0"/>
          <a:chExt cx="0" cy="0"/>
        </a:xfrm>
      </p:grpSpPr>
      <p:sp>
        <p:nvSpPr>
          <p:cNvPr id="24" name="Picture Placeholder 19">
            <a:extLst>
              <a:ext uri="{FF2B5EF4-FFF2-40B4-BE49-F238E27FC236}">
                <a16:creationId xmlns:a16="http://schemas.microsoft.com/office/drawing/2014/main" id="{9C410EEE-CD20-E74B-B73A-6D7901CC10E5}"/>
              </a:ext>
            </a:extLst>
          </p:cNvPr>
          <p:cNvSpPr>
            <a:spLocks noGrp="1"/>
          </p:cNvSpPr>
          <p:nvPr>
            <p:ph type="pic" sz="quarter" idx="10" hasCustomPrompt="1"/>
          </p:nvPr>
        </p:nvSpPr>
        <p:spPr>
          <a:xfrm>
            <a:off x="8187070" y="818709"/>
            <a:ext cx="3763925" cy="3767328"/>
          </a:xfrm>
        </p:spPr>
        <p:txBody>
          <a:bodyPr anchor="ctr" anchorCtr="0">
            <a:normAutofit/>
          </a:bodyPr>
          <a:lstStyle>
            <a:lvl1pPr marL="0" indent="0" algn="ctr">
              <a:buFontTx/>
              <a:buNone/>
              <a:defRPr sz="4000" b="0" i="0">
                <a:solidFill>
                  <a:schemeClr val="accent6"/>
                </a:solidFill>
                <a:latin typeface="Community Light" panose="02000303040000020003" pitchFamily="2" charset="0"/>
              </a:defRPr>
            </a:lvl1pPr>
          </a:lstStyle>
          <a:p>
            <a:r>
              <a:rPr lang="en-US"/>
              <a:t>Insert Image</a:t>
            </a:r>
          </a:p>
        </p:txBody>
      </p:sp>
      <p:sp>
        <p:nvSpPr>
          <p:cNvPr id="25" name="Picture Placeholder 19">
            <a:extLst>
              <a:ext uri="{FF2B5EF4-FFF2-40B4-BE49-F238E27FC236}">
                <a16:creationId xmlns:a16="http://schemas.microsoft.com/office/drawing/2014/main" id="{F1AD9C98-DCA8-C84A-B720-3F181FF74097}"/>
              </a:ext>
            </a:extLst>
          </p:cNvPr>
          <p:cNvSpPr>
            <a:spLocks noGrp="1"/>
          </p:cNvSpPr>
          <p:nvPr>
            <p:ph type="pic" sz="quarter" idx="11" hasCustomPrompt="1"/>
          </p:nvPr>
        </p:nvSpPr>
        <p:spPr>
          <a:xfrm>
            <a:off x="12332463" y="818709"/>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26" name="Picture Placeholder 19">
            <a:extLst>
              <a:ext uri="{FF2B5EF4-FFF2-40B4-BE49-F238E27FC236}">
                <a16:creationId xmlns:a16="http://schemas.microsoft.com/office/drawing/2014/main" id="{568040CF-1E94-6842-9194-713C2B4BDA82}"/>
              </a:ext>
            </a:extLst>
          </p:cNvPr>
          <p:cNvSpPr>
            <a:spLocks noGrp="1"/>
          </p:cNvSpPr>
          <p:nvPr>
            <p:ph type="pic" sz="quarter" idx="12" hasCustomPrompt="1"/>
          </p:nvPr>
        </p:nvSpPr>
        <p:spPr>
          <a:xfrm>
            <a:off x="16477856" y="818709"/>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27" name="Picture Placeholder 19">
            <a:extLst>
              <a:ext uri="{FF2B5EF4-FFF2-40B4-BE49-F238E27FC236}">
                <a16:creationId xmlns:a16="http://schemas.microsoft.com/office/drawing/2014/main" id="{B9045221-2AA6-E44B-84EE-F3D3E0324D85}"/>
              </a:ext>
            </a:extLst>
          </p:cNvPr>
          <p:cNvSpPr>
            <a:spLocks noGrp="1"/>
          </p:cNvSpPr>
          <p:nvPr>
            <p:ph type="pic" sz="quarter" idx="13" hasCustomPrompt="1"/>
          </p:nvPr>
        </p:nvSpPr>
        <p:spPr>
          <a:xfrm>
            <a:off x="20623250" y="818709"/>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28" name="Picture Placeholder 19">
            <a:extLst>
              <a:ext uri="{FF2B5EF4-FFF2-40B4-BE49-F238E27FC236}">
                <a16:creationId xmlns:a16="http://schemas.microsoft.com/office/drawing/2014/main" id="{5CD8E3D7-A3EC-7B42-8FFA-3C4BF3773423}"/>
              </a:ext>
            </a:extLst>
          </p:cNvPr>
          <p:cNvSpPr>
            <a:spLocks noGrp="1"/>
          </p:cNvSpPr>
          <p:nvPr>
            <p:ph type="pic" sz="quarter" idx="14" hasCustomPrompt="1"/>
          </p:nvPr>
        </p:nvSpPr>
        <p:spPr>
          <a:xfrm>
            <a:off x="8208335" y="4926421"/>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29" name="Picture Placeholder 19">
            <a:extLst>
              <a:ext uri="{FF2B5EF4-FFF2-40B4-BE49-F238E27FC236}">
                <a16:creationId xmlns:a16="http://schemas.microsoft.com/office/drawing/2014/main" id="{9077D294-559B-EE48-B80E-3C207D36CE07}"/>
              </a:ext>
            </a:extLst>
          </p:cNvPr>
          <p:cNvSpPr>
            <a:spLocks noGrp="1"/>
          </p:cNvSpPr>
          <p:nvPr>
            <p:ph type="pic" sz="quarter" idx="15" hasCustomPrompt="1"/>
          </p:nvPr>
        </p:nvSpPr>
        <p:spPr>
          <a:xfrm>
            <a:off x="12353728" y="4926421"/>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30" name="Picture Placeholder 19">
            <a:extLst>
              <a:ext uri="{FF2B5EF4-FFF2-40B4-BE49-F238E27FC236}">
                <a16:creationId xmlns:a16="http://schemas.microsoft.com/office/drawing/2014/main" id="{7CFB663F-34ED-C64A-A8CE-0B95B2C20E03}"/>
              </a:ext>
            </a:extLst>
          </p:cNvPr>
          <p:cNvSpPr>
            <a:spLocks noGrp="1"/>
          </p:cNvSpPr>
          <p:nvPr>
            <p:ph type="pic" sz="quarter" idx="16" hasCustomPrompt="1"/>
          </p:nvPr>
        </p:nvSpPr>
        <p:spPr>
          <a:xfrm>
            <a:off x="16499121" y="4926421"/>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31" name="Picture Placeholder 19">
            <a:extLst>
              <a:ext uri="{FF2B5EF4-FFF2-40B4-BE49-F238E27FC236}">
                <a16:creationId xmlns:a16="http://schemas.microsoft.com/office/drawing/2014/main" id="{B9B0DB19-6146-9845-9A6E-3E42B76CB1DF}"/>
              </a:ext>
            </a:extLst>
          </p:cNvPr>
          <p:cNvSpPr>
            <a:spLocks noGrp="1"/>
          </p:cNvSpPr>
          <p:nvPr>
            <p:ph type="pic" sz="quarter" idx="17" hasCustomPrompt="1"/>
          </p:nvPr>
        </p:nvSpPr>
        <p:spPr>
          <a:xfrm>
            <a:off x="20644515" y="4926421"/>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32" name="Picture Placeholder 19">
            <a:extLst>
              <a:ext uri="{FF2B5EF4-FFF2-40B4-BE49-F238E27FC236}">
                <a16:creationId xmlns:a16="http://schemas.microsoft.com/office/drawing/2014/main" id="{9D778AF7-79A7-6346-8335-4035E51FB8C0}"/>
              </a:ext>
            </a:extLst>
          </p:cNvPr>
          <p:cNvSpPr>
            <a:spLocks noGrp="1"/>
          </p:cNvSpPr>
          <p:nvPr>
            <p:ph type="pic" sz="quarter" idx="18" hasCustomPrompt="1"/>
          </p:nvPr>
        </p:nvSpPr>
        <p:spPr>
          <a:xfrm>
            <a:off x="8208335" y="9055397"/>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33" name="Picture Placeholder 19">
            <a:extLst>
              <a:ext uri="{FF2B5EF4-FFF2-40B4-BE49-F238E27FC236}">
                <a16:creationId xmlns:a16="http://schemas.microsoft.com/office/drawing/2014/main" id="{0A9DA65B-9544-AE45-9166-7D9FC65DE068}"/>
              </a:ext>
            </a:extLst>
          </p:cNvPr>
          <p:cNvSpPr>
            <a:spLocks noGrp="1"/>
          </p:cNvSpPr>
          <p:nvPr>
            <p:ph type="pic" sz="quarter" idx="19" hasCustomPrompt="1"/>
          </p:nvPr>
        </p:nvSpPr>
        <p:spPr>
          <a:xfrm>
            <a:off x="12353728" y="9055397"/>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34" name="Picture Placeholder 19">
            <a:extLst>
              <a:ext uri="{FF2B5EF4-FFF2-40B4-BE49-F238E27FC236}">
                <a16:creationId xmlns:a16="http://schemas.microsoft.com/office/drawing/2014/main" id="{FC0E6548-EB08-4142-8A9B-27A5F75362AE}"/>
              </a:ext>
            </a:extLst>
          </p:cNvPr>
          <p:cNvSpPr>
            <a:spLocks noGrp="1"/>
          </p:cNvSpPr>
          <p:nvPr>
            <p:ph type="pic" sz="quarter" idx="20" hasCustomPrompt="1"/>
          </p:nvPr>
        </p:nvSpPr>
        <p:spPr>
          <a:xfrm>
            <a:off x="16499121" y="9055397"/>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
        <p:nvSpPr>
          <p:cNvPr id="35" name="Picture Placeholder 19">
            <a:extLst>
              <a:ext uri="{FF2B5EF4-FFF2-40B4-BE49-F238E27FC236}">
                <a16:creationId xmlns:a16="http://schemas.microsoft.com/office/drawing/2014/main" id="{685AF2B8-3BFC-8547-8261-EE94C759F9FB}"/>
              </a:ext>
            </a:extLst>
          </p:cNvPr>
          <p:cNvSpPr>
            <a:spLocks noGrp="1"/>
          </p:cNvSpPr>
          <p:nvPr>
            <p:ph type="pic" sz="quarter" idx="21" hasCustomPrompt="1"/>
          </p:nvPr>
        </p:nvSpPr>
        <p:spPr>
          <a:xfrm>
            <a:off x="20644515" y="9055397"/>
            <a:ext cx="3763925" cy="3767328"/>
          </a:xfrm>
        </p:spPr>
        <p:txBody>
          <a:bodyPr anchor="ctr" anchorCtr="0">
            <a:normAutofit/>
          </a:bodyPr>
          <a:lstStyle>
            <a:lvl1pPr marL="0" marR="0" indent="0" algn="ctr" defTabSz="1828800" rtl="0" eaLnBrk="1" fontAlgn="auto" latinLnBrk="0" hangingPunct="1">
              <a:lnSpc>
                <a:spcPct val="90000"/>
              </a:lnSpc>
              <a:spcBef>
                <a:spcPts val="2000"/>
              </a:spcBef>
              <a:spcAft>
                <a:spcPts val="0"/>
              </a:spcAft>
              <a:buClrTx/>
              <a:buSzTx/>
              <a:buFontTx/>
              <a:buNone/>
              <a:tabLst/>
              <a:defRPr sz="4000" b="0" i="0">
                <a:solidFill>
                  <a:schemeClr val="accent6"/>
                </a:solidFill>
                <a:latin typeface="Community Light" panose="02000303040000020003" pitchFamily="2" charset="0"/>
              </a:defRPr>
            </a:lvl1pPr>
          </a:lstStyle>
          <a:p>
            <a:pPr marL="0" marR="0" lvl="0" indent="0" algn="ctr" defTabSz="1828800" rtl="0" eaLnBrk="1" fontAlgn="auto" latinLnBrk="0" hangingPunct="1">
              <a:lnSpc>
                <a:spcPct val="90000"/>
              </a:lnSpc>
              <a:spcBef>
                <a:spcPts val="2000"/>
              </a:spcBef>
              <a:spcAft>
                <a:spcPts val="0"/>
              </a:spcAft>
              <a:buClrTx/>
              <a:buSzTx/>
              <a:buFontTx/>
              <a:buNone/>
              <a:tabLst/>
              <a:defRPr/>
            </a:pPr>
            <a:r>
              <a:rPr lang="en-US"/>
              <a:t>Insert Image</a:t>
            </a:r>
          </a:p>
        </p:txBody>
      </p:sp>
    </p:spTree>
    <p:extLst>
      <p:ext uri="{BB962C8B-B14F-4D97-AF65-F5344CB8AC3E}">
        <p14:creationId xmlns:p14="http://schemas.microsoft.com/office/powerpoint/2010/main" val="251087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1388941" y="1279525"/>
            <a:ext cx="21611907" cy="907415"/>
          </a:xfrm>
        </p:spPr>
        <p:txBody>
          <a:bodyPr>
            <a:normAutofit/>
          </a:bodyPr>
          <a:lstStyle>
            <a:lvl1pPr marL="0" indent="0">
              <a:buFontTx/>
              <a:buNone/>
              <a:defRPr sz="6600" b="0" i="0">
                <a:solidFill>
                  <a:schemeClr val="accent2"/>
                </a:solidFill>
                <a:latin typeface="Community Light" panose="02000303040000020003" pitchFamily="2" charset="0"/>
              </a:defRPr>
            </a:lvl1pPr>
            <a:lvl2pPr marL="914400" indent="0">
              <a:buFontTx/>
              <a:buNone/>
              <a:defRPr b="0" i="0">
                <a:solidFill>
                  <a:schemeClr val="bg2"/>
                </a:solidFill>
                <a:latin typeface="LKN Sans Light" panose="02000303040000020003" pitchFamily="2" charset="0"/>
              </a:defRPr>
            </a:lvl2pPr>
            <a:lvl3pPr marL="1828800" indent="0">
              <a:buFontTx/>
              <a:buNone/>
              <a:defRPr b="0" i="0">
                <a:solidFill>
                  <a:schemeClr val="bg2"/>
                </a:solidFill>
                <a:latin typeface="LKN Sans Light" panose="02000303040000020003" pitchFamily="2" charset="0"/>
              </a:defRPr>
            </a:lvl3pPr>
            <a:lvl4pPr marL="2743200" indent="0">
              <a:buFontTx/>
              <a:buNone/>
              <a:defRPr b="0" i="0">
                <a:solidFill>
                  <a:schemeClr val="bg2"/>
                </a:solidFill>
                <a:latin typeface="LKN Sans Light" panose="02000303040000020003" pitchFamily="2" charset="0"/>
              </a:defRPr>
            </a:lvl4pPr>
            <a:lvl5pPr marL="3657600" indent="0">
              <a:buFontTx/>
              <a:buNone/>
              <a:defRPr b="0" i="0">
                <a:solidFill>
                  <a:schemeClr val="bg2"/>
                </a:solidFill>
                <a:latin typeface="LKN Sans Light" panose="02000303040000020003" pitchFamily="2" charset="0"/>
              </a:defRPr>
            </a:lvl5pPr>
          </a:lstStyle>
          <a:p>
            <a:pPr lvl="0"/>
            <a:r>
              <a:rPr lang="en-US"/>
              <a:t>Edit Master text styles</a:t>
            </a:r>
          </a:p>
        </p:txBody>
      </p:sp>
    </p:spTree>
    <p:extLst>
      <p:ext uri="{BB962C8B-B14F-4D97-AF65-F5344CB8AC3E}">
        <p14:creationId xmlns:p14="http://schemas.microsoft.com/office/powerpoint/2010/main" val="229108975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 Image Circle Collage">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1814E18F-DEAD-3440-89FF-ED77D4973F31}"/>
              </a:ext>
            </a:extLst>
          </p:cNvPr>
          <p:cNvSpPr>
            <a:spLocks noGrp="1"/>
          </p:cNvSpPr>
          <p:nvPr>
            <p:ph type="pic" sz="quarter" idx="10" hasCustomPrompt="1"/>
          </p:nvPr>
        </p:nvSpPr>
        <p:spPr>
          <a:xfrm>
            <a:off x="8782382" y="789615"/>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2" name="Picture Placeholder 18">
            <a:extLst>
              <a:ext uri="{FF2B5EF4-FFF2-40B4-BE49-F238E27FC236}">
                <a16:creationId xmlns:a16="http://schemas.microsoft.com/office/drawing/2014/main" id="{8184F7FF-79C2-8E43-A182-46AD7E6BA6BC}"/>
              </a:ext>
            </a:extLst>
          </p:cNvPr>
          <p:cNvSpPr>
            <a:spLocks noGrp="1"/>
          </p:cNvSpPr>
          <p:nvPr>
            <p:ph type="pic" sz="quarter" idx="11" hasCustomPrompt="1"/>
          </p:nvPr>
        </p:nvSpPr>
        <p:spPr>
          <a:xfrm>
            <a:off x="13138187" y="789615"/>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4" name="Picture Placeholder 18">
            <a:extLst>
              <a:ext uri="{FF2B5EF4-FFF2-40B4-BE49-F238E27FC236}">
                <a16:creationId xmlns:a16="http://schemas.microsoft.com/office/drawing/2014/main" id="{3E1BD2F4-8C87-3B4B-8A7E-5586669982C8}"/>
              </a:ext>
            </a:extLst>
          </p:cNvPr>
          <p:cNvSpPr>
            <a:spLocks noGrp="1"/>
          </p:cNvSpPr>
          <p:nvPr>
            <p:ph type="pic" sz="quarter" idx="12" hasCustomPrompt="1"/>
          </p:nvPr>
        </p:nvSpPr>
        <p:spPr>
          <a:xfrm>
            <a:off x="17493992" y="789615"/>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6" name="Picture Placeholder 18">
            <a:extLst>
              <a:ext uri="{FF2B5EF4-FFF2-40B4-BE49-F238E27FC236}">
                <a16:creationId xmlns:a16="http://schemas.microsoft.com/office/drawing/2014/main" id="{B3556D9A-278E-3349-9F00-450772CE18F2}"/>
              </a:ext>
            </a:extLst>
          </p:cNvPr>
          <p:cNvSpPr>
            <a:spLocks noGrp="1"/>
          </p:cNvSpPr>
          <p:nvPr>
            <p:ph type="pic" sz="quarter" idx="13" hasCustomPrompt="1"/>
          </p:nvPr>
        </p:nvSpPr>
        <p:spPr>
          <a:xfrm>
            <a:off x="21849796" y="789615"/>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1" name="Picture Placeholder 18">
            <a:extLst>
              <a:ext uri="{FF2B5EF4-FFF2-40B4-BE49-F238E27FC236}">
                <a16:creationId xmlns:a16="http://schemas.microsoft.com/office/drawing/2014/main" id="{AE4D50C5-8010-B641-B54C-AF2A8B059E76}"/>
              </a:ext>
            </a:extLst>
          </p:cNvPr>
          <p:cNvSpPr>
            <a:spLocks noGrp="1"/>
          </p:cNvSpPr>
          <p:nvPr>
            <p:ph type="pic" sz="quarter" idx="14" hasCustomPrompt="1"/>
          </p:nvPr>
        </p:nvSpPr>
        <p:spPr>
          <a:xfrm>
            <a:off x="8782382" y="5088713"/>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2" name="Picture Placeholder 18">
            <a:extLst>
              <a:ext uri="{FF2B5EF4-FFF2-40B4-BE49-F238E27FC236}">
                <a16:creationId xmlns:a16="http://schemas.microsoft.com/office/drawing/2014/main" id="{29414DEF-3FA1-6E41-BD50-FDE868196257}"/>
              </a:ext>
            </a:extLst>
          </p:cNvPr>
          <p:cNvSpPr>
            <a:spLocks noGrp="1"/>
          </p:cNvSpPr>
          <p:nvPr>
            <p:ph type="pic" sz="quarter" idx="15" hasCustomPrompt="1"/>
          </p:nvPr>
        </p:nvSpPr>
        <p:spPr>
          <a:xfrm>
            <a:off x="13138187" y="5088713"/>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3" name="Picture Placeholder 18">
            <a:extLst>
              <a:ext uri="{FF2B5EF4-FFF2-40B4-BE49-F238E27FC236}">
                <a16:creationId xmlns:a16="http://schemas.microsoft.com/office/drawing/2014/main" id="{49CD13AE-1240-3443-AA7F-31D381E7AB3E}"/>
              </a:ext>
            </a:extLst>
          </p:cNvPr>
          <p:cNvSpPr>
            <a:spLocks noGrp="1"/>
          </p:cNvSpPr>
          <p:nvPr>
            <p:ph type="pic" sz="quarter" idx="16" hasCustomPrompt="1"/>
          </p:nvPr>
        </p:nvSpPr>
        <p:spPr>
          <a:xfrm>
            <a:off x="17493992" y="5088713"/>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4" name="Picture Placeholder 18">
            <a:extLst>
              <a:ext uri="{FF2B5EF4-FFF2-40B4-BE49-F238E27FC236}">
                <a16:creationId xmlns:a16="http://schemas.microsoft.com/office/drawing/2014/main" id="{B3D4F6EC-C061-444C-B04A-2AC7640B365F}"/>
              </a:ext>
            </a:extLst>
          </p:cNvPr>
          <p:cNvSpPr>
            <a:spLocks noGrp="1"/>
          </p:cNvSpPr>
          <p:nvPr>
            <p:ph type="pic" sz="quarter" idx="17" hasCustomPrompt="1"/>
          </p:nvPr>
        </p:nvSpPr>
        <p:spPr>
          <a:xfrm>
            <a:off x="21849796" y="5088713"/>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9" name="Picture Placeholder 18">
            <a:extLst>
              <a:ext uri="{FF2B5EF4-FFF2-40B4-BE49-F238E27FC236}">
                <a16:creationId xmlns:a16="http://schemas.microsoft.com/office/drawing/2014/main" id="{60683886-D1ED-2040-A0F6-A2D3F45B00F4}"/>
              </a:ext>
            </a:extLst>
          </p:cNvPr>
          <p:cNvSpPr>
            <a:spLocks noGrp="1"/>
          </p:cNvSpPr>
          <p:nvPr>
            <p:ph type="pic" sz="quarter" idx="18" hasCustomPrompt="1"/>
          </p:nvPr>
        </p:nvSpPr>
        <p:spPr>
          <a:xfrm>
            <a:off x="8782382" y="9366546"/>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40" name="Picture Placeholder 18">
            <a:extLst>
              <a:ext uri="{FF2B5EF4-FFF2-40B4-BE49-F238E27FC236}">
                <a16:creationId xmlns:a16="http://schemas.microsoft.com/office/drawing/2014/main" id="{BA9ECCE1-D72E-9142-A6C8-8E44D2E481FA}"/>
              </a:ext>
            </a:extLst>
          </p:cNvPr>
          <p:cNvSpPr>
            <a:spLocks noGrp="1"/>
          </p:cNvSpPr>
          <p:nvPr>
            <p:ph type="pic" sz="quarter" idx="19" hasCustomPrompt="1"/>
          </p:nvPr>
        </p:nvSpPr>
        <p:spPr>
          <a:xfrm>
            <a:off x="13138187" y="9366546"/>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41" name="Picture Placeholder 18">
            <a:extLst>
              <a:ext uri="{FF2B5EF4-FFF2-40B4-BE49-F238E27FC236}">
                <a16:creationId xmlns:a16="http://schemas.microsoft.com/office/drawing/2014/main" id="{8698A784-4FA1-1E42-88CE-84F83EB0278D}"/>
              </a:ext>
            </a:extLst>
          </p:cNvPr>
          <p:cNvSpPr>
            <a:spLocks noGrp="1"/>
          </p:cNvSpPr>
          <p:nvPr>
            <p:ph type="pic" sz="quarter" idx="20" hasCustomPrompt="1"/>
          </p:nvPr>
        </p:nvSpPr>
        <p:spPr>
          <a:xfrm>
            <a:off x="17493992" y="9366546"/>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42" name="Picture Placeholder 18">
            <a:extLst>
              <a:ext uri="{FF2B5EF4-FFF2-40B4-BE49-F238E27FC236}">
                <a16:creationId xmlns:a16="http://schemas.microsoft.com/office/drawing/2014/main" id="{B71F79FD-2BF6-6447-B86B-3DDB17D64BFD}"/>
              </a:ext>
            </a:extLst>
          </p:cNvPr>
          <p:cNvSpPr>
            <a:spLocks noGrp="1"/>
          </p:cNvSpPr>
          <p:nvPr>
            <p:ph type="pic" sz="quarter" idx="21" hasCustomPrompt="1"/>
          </p:nvPr>
        </p:nvSpPr>
        <p:spPr>
          <a:xfrm>
            <a:off x="21849796" y="9366546"/>
            <a:ext cx="3465576" cy="346557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Tree>
    <p:extLst>
      <p:ext uri="{BB962C8B-B14F-4D97-AF65-F5344CB8AC3E}">
        <p14:creationId xmlns:p14="http://schemas.microsoft.com/office/powerpoint/2010/main" val="1339548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1 Gri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DF5BD-52A3-BD4C-A507-D95C6EAD8E27}"/>
              </a:ext>
            </a:extLst>
          </p:cNvPr>
          <p:cNvPicPr>
            <a:picLocks noChangeAspect="1"/>
          </p:cNvPicPr>
          <p:nvPr userDrawn="1"/>
        </p:nvPicPr>
        <p:blipFill>
          <a:blip r:embed="rId2">
            <a:alphaModFix amt="65000"/>
          </a:blip>
          <a:stretch>
            <a:fillRect/>
          </a:stretch>
        </p:blipFill>
        <p:spPr>
          <a:xfrm>
            <a:off x="1587" y="0"/>
            <a:ext cx="24384000" cy="13716000"/>
          </a:xfrm>
          <a:prstGeom prst="rect">
            <a:avLst/>
          </a:prstGeom>
        </p:spPr>
      </p:pic>
      <p:sp>
        <p:nvSpPr>
          <p:cNvPr id="3" name="Rectangle 2">
            <a:extLst>
              <a:ext uri="{FF2B5EF4-FFF2-40B4-BE49-F238E27FC236}">
                <a16:creationId xmlns:a16="http://schemas.microsoft.com/office/drawing/2014/main" id="{57F97EDB-6D64-4449-94E7-4BDB5EDFE7C8}"/>
              </a:ext>
            </a:extLst>
          </p:cNvPr>
          <p:cNvSpPr/>
          <p:nvPr userDrawn="1"/>
        </p:nvSpPr>
        <p:spPr>
          <a:xfrm>
            <a:off x="0" y="0"/>
            <a:ext cx="24387175" cy="1502229"/>
          </a:xfrm>
          <a:prstGeom prst="rect">
            <a:avLst/>
          </a:prstGeom>
          <a:solidFill>
            <a:srgbClr val="F3C5BB">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2E460BE-3453-D844-A023-CFBD922C5470}"/>
              </a:ext>
            </a:extLst>
          </p:cNvPr>
          <p:cNvSpPr/>
          <p:nvPr userDrawn="1"/>
        </p:nvSpPr>
        <p:spPr>
          <a:xfrm>
            <a:off x="0" y="12213771"/>
            <a:ext cx="24387175" cy="1502229"/>
          </a:xfrm>
          <a:prstGeom prst="rect">
            <a:avLst/>
          </a:prstGeom>
          <a:solidFill>
            <a:srgbClr val="F3C5BB">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BAA28C4-1A3A-3E46-BA89-B2711A5E9C60}"/>
              </a:ext>
            </a:extLst>
          </p:cNvPr>
          <p:cNvSpPr/>
          <p:nvPr userDrawn="1"/>
        </p:nvSpPr>
        <p:spPr>
          <a:xfrm rot="16200000">
            <a:off x="-6106886" y="6106886"/>
            <a:ext cx="13716003" cy="1502229"/>
          </a:xfrm>
          <a:prstGeom prst="rect">
            <a:avLst/>
          </a:prstGeom>
          <a:solidFill>
            <a:srgbClr val="F3C5BB">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C0D925-D952-014F-9A24-5F8DD6105946}"/>
              </a:ext>
            </a:extLst>
          </p:cNvPr>
          <p:cNvSpPr/>
          <p:nvPr userDrawn="1"/>
        </p:nvSpPr>
        <p:spPr>
          <a:xfrm rot="16200000">
            <a:off x="16778059" y="6106884"/>
            <a:ext cx="13716003" cy="1502229"/>
          </a:xfrm>
          <a:prstGeom prst="rect">
            <a:avLst/>
          </a:prstGeom>
          <a:solidFill>
            <a:srgbClr val="F3C5BB">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5840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 Gri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5D2565-98A1-FC47-95C2-90450CC4B9CA}"/>
              </a:ext>
            </a:extLst>
          </p:cNvPr>
          <p:cNvSpPr/>
          <p:nvPr userDrawn="1"/>
        </p:nvSpPr>
        <p:spPr>
          <a:xfrm>
            <a:off x="1541417"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66A491-1E6A-284D-84ED-F5FA3888DA73}"/>
              </a:ext>
            </a:extLst>
          </p:cNvPr>
          <p:cNvSpPr/>
          <p:nvPr userDrawn="1"/>
        </p:nvSpPr>
        <p:spPr>
          <a:xfrm>
            <a:off x="3370613"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7E63E6-59D2-B94E-B2C1-9ECD1A39DEA3}"/>
              </a:ext>
            </a:extLst>
          </p:cNvPr>
          <p:cNvSpPr/>
          <p:nvPr userDrawn="1"/>
        </p:nvSpPr>
        <p:spPr>
          <a:xfrm>
            <a:off x="5199809"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4AD0A4-6EBE-D044-BD8D-9B595DF0734E}"/>
              </a:ext>
            </a:extLst>
          </p:cNvPr>
          <p:cNvSpPr/>
          <p:nvPr userDrawn="1"/>
        </p:nvSpPr>
        <p:spPr>
          <a:xfrm>
            <a:off x="7029005"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681471-F9D1-DA43-8FEC-B5400C838C4A}"/>
              </a:ext>
            </a:extLst>
          </p:cNvPr>
          <p:cNvSpPr/>
          <p:nvPr userDrawn="1"/>
        </p:nvSpPr>
        <p:spPr>
          <a:xfrm>
            <a:off x="8858201"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5D6611-28DE-954F-AAAE-43AF78B04F68}"/>
              </a:ext>
            </a:extLst>
          </p:cNvPr>
          <p:cNvSpPr/>
          <p:nvPr userDrawn="1"/>
        </p:nvSpPr>
        <p:spPr>
          <a:xfrm>
            <a:off x="10687397"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D4BE2B-4691-6746-84C7-FBD23C5D9FA7}"/>
              </a:ext>
            </a:extLst>
          </p:cNvPr>
          <p:cNvSpPr/>
          <p:nvPr userDrawn="1"/>
        </p:nvSpPr>
        <p:spPr>
          <a:xfrm>
            <a:off x="12516593"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480C11-329C-B241-BA13-E56CB0C66CA3}"/>
              </a:ext>
            </a:extLst>
          </p:cNvPr>
          <p:cNvSpPr/>
          <p:nvPr userDrawn="1"/>
        </p:nvSpPr>
        <p:spPr>
          <a:xfrm>
            <a:off x="14345789"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76E7B5-C2B7-754C-9ABE-87F4684E5704}"/>
              </a:ext>
            </a:extLst>
          </p:cNvPr>
          <p:cNvSpPr/>
          <p:nvPr userDrawn="1"/>
        </p:nvSpPr>
        <p:spPr>
          <a:xfrm>
            <a:off x="16174985"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716C3F-2DB8-684E-8C4D-3DCA2DAB6749}"/>
              </a:ext>
            </a:extLst>
          </p:cNvPr>
          <p:cNvSpPr/>
          <p:nvPr userDrawn="1"/>
        </p:nvSpPr>
        <p:spPr>
          <a:xfrm>
            <a:off x="18004181"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F6D12F-7AE5-3740-86D9-FD30AF5F7465}"/>
              </a:ext>
            </a:extLst>
          </p:cNvPr>
          <p:cNvSpPr/>
          <p:nvPr userDrawn="1"/>
        </p:nvSpPr>
        <p:spPr>
          <a:xfrm>
            <a:off x="19833377"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A24B82-BFDF-4346-B988-4F1B730B7C10}"/>
              </a:ext>
            </a:extLst>
          </p:cNvPr>
          <p:cNvSpPr/>
          <p:nvPr userDrawn="1"/>
        </p:nvSpPr>
        <p:spPr>
          <a:xfrm>
            <a:off x="21682453" y="-43544"/>
            <a:ext cx="1175657" cy="13759543"/>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B00749-6CA6-134F-B4FA-79C33F8FE159}"/>
              </a:ext>
            </a:extLst>
          </p:cNvPr>
          <p:cNvSpPr/>
          <p:nvPr userDrawn="1"/>
        </p:nvSpPr>
        <p:spPr>
          <a:xfrm>
            <a:off x="0" y="0"/>
            <a:ext cx="24387175" cy="1502229"/>
          </a:xfrm>
          <a:prstGeom prst="rect">
            <a:avLst/>
          </a:prstGeom>
          <a:solidFill>
            <a:srgbClr val="F3C5BB">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4A37395-721D-4649-BEAB-48E4C007A6A6}"/>
              </a:ext>
            </a:extLst>
          </p:cNvPr>
          <p:cNvSpPr/>
          <p:nvPr userDrawn="1"/>
        </p:nvSpPr>
        <p:spPr>
          <a:xfrm>
            <a:off x="0" y="12213771"/>
            <a:ext cx="24387175" cy="1502229"/>
          </a:xfrm>
          <a:prstGeom prst="rect">
            <a:avLst/>
          </a:prstGeom>
          <a:solidFill>
            <a:srgbClr val="F3C5BB">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BE235C-85C9-004F-9C4A-2E78414DBAF7}"/>
              </a:ext>
            </a:extLst>
          </p:cNvPr>
          <p:cNvSpPr/>
          <p:nvPr userDrawn="1"/>
        </p:nvSpPr>
        <p:spPr>
          <a:xfrm rot="16200000">
            <a:off x="-6106886" y="6106886"/>
            <a:ext cx="13716003" cy="1502229"/>
          </a:xfrm>
          <a:prstGeom prst="rect">
            <a:avLst/>
          </a:prstGeom>
          <a:solidFill>
            <a:srgbClr val="F3C5BB">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6E99DD4-0D19-2E49-86FE-94E8B8C21C89}"/>
              </a:ext>
            </a:extLst>
          </p:cNvPr>
          <p:cNvSpPr/>
          <p:nvPr userDrawn="1"/>
        </p:nvSpPr>
        <p:spPr>
          <a:xfrm rot="16200000">
            <a:off x="16778059" y="6106884"/>
            <a:ext cx="13716003" cy="1502229"/>
          </a:xfrm>
          <a:prstGeom prst="rect">
            <a:avLst/>
          </a:prstGeom>
          <a:solidFill>
            <a:srgbClr val="F3C5BB">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6D279EB-BA0F-9041-94D0-BF08BD4AE5E4}"/>
              </a:ext>
            </a:extLst>
          </p:cNvPr>
          <p:cNvSpPr/>
          <p:nvPr userDrawn="1"/>
        </p:nvSpPr>
        <p:spPr>
          <a:xfrm rot="16200000">
            <a:off x="12003088" y="-10138369"/>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9D05B67-616B-F240-9B45-BB18B6602204}"/>
              </a:ext>
            </a:extLst>
          </p:cNvPr>
          <p:cNvSpPr/>
          <p:nvPr userDrawn="1"/>
        </p:nvSpPr>
        <p:spPr>
          <a:xfrm rot="16200000">
            <a:off x="12003088" y="-9376368"/>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E06F81-3F35-3F41-B4A2-1D01E33346AA}"/>
              </a:ext>
            </a:extLst>
          </p:cNvPr>
          <p:cNvSpPr/>
          <p:nvPr userDrawn="1"/>
        </p:nvSpPr>
        <p:spPr>
          <a:xfrm rot="16200000">
            <a:off x="12003088" y="-8614367"/>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3BED741-030E-BC48-B99B-144E72A89002}"/>
              </a:ext>
            </a:extLst>
          </p:cNvPr>
          <p:cNvSpPr/>
          <p:nvPr userDrawn="1"/>
        </p:nvSpPr>
        <p:spPr>
          <a:xfrm rot="16200000">
            <a:off x="12003088" y="-7852366"/>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7C9301-7C1A-9F44-9B07-95A19C79BF76}"/>
              </a:ext>
            </a:extLst>
          </p:cNvPr>
          <p:cNvSpPr/>
          <p:nvPr userDrawn="1"/>
        </p:nvSpPr>
        <p:spPr>
          <a:xfrm rot="16200000">
            <a:off x="12003088" y="-7090365"/>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D1699D1-1EA5-F44B-A7E5-F4E9C7DD65B2}"/>
              </a:ext>
            </a:extLst>
          </p:cNvPr>
          <p:cNvSpPr/>
          <p:nvPr userDrawn="1"/>
        </p:nvSpPr>
        <p:spPr>
          <a:xfrm rot="16200000">
            <a:off x="12003088" y="-6328364"/>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5EA17D1-014D-224E-A7BC-27751461F1A2}"/>
              </a:ext>
            </a:extLst>
          </p:cNvPr>
          <p:cNvSpPr/>
          <p:nvPr userDrawn="1"/>
        </p:nvSpPr>
        <p:spPr>
          <a:xfrm rot="16200000">
            <a:off x="12003088" y="-5566363"/>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0473D5E-2DCC-824D-BE54-D1D33EE5B246}"/>
              </a:ext>
            </a:extLst>
          </p:cNvPr>
          <p:cNvSpPr/>
          <p:nvPr userDrawn="1"/>
        </p:nvSpPr>
        <p:spPr>
          <a:xfrm rot="16200000">
            <a:off x="12003088" y="-4804362"/>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33C95BD-B158-F944-AFF1-05B013759F01}"/>
              </a:ext>
            </a:extLst>
          </p:cNvPr>
          <p:cNvSpPr/>
          <p:nvPr userDrawn="1"/>
        </p:nvSpPr>
        <p:spPr>
          <a:xfrm rot="16200000">
            <a:off x="12003088" y="-4042361"/>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F48E04B-D203-094E-ADA7-4A37420AA053}"/>
              </a:ext>
            </a:extLst>
          </p:cNvPr>
          <p:cNvSpPr/>
          <p:nvPr userDrawn="1"/>
        </p:nvSpPr>
        <p:spPr>
          <a:xfrm rot="16200000">
            <a:off x="12003088" y="-3280360"/>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C236A3-16B3-0F47-8CE2-C5F06229655C}"/>
              </a:ext>
            </a:extLst>
          </p:cNvPr>
          <p:cNvSpPr/>
          <p:nvPr userDrawn="1"/>
        </p:nvSpPr>
        <p:spPr>
          <a:xfrm rot="16200000">
            <a:off x="12003088" y="-2518359"/>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D1FC399-E933-314E-B3AD-0B60BC555476}"/>
              </a:ext>
            </a:extLst>
          </p:cNvPr>
          <p:cNvSpPr/>
          <p:nvPr userDrawn="1"/>
        </p:nvSpPr>
        <p:spPr>
          <a:xfrm rot="16200000">
            <a:off x="12003088" y="-1756358"/>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C25E8FD-52E1-2648-ACE0-8531931EF487}"/>
              </a:ext>
            </a:extLst>
          </p:cNvPr>
          <p:cNvSpPr/>
          <p:nvPr userDrawn="1"/>
        </p:nvSpPr>
        <p:spPr>
          <a:xfrm rot="16200000">
            <a:off x="12003088" y="-994357"/>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57BA523-2765-4847-961A-F4465E895091}"/>
              </a:ext>
            </a:extLst>
          </p:cNvPr>
          <p:cNvSpPr/>
          <p:nvPr userDrawn="1"/>
        </p:nvSpPr>
        <p:spPr>
          <a:xfrm rot="16200000">
            <a:off x="12003088" y="-232361"/>
            <a:ext cx="381001" cy="24387176"/>
          </a:xfrm>
          <a:prstGeom prst="rect">
            <a:avLst/>
          </a:prstGeom>
          <a:solidFill>
            <a:schemeClr val="bg2">
              <a:lumMod val="20000"/>
              <a:lumOff val="8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C6BEA8D-F16D-334C-A9E0-2FE699DEA53B}"/>
              </a:ext>
            </a:extLst>
          </p:cNvPr>
          <p:cNvCxnSpPr>
            <a:cxnSpLocks/>
          </p:cNvCxnSpPr>
          <p:nvPr userDrawn="1"/>
        </p:nvCxnSpPr>
        <p:spPr>
          <a:xfrm>
            <a:off x="1515291" y="0"/>
            <a:ext cx="0" cy="13716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D29511-596D-DB4A-B4D7-1B6D525AEDFC}"/>
              </a:ext>
            </a:extLst>
          </p:cNvPr>
          <p:cNvCxnSpPr>
            <a:cxnSpLocks/>
          </p:cNvCxnSpPr>
          <p:nvPr userDrawn="1"/>
        </p:nvCxnSpPr>
        <p:spPr>
          <a:xfrm>
            <a:off x="22855928" y="0"/>
            <a:ext cx="0" cy="1371600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C2C59A-9653-F147-976A-152D54865DE4}"/>
              </a:ext>
            </a:extLst>
          </p:cNvPr>
          <p:cNvCxnSpPr>
            <a:cxnSpLocks/>
          </p:cNvCxnSpPr>
          <p:nvPr userDrawn="1"/>
        </p:nvCxnSpPr>
        <p:spPr>
          <a:xfrm>
            <a:off x="0" y="1489166"/>
            <a:ext cx="243871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98A38A-F3F1-0846-A80C-9E14AF576A5E}"/>
              </a:ext>
            </a:extLst>
          </p:cNvPr>
          <p:cNvCxnSpPr>
            <a:cxnSpLocks/>
          </p:cNvCxnSpPr>
          <p:nvPr userDrawn="1"/>
        </p:nvCxnSpPr>
        <p:spPr>
          <a:xfrm>
            <a:off x="0" y="12170229"/>
            <a:ext cx="243871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208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3x6">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1388941" y="1279525"/>
            <a:ext cx="21611907" cy="907415"/>
          </a:xfrm>
        </p:spPr>
        <p:txBody>
          <a:bodyPr>
            <a:normAutofit/>
          </a:bodyPr>
          <a:lstStyle>
            <a:lvl1pPr marL="0" indent="0">
              <a:buFontTx/>
              <a:buNone/>
              <a:defRPr sz="6600" b="0" i="0">
                <a:solidFill>
                  <a:schemeClr val="accent2"/>
                </a:solidFill>
                <a:latin typeface="Community Light" panose="02000303040000020003" pitchFamily="2" charset="0"/>
              </a:defRPr>
            </a:lvl1pPr>
            <a:lvl2pPr marL="914400" indent="0">
              <a:buFontTx/>
              <a:buNone/>
              <a:defRPr b="0" i="0">
                <a:solidFill>
                  <a:schemeClr val="bg2"/>
                </a:solidFill>
                <a:latin typeface="LKN Sans Light" panose="02000303040000020003" pitchFamily="2" charset="0"/>
              </a:defRPr>
            </a:lvl2pPr>
            <a:lvl3pPr marL="1828800" indent="0">
              <a:buFontTx/>
              <a:buNone/>
              <a:defRPr b="0" i="0">
                <a:solidFill>
                  <a:schemeClr val="bg2"/>
                </a:solidFill>
                <a:latin typeface="LKN Sans Light" panose="02000303040000020003" pitchFamily="2" charset="0"/>
              </a:defRPr>
            </a:lvl3pPr>
            <a:lvl4pPr marL="2743200" indent="0">
              <a:buFontTx/>
              <a:buNone/>
              <a:defRPr b="0" i="0">
                <a:solidFill>
                  <a:schemeClr val="bg2"/>
                </a:solidFill>
                <a:latin typeface="LKN Sans Light" panose="02000303040000020003" pitchFamily="2" charset="0"/>
              </a:defRPr>
            </a:lvl4pPr>
            <a:lvl5pPr marL="3657600" indent="0">
              <a:buFontTx/>
              <a:buNone/>
              <a:defRPr b="0" i="0">
                <a:solidFill>
                  <a:schemeClr val="bg2"/>
                </a:solidFill>
                <a:latin typeface="LKN Sans Light" panose="02000303040000020003" pitchFamily="2" charset="0"/>
              </a:defRPr>
            </a:lvl5pPr>
          </a:lstStyle>
          <a:p>
            <a:pPr lvl="0"/>
            <a:r>
              <a:rPr lang="en-US"/>
              <a:t>Edit Master text styles</a:t>
            </a:r>
          </a:p>
        </p:txBody>
      </p:sp>
      <p:cxnSp>
        <p:nvCxnSpPr>
          <p:cNvPr id="3" name="Straight Connector 2">
            <a:extLst>
              <a:ext uri="{FF2B5EF4-FFF2-40B4-BE49-F238E27FC236}">
                <a16:creationId xmlns:a16="http://schemas.microsoft.com/office/drawing/2014/main" id="{C8C026D6-A454-D542-8AE0-17D2BA9CAD7A}"/>
              </a:ext>
            </a:extLst>
          </p:cNvPr>
          <p:cNvCxnSpPr>
            <a:cxnSpLocks/>
          </p:cNvCxnSpPr>
          <p:nvPr userDrawn="1"/>
        </p:nvCxnSpPr>
        <p:spPr>
          <a:xfrm>
            <a:off x="1388941"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9C36EE-755A-C348-ADE5-8B17FB667531}"/>
              </a:ext>
            </a:extLst>
          </p:cNvPr>
          <p:cNvCxnSpPr>
            <a:cxnSpLocks/>
          </p:cNvCxnSpPr>
          <p:nvPr userDrawn="1"/>
        </p:nvCxnSpPr>
        <p:spPr>
          <a:xfrm>
            <a:off x="4997610"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009C63-85A0-2F4B-BE23-A581B989BFB7}"/>
              </a:ext>
            </a:extLst>
          </p:cNvPr>
          <p:cNvCxnSpPr>
            <a:cxnSpLocks/>
          </p:cNvCxnSpPr>
          <p:nvPr userDrawn="1"/>
        </p:nvCxnSpPr>
        <p:spPr>
          <a:xfrm>
            <a:off x="8606279"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E10AFC-F6FD-F44B-9A85-538422EEB00E}"/>
              </a:ext>
            </a:extLst>
          </p:cNvPr>
          <p:cNvCxnSpPr>
            <a:cxnSpLocks/>
          </p:cNvCxnSpPr>
          <p:nvPr userDrawn="1"/>
        </p:nvCxnSpPr>
        <p:spPr>
          <a:xfrm>
            <a:off x="12214948"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805AB2-452F-0041-9E4B-C20BAD0DFB40}"/>
              </a:ext>
            </a:extLst>
          </p:cNvPr>
          <p:cNvCxnSpPr>
            <a:cxnSpLocks/>
          </p:cNvCxnSpPr>
          <p:nvPr userDrawn="1"/>
        </p:nvCxnSpPr>
        <p:spPr>
          <a:xfrm>
            <a:off x="23040953"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3504C0-101D-A942-9AB4-F8867333C95E}"/>
              </a:ext>
            </a:extLst>
          </p:cNvPr>
          <p:cNvCxnSpPr>
            <a:cxnSpLocks/>
          </p:cNvCxnSpPr>
          <p:nvPr userDrawn="1"/>
        </p:nvCxnSpPr>
        <p:spPr>
          <a:xfrm rot="16200000">
            <a:off x="12194896" y="1630521"/>
            <a:ext cx="0" cy="21611908"/>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02025E-F506-704C-802F-99F9B826A5ED}"/>
              </a:ext>
            </a:extLst>
          </p:cNvPr>
          <p:cNvCxnSpPr>
            <a:cxnSpLocks/>
          </p:cNvCxnSpPr>
          <p:nvPr userDrawn="1"/>
        </p:nvCxnSpPr>
        <p:spPr>
          <a:xfrm rot="16200000">
            <a:off x="12194896" y="-1496297"/>
            <a:ext cx="0" cy="21611908"/>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5BB55E-876E-844F-AA0E-B4989293173F}"/>
              </a:ext>
            </a:extLst>
          </p:cNvPr>
          <p:cNvCxnSpPr>
            <a:cxnSpLocks/>
          </p:cNvCxnSpPr>
          <p:nvPr userDrawn="1"/>
        </p:nvCxnSpPr>
        <p:spPr>
          <a:xfrm rot="16200000">
            <a:off x="12194896" y="-4623115"/>
            <a:ext cx="0" cy="21611908"/>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A8D16B-CBEA-8F41-9EB4-ACB9BCE4F6F4}"/>
              </a:ext>
            </a:extLst>
          </p:cNvPr>
          <p:cNvCxnSpPr>
            <a:cxnSpLocks/>
          </p:cNvCxnSpPr>
          <p:nvPr userDrawn="1"/>
        </p:nvCxnSpPr>
        <p:spPr>
          <a:xfrm rot="16200000">
            <a:off x="12194896" y="-7749933"/>
            <a:ext cx="0" cy="21611908"/>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A0870F-151D-9340-B941-6C02714B2FC1}"/>
              </a:ext>
            </a:extLst>
          </p:cNvPr>
          <p:cNvCxnSpPr>
            <a:cxnSpLocks/>
          </p:cNvCxnSpPr>
          <p:nvPr userDrawn="1"/>
        </p:nvCxnSpPr>
        <p:spPr>
          <a:xfrm>
            <a:off x="15823617" y="3056020"/>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6E3D3D-3C55-464D-8F51-BC021F9DD8CA}"/>
              </a:ext>
            </a:extLst>
          </p:cNvPr>
          <p:cNvCxnSpPr>
            <a:cxnSpLocks/>
          </p:cNvCxnSpPr>
          <p:nvPr userDrawn="1"/>
        </p:nvCxnSpPr>
        <p:spPr>
          <a:xfrm>
            <a:off x="19432286" y="3056020"/>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251140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2x6">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AC6BD4D-D643-9547-80C4-FD1A03F61C1D}"/>
              </a:ext>
            </a:extLst>
          </p:cNvPr>
          <p:cNvSpPr>
            <a:spLocks noGrp="1"/>
          </p:cNvSpPr>
          <p:nvPr>
            <p:ph type="body" sz="quarter" idx="10"/>
          </p:nvPr>
        </p:nvSpPr>
        <p:spPr>
          <a:xfrm>
            <a:off x="1388941" y="1279525"/>
            <a:ext cx="21611907" cy="907415"/>
          </a:xfrm>
        </p:spPr>
        <p:txBody>
          <a:bodyPr>
            <a:normAutofit/>
          </a:bodyPr>
          <a:lstStyle>
            <a:lvl1pPr marL="0" indent="0">
              <a:buFontTx/>
              <a:buNone/>
              <a:defRPr sz="6600" b="0" i="0">
                <a:solidFill>
                  <a:schemeClr val="accent2"/>
                </a:solidFill>
                <a:latin typeface="Community Light" panose="02000303040000020003" pitchFamily="2" charset="0"/>
              </a:defRPr>
            </a:lvl1pPr>
            <a:lvl2pPr marL="914400" indent="0">
              <a:buFontTx/>
              <a:buNone/>
              <a:defRPr b="0" i="0">
                <a:solidFill>
                  <a:schemeClr val="bg2"/>
                </a:solidFill>
                <a:latin typeface="LKN Sans Light" panose="02000303040000020003" pitchFamily="2" charset="0"/>
              </a:defRPr>
            </a:lvl2pPr>
            <a:lvl3pPr marL="1828800" indent="0">
              <a:buFontTx/>
              <a:buNone/>
              <a:defRPr b="0" i="0">
                <a:solidFill>
                  <a:schemeClr val="bg2"/>
                </a:solidFill>
                <a:latin typeface="LKN Sans Light" panose="02000303040000020003" pitchFamily="2" charset="0"/>
              </a:defRPr>
            </a:lvl3pPr>
            <a:lvl4pPr marL="2743200" indent="0">
              <a:buFontTx/>
              <a:buNone/>
              <a:defRPr b="0" i="0">
                <a:solidFill>
                  <a:schemeClr val="bg2"/>
                </a:solidFill>
                <a:latin typeface="LKN Sans Light" panose="02000303040000020003" pitchFamily="2" charset="0"/>
              </a:defRPr>
            </a:lvl4pPr>
            <a:lvl5pPr marL="3657600" indent="0">
              <a:buFontTx/>
              <a:buNone/>
              <a:defRPr b="0" i="0">
                <a:solidFill>
                  <a:schemeClr val="bg2"/>
                </a:solidFill>
                <a:latin typeface="LKN Sans Light" panose="02000303040000020003" pitchFamily="2" charset="0"/>
              </a:defRPr>
            </a:lvl5pPr>
          </a:lstStyle>
          <a:p>
            <a:pPr lvl="0"/>
            <a:r>
              <a:rPr lang="en-US"/>
              <a:t>Edit Master text styles</a:t>
            </a:r>
          </a:p>
        </p:txBody>
      </p:sp>
      <p:grpSp>
        <p:nvGrpSpPr>
          <p:cNvPr id="5" name="Group 4">
            <a:extLst>
              <a:ext uri="{FF2B5EF4-FFF2-40B4-BE49-F238E27FC236}">
                <a16:creationId xmlns:a16="http://schemas.microsoft.com/office/drawing/2014/main" id="{36897D1A-FF92-544D-A9ED-3A94ED32BCBF}"/>
              </a:ext>
            </a:extLst>
          </p:cNvPr>
          <p:cNvGrpSpPr/>
          <p:nvPr userDrawn="1"/>
        </p:nvGrpSpPr>
        <p:grpSpPr>
          <a:xfrm>
            <a:off x="1380087" y="4855324"/>
            <a:ext cx="21660866" cy="3285786"/>
            <a:chOff x="1380087" y="3056020"/>
            <a:chExt cx="21660866" cy="3285786"/>
          </a:xfrm>
        </p:grpSpPr>
        <p:cxnSp>
          <p:nvCxnSpPr>
            <p:cNvPr id="19" name="Straight Connector 18">
              <a:extLst>
                <a:ext uri="{FF2B5EF4-FFF2-40B4-BE49-F238E27FC236}">
                  <a16:creationId xmlns:a16="http://schemas.microsoft.com/office/drawing/2014/main" id="{9EA8D16B-CBEA-8F41-9EB4-ACB9BCE4F6F4}"/>
                </a:ext>
              </a:extLst>
            </p:cNvPr>
            <p:cNvCxnSpPr>
              <a:cxnSpLocks/>
            </p:cNvCxnSpPr>
            <p:nvPr userDrawn="1"/>
          </p:nvCxnSpPr>
          <p:spPr>
            <a:xfrm rot="16200000">
              <a:off x="12194896" y="-7749933"/>
              <a:ext cx="0" cy="21611908"/>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6B8D0BA-0AE6-EC4F-AFA0-818A00EB32BF}"/>
                </a:ext>
              </a:extLst>
            </p:cNvPr>
            <p:cNvGrpSpPr/>
            <p:nvPr userDrawn="1"/>
          </p:nvGrpSpPr>
          <p:grpSpPr>
            <a:xfrm>
              <a:off x="1388941" y="3056020"/>
              <a:ext cx="21652012" cy="3285786"/>
              <a:chOff x="1388941" y="3056018"/>
              <a:chExt cx="21652012" cy="9870457"/>
            </a:xfrm>
          </p:grpSpPr>
          <p:cxnSp>
            <p:nvCxnSpPr>
              <p:cNvPr id="3" name="Straight Connector 2">
                <a:extLst>
                  <a:ext uri="{FF2B5EF4-FFF2-40B4-BE49-F238E27FC236}">
                    <a16:creationId xmlns:a16="http://schemas.microsoft.com/office/drawing/2014/main" id="{C8C026D6-A454-D542-8AE0-17D2BA9CAD7A}"/>
                  </a:ext>
                </a:extLst>
              </p:cNvPr>
              <p:cNvCxnSpPr>
                <a:cxnSpLocks/>
              </p:cNvCxnSpPr>
              <p:nvPr userDrawn="1"/>
            </p:nvCxnSpPr>
            <p:spPr>
              <a:xfrm>
                <a:off x="1388941"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9C36EE-755A-C348-ADE5-8B17FB667531}"/>
                  </a:ext>
                </a:extLst>
              </p:cNvPr>
              <p:cNvCxnSpPr>
                <a:cxnSpLocks/>
              </p:cNvCxnSpPr>
              <p:nvPr userDrawn="1"/>
            </p:nvCxnSpPr>
            <p:spPr>
              <a:xfrm>
                <a:off x="4997610"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009C63-85A0-2F4B-BE23-A581B989BFB7}"/>
                  </a:ext>
                </a:extLst>
              </p:cNvPr>
              <p:cNvCxnSpPr>
                <a:cxnSpLocks/>
              </p:cNvCxnSpPr>
              <p:nvPr userDrawn="1"/>
            </p:nvCxnSpPr>
            <p:spPr>
              <a:xfrm>
                <a:off x="8606279"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E10AFC-F6FD-F44B-9A85-538422EEB00E}"/>
                  </a:ext>
                </a:extLst>
              </p:cNvPr>
              <p:cNvCxnSpPr>
                <a:cxnSpLocks/>
              </p:cNvCxnSpPr>
              <p:nvPr userDrawn="1"/>
            </p:nvCxnSpPr>
            <p:spPr>
              <a:xfrm>
                <a:off x="12214948"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805AB2-452F-0041-9E4B-C20BAD0DFB40}"/>
                  </a:ext>
                </a:extLst>
              </p:cNvPr>
              <p:cNvCxnSpPr>
                <a:cxnSpLocks/>
              </p:cNvCxnSpPr>
              <p:nvPr userDrawn="1"/>
            </p:nvCxnSpPr>
            <p:spPr>
              <a:xfrm>
                <a:off x="23040953" y="3056018"/>
                <a:ext cx="0" cy="9870457"/>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A0870F-151D-9340-B941-6C02714B2FC1}"/>
                  </a:ext>
                </a:extLst>
              </p:cNvPr>
              <p:cNvCxnSpPr>
                <a:cxnSpLocks/>
              </p:cNvCxnSpPr>
              <p:nvPr userDrawn="1"/>
            </p:nvCxnSpPr>
            <p:spPr>
              <a:xfrm>
                <a:off x="15823617" y="3110449"/>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6E3D3D-3C55-464D-8F51-BC021F9DD8CA}"/>
                  </a:ext>
                </a:extLst>
              </p:cNvPr>
              <p:cNvCxnSpPr>
                <a:cxnSpLocks/>
              </p:cNvCxnSpPr>
              <p:nvPr userDrawn="1"/>
            </p:nvCxnSpPr>
            <p:spPr>
              <a:xfrm>
                <a:off x="19432286" y="3110449"/>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DE34A42A-A7CB-7440-B964-9A6C2A66357B}"/>
                </a:ext>
              </a:extLst>
            </p:cNvPr>
            <p:cNvCxnSpPr>
              <a:cxnSpLocks/>
            </p:cNvCxnSpPr>
            <p:nvPr userDrawn="1"/>
          </p:nvCxnSpPr>
          <p:spPr>
            <a:xfrm rot="16200000">
              <a:off x="12186041" y="-4623115"/>
              <a:ext cx="0" cy="21611908"/>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904C787-B85D-6745-A536-5E462DFAD4AD}"/>
              </a:ext>
            </a:extLst>
          </p:cNvPr>
          <p:cNvGrpSpPr/>
          <p:nvPr userDrawn="1"/>
        </p:nvGrpSpPr>
        <p:grpSpPr>
          <a:xfrm>
            <a:off x="1351137" y="8016397"/>
            <a:ext cx="21694732" cy="3140787"/>
            <a:chOff x="1351137" y="7190486"/>
            <a:chExt cx="21694732" cy="3140787"/>
          </a:xfrm>
        </p:grpSpPr>
        <p:grpSp>
          <p:nvGrpSpPr>
            <p:cNvPr id="23" name="Group 22">
              <a:extLst>
                <a:ext uri="{FF2B5EF4-FFF2-40B4-BE49-F238E27FC236}">
                  <a16:creationId xmlns:a16="http://schemas.microsoft.com/office/drawing/2014/main" id="{7B3B1009-D1DD-DA46-8D47-5DC38F4C0854}"/>
                </a:ext>
              </a:extLst>
            </p:cNvPr>
            <p:cNvGrpSpPr/>
            <p:nvPr userDrawn="1"/>
          </p:nvGrpSpPr>
          <p:grpSpPr>
            <a:xfrm>
              <a:off x="1393857" y="7190486"/>
              <a:ext cx="21652012" cy="3140787"/>
              <a:chOff x="1388941" y="3056021"/>
              <a:chExt cx="21652012" cy="9434882"/>
            </a:xfrm>
          </p:grpSpPr>
          <p:cxnSp>
            <p:nvCxnSpPr>
              <p:cNvPr id="24" name="Straight Connector 23">
                <a:extLst>
                  <a:ext uri="{FF2B5EF4-FFF2-40B4-BE49-F238E27FC236}">
                    <a16:creationId xmlns:a16="http://schemas.microsoft.com/office/drawing/2014/main" id="{F53D79EA-E3DC-E84A-B530-2C210C8E0A47}"/>
                  </a:ext>
                </a:extLst>
              </p:cNvPr>
              <p:cNvCxnSpPr>
                <a:cxnSpLocks/>
              </p:cNvCxnSpPr>
              <p:nvPr userDrawn="1"/>
            </p:nvCxnSpPr>
            <p:spPr>
              <a:xfrm>
                <a:off x="1388941"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6EA5B2-C367-E64E-AE93-E062FB7B245B}"/>
                  </a:ext>
                </a:extLst>
              </p:cNvPr>
              <p:cNvCxnSpPr>
                <a:cxnSpLocks/>
              </p:cNvCxnSpPr>
              <p:nvPr userDrawn="1"/>
            </p:nvCxnSpPr>
            <p:spPr>
              <a:xfrm>
                <a:off x="4997610"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16EE71-1FCE-7F48-8D0E-376C1FFA37F7}"/>
                  </a:ext>
                </a:extLst>
              </p:cNvPr>
              <p:cNvCxnSpPr>
                <a:cxnSpLocks/>
              </p:cNvCxnSpPr>
              <p:nvPr userDrawn="1"/>
            </p:nvCxnSpPr>
            <p:spPr>
              <a:xfrm>
                <a:off x="8606279"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5B994A-951D-084C-9799-9B2B0A1F48C4}"/>
                  </a:ext>
                </a:extLst>
              </p:cNvPr>
              <p:cNvCxnSpPr>
                <a:cxnSpLocks/>
              </p:cNvCxnSpPr>
              <p:nvPr userDrawn="1"/>
            </p:nvCxnSpPr>
            <p:spPr>
              <a:xfrm>
                <a:off x="12214948" y="3056021"/>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CF5840E-A269-E64F-A541-21CB264BFF3C}"/>
                  </a:ext>
                </a:extLst>
              </p:cNvPr>
              <p:cNvCxnSpPr>
                <a:cxnSpLocks/>
              </p:cNvCxnSpPr>
              <p:nvPr userDrawn="1"/>
            </p:nvCxnSpPr>
            <p:spPr>
              <a:xfrm>
                <a:off x="23040953" y="3546022"/>
                <a:ext cx="0" cy="8944881"/>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564798-6CE2-3C43-8B17-7BD8385115B3}"/>
                  </a:ext>
                </a:extLst>
              </p:cNvPr>
              <p:cNvCxnSpPr>
                <a:cxnSpLocks/>
              </p:cNvCxnSpPr>
              <p:nvPr userDrawn="1"/>
            </p:nvCxnSpPr>
            <p:spPr>
              <a:xfrm>
                <a:off x="15823617" y="3110449"/>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4496BB-979B-7144-A378-53CF9664D5AE}"/>
                  </a:ext>
                </a:extLst>
              </p:cNvPr>
              <p:cNvCxnSpPr>
                <a:cxnSpLocks/>
              </p:cNvCxnSpPr>
              <p:nvPr userDrawn="1"/>
            </p:nvCxnSpPr>
            <p:spPr>
              <a:xfrm>
                <a:off x="19432286" y="3110449"/>
                <a:ext cx="0" cy="9380454"/>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B347C3FD-7A69-6B41-80E0-6A425A60B0E1}"/>
                </a:ext>
              </a:extLst>
            </p:cNvPr>
            <p:cNvCxnSpPr>
              <a:cxnSpLocks/>
            </p:cNvCxnSpPr>
            <p:nvPr userDrawn="1"/>
          </p:nvCxnSpPr>
          <p:spPr>
            <a:xfrm>
              <a:off x="1351137" y="10317304"/>
              <a:ext cx="21689816" cy="13969"/>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572291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61019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ne Speak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AB95C5-78FC-6A42-8D34-01DCB809E653}"/>
              </a:ext>
            </a:extLst>
          </p:cNvPr>
          <p:cNvSpPr/>
          <p:nvPr userDrawn="1"/>
        </p:nvSpPr>
        <p:spPr>
          <a:xfrm>
            <a:off x="913199" y="0"/>
            <a:ext cx="22560777" cy="61468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Picture 16">
            <a:extLst>
              <a:ext uri="{FF2B5EF4-FFF2-40B4-BE49-F238E27FC236}">
                <a16:creationId xmlns:a16="http://schemas.microsoft.com/office/drawing/2014/main" id="{9825146B-1FC1-D04B-93CD-25738B47D4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5566" y="1447800"/>
            <a:ext cx="2182620" cy="552276"/>
          </a:xfrm>
          <a:prstGeom prst="rect">
            <a:avLst/>
          </a:prstGeom>
        </p:spPr>
      </p:pic>
      <p:sp>
        <p:nvSpPr>
          <p:cNvPr id="19" name="Picture Placeholder 18">
            <a:extLst>
              <a:ext uri="{FF2B5EF4-FFF2-40B4-BE49-F238E27FC236}">
                <a16:creationId xmlns:a16="http://schemas.microsoft.com/office/drawing/2014/main" id="{4C4C94BE-4BC2-DD45-94FD-56EB7662DE99}"/>
              </a:ext>
            </a:extLst>
          </p:cNvPr>
          <p:cNvSpPr>
            <a:spLocks noGrp="1"/>
          </p:cNvSpPr>
          <p:nvPr>
            <p:ph type="pic" sz="quarter" idx="11" hasCustomPrompt="1"/>
          </p:nvPr>
        </p:nvSpPr>
        <p:spPr>
          <a:xfrm>
            <a:off x="202428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1" name="Text Placeholder 28">
            <a:extLst>
              <a:ext uri="{FF2B5EF4-FFF2-40B4-BE49-F238E27FC236}">
                <a16:creationId xmlns:a16="http://schemas.microsoft.com/office/drawing/2014/main" id="{AC2BE33A-F589-4F4D-AD64-82D341F07A6E}"/>
              </a:ext>
            </a:extLst>
          </p:cNvPr>
          <p:cNvSpPr>
            <a:spLocks noGrp="1"/>
          </p:cNvSpPr>
          <p:nvPr>
            <p:ph type="body" sz="quarter" idx="17"/>
          </p:nvPr>
        </p:nvSpPr>
        <p:spPr>
          <a:xfrm>
            <a:off x="1969127" y="3209807"/>
            <a:ext cx="19274723" cy="1107012"/>
          </a:xfrm>
        </p:spPr>
        <p:txBody>
          <a:bodyPr>
            <a:normAutofit/>
          </a:bodyPr>
          <a:lstStyle>
            <a:lvl1pPr marL="0" indent="0">
              <a:buFontTx/>
              <a:buNone/>
              <a:defRPr sz="80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3" name="Text Placeholder 28">
            <a:extLst>
              <a:ext uri="{FF2B5EF4-FFF2-40B4-BE49-F238E27FC236}">
                <a16:creationId xmlns:a16="http://schemas.microsoft.com/office/drawing/2014/main" id="{B2F347B6-7545-EC4C-B88E-DA7A06BBDF88}"/>
              </a:ext>
            </a:extLst>
          </p:cNvPr>
          <p:cNvSpPr>
            <a:spLocks noGrp="1"/>
          </p:cNvSpPr>
          <p:nvPr>
            <p:ph type="body" sz="quarter" idx="18"/>
          </p:nvPr>
        </p:nvSpPr>
        <p:spPr>
          <a:xfrm>
            <a:off x="1993690" y="4431157"/>
            <a:ext cx="19274723" cy="928245"/>
          </a:xfrm>
        </p:spPr>
        <p:txBody>
          <a:bodyPr>
            <a:normAutofit/>
          </a:bodyPr>
          <a:lstStyle>
            <a:lvl1pPr marL="0" indent="0">
              <a:buFontTx/>
              <a:buNone/>
              <a:defRPr sz="54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6" name="Text Placeholder 34">
            <a:extLst>
              <a:ext uri="{FF2B5EF4-FFF2-40B4-BE49-F238E27FC236}">
                <a16:creationId xmlns:a16="http://schemas.microsoft.com/office/drawing/2014/main" id="{FBB340B1-D705-3F41-B639-FFF0474B6667}"/>
              </a:ext>
            </a:extLst>
          </p:cNvPr>
          <p:cNvSpPr>
            <a:spLocks noGrp="1"/>
          </p:cNvSpPr>
          <p:nvPr>
            <p:ph type="body" sz="quarter" idx="19" hasCustomPrompt="1"/>
          </p:nvPr>
        </p:nvSpPr>
        <p:spPr>
          <a:xfrm>
            <a:off x="1573249"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7" name="Text Placeholder 34">
            <a:extLst>
              <a:ext uri="{FF2B5EF4-FFF2-40B4-BE49-F238E27FC236}">
                <a16:creationId xmlns:a16="http://schemas.microsoft.com/office/drawing/2014/main" id="{7BD425B7-63EC-7F46-9A52-C6CF81CF13F3}"/>
              </a:ext>
            </a:extLst>
          </p:cNvPr>
          <p:cNvSpPr>
            <a:spLocks noGrp="1"/>
          </p:cNvSpPr>
          <p:nvPr>
            <p:ph type="body" sz="quarter" idx="20" hasCustomPrompt="1"/>
          </p:nvPr>
        </p:nvSpPr>
        <p:spPr>
          <a:xfrm>
            <a:off x="1573249"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48646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Two Speak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AB95C5-78FC-6A42-8D34-01DCB809E653}"/>
              </a:ext>
            </a:extLst>
          </p:cNvPr>
          <p:cNvSpPr/>
          <p:nvPr userDrawn="1"/>
        </p:nvSpPr>
        <p:spPr>
          <a:xfrm>
            <a:off x="913199" y="0"/>
            <a:ext cx="22560777" cy="61468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Picture 16">
            <a:extLst>
              <a:ext uri="{FF2B5EF4-FFF2-40B4-BE49-F238E27FC236}">
                <a16:creationId xmlns:a16="http://schemas.microsoft.com/office/drawing/2014/main" id="{9825146B-1FC1-D04B-93CD-25738B47D4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5566" y="1447800"/>
            <a:ext cx="2182620" cy="552276"/>
          </a:xfrm>
          <a:prstGeom prst="rect">
            <a:avLst/>
          </a:prstGeom>
        </p:spPr>
      </p:pic>
      <p:sp>
        <p:nvSpPr>
          <p:cNvPr id="19" name="Picture Placeholder 18">
            <a:extLst>
              <a:ext uri="{FF2B5EF4-FFF2-40B4-BE49-F238E27FC236}">
                <a16:creationId xmlns:a16="http://schemas.microsoft.com/office/drawing/2014/main" id="{4C4C94BE-4BC2-DD45-94FD-56EB7662DE99}"/>
              </a:ext>
            </a:extLst>
          </p:cNvPr>
          <p:cNvSpPr>
            <a:spLocks noGrp="1"/>
          </p:cNvSpPr>
          <p:nvPr>
            <p:ph type="pic" sz="quarter" idx="11" hasCustomPrompt="1"/>
          </p:nvPr>
        </p:nvSpPr>
        <p:spPr>
          <a:xfrm>
            <a:off x="202428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2" name="Picture Placeholder 18">
            <a:extLst>
              <a:ext uri="{FF2B5EF4-FFF2-40B4-BE49-F238E27FC236}">
                <a16:creationId xmlns:a16="http://schemas.microsoft.com/office/drawing/2014/main" id="{20A6E35E-E240-8F43-87D0-EC13E9B01697}"/>
              </a:ext>
            </a:extLst>
          </p:cNvPr>
          <p:cNvSpPr>
            <a:spLocks noGrp="1"/>
          </p:cNvSpPr>
          <p:nvPr>
            <p:ph type="pic" sz="quarter" idx="12" hasCustomPrompt="1"/>
          </p:nvPr>
        </p:nvSpPr>
        <p:spPr>
          <a:xfrm>
            <a:off x="777835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1" name="Text Placeholder 28">
            <a:extLst>
              <a:ext uri="{FF2B5EF4-FFF2-40B4-BE49-F238E27FC236}">
                <a16:creationId xmlns:a16="http://schemas.microsoft.com/office/drawing/2014/main" id="{AC2BE33A-F589-4F4D-AD64-82D341F07A6E}"/>
              </a:ext>
            </a:extLst>
          </p:cNvPr>
          <p:cNvSpPr>
            <a:spLocks noGrp="1"/>
          </p:cNvSpPr>
          <p:nvPr>
            <p:ph type="body" sz="quarter" idx="17"/>
          </p:nvPr>
        </p:nvSpPr>
        <p:spPr>
          <a:xfrm>
            <a:off x="1969127" y="3209807"/>
            <a:ext cx="19274723" cy="1107012"/>
          </a:xfrm>
        </p:spPr>
        <p:txBody>
          <a:bodyPr>
            <a:normAutofit/>
          </a:bodyPr>
          <a:lstStyle>
            <a:lvl1pPr marL="0" indent="0">
              <a:buFontTx/>
              <a:buNone/>
              <a:defRPr sz="80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3" name="Text Placeholder 28">
            <a:extLst>
              <a:ext uri="{FF2B5EF4-FFF2-40B4-BE49-F238E27FC236}">
                <a16:creationId xmlns:a16="http://schemas.microsoft.com/office/drawing/2014/main" id="{B2F347B6-7545-EC4C-B88E-DA7A06BBDF88}"/>
              </a:ext>
            </a:extLst>
          </p:cNvPr>
          <p:cNvSpPr>
            <a:spLocks noGrp="1"/>
          </p:cNvSpPr>
          <p:nvPr>
            <p:ph type="body" sz="quarter" idx="18"/>
          </p:nvPr>
        </p:nvSpPr>
        <p:spPr>
          <a:xfrm>
            <a:off x="1993690" y="4431157"/>
            <a:ext cx="19274723" cy="928245"/>
          </a:xfrm>
        </p:spPr>
        <p:txBody>
          <a:bodyPr>
            <a:normAutofit/>
          </a:bodyPr>
          <a:lstStyle>
            <a:lvl1pPr marL="0" indent="0">
              <a:buFontTx/>
              <a:buNone/>
              <a:defRPr sz="54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6" name="Text Placeholder 34">
            <a:extLst>
              <a:ext uri="{FF2B5EF4-FFF2-40B4-BE49-F238E27FC236}">
                <a16:creationId xmlns:a16="http://schemas.microsoft.com/office/drawing/2014/main" id="{FBB340B1-D705-3F41-B639-FFF0474B6667}"/>
              </a:ext>
            </a:extLst>
          </p:cNvPr>
          <p:cNvSpPr>
            <a:spLocks noGrp="1"/>
          </p:cNvSpPr>
          <p:nvPr>
            <p:ph type="body" sz="quarter" idx="19" hasCustomPrompt="1"/>
          </p:nvPr>
        </p:nvSpPr>
        <p:spPr>
          <a:xfrm>
            <a:off x="1573249"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7" name="Text Placeholder 34">
            <a:extLst>
              <a:ext uri="{FF2B5EF4-FFF2-40B4-BE49-F238E27FC236}">
                <a16:creationId xmlns:a16="http://schemas.microsoft.com/office/drawing/2014/main" id="{7BD425B7-63EC-7F46-9A52-C6CF81CF13F3}"/>
              </a:ext>
            </a:extLst>
          </p:cNvPr>
          <p:cNvSpPr>
            <a:spLocks noGrp="1"/>
          </p:cNvSpPr>
          <p:nvPr>
            <p:ph type="body" sz="quarter" idx="20" hasCustomPrompt="1"/>
          </p:nvPr>
        </p:nvSpPr>
        <p:spPr>
          <a:xfrm>
            <a:off x="1573249"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38" name="Text Placeholder 34">
            <a:extLst>
              <a:ext uri="{FF2B5EF4-FFF2-40B4-BE49-F238E27FC236}">
                <a16:creationId xmlns:a16="http://schemas.microsoft.com/office/drawing/2014/main" id="{807AF3A3-613C-0B46-A73C-D4CAEB12C4CB}"/>
              </a:ext>
            </a:extLst>
          </p:cNvPr>
          <p:cNvSpPr>
            <a:spLocks noGrp="1"/>
          </p:cNvSpPr>
          <p:nvPr>
            <p:ph type="body" sz="quarter" idx="21" hasCustomPrompt="1"/>
          </p:nvPr>
        </p:nvSpPr>
        <p:spPr>
          <a:xfrm>
            <a:off x="7403435"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9" name="Text Placeholder 34">
            <a:extLst>
              <a:ext uri="{FF2B5EF4-FFF2-40B4-BE49-F238E27FC236}">
                <a16:creationId xmlns:a16="http://schemas.microsoft.com/office/drawing/2014/main" id="{32A99B18-BE81-9A48-AB74-2FA68D48BC31}"/>
              </a:ext>
            </a:extLst>
          </p:cNvPr>
          <p:cNvSpPr>
            <a:spLocks noGrp="1"/>
          </p:cNvSpPr>
          <p:nvPr>
            <p:ph type="body" sz="quarter" idx="22" hasCustomPrompt="1"/>
          </p:nvPr>
        </p:nvSpPr>
        <p:spPr>
          <a:xfrm>
            <a:off x="7403435"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34195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Three Speak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AB95C5-78FC-6A42-8D34-01DCB809E653}"/>
              </a:ext>
            </a:extLst>
          </p:cNvPr>
          <p:cNvSpPr/>
          <p:nvPr userDrawn="1"/>
        </p:nvSpPr>
        <p:spPr>
          <a:xfrm>
            <a:off x="913199" y="0"/>
            <a:ext cx="22560777" cy="61468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Picture 16">
            <a:extLst>
              <a:ext uri="{FF2B5EF4-FFF2-40B4-BE49-F238E27FC236}">
                <a16:creationId xmlns:a16="http://schemas.microsoft.com/office/drawing/2014/main" id="{9825146B-1FC1-D04B-93CD-25738B47D4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5566" y="1447800"/>
            <a:ext cx="2182620" cy="552276"/>
          </a:xfrm>
          <a:prstGeom prst="rect">
            <a:avLst/>
          </a:prstGeom>
        </p:spPr>
      </p:pic>
      <p:sp>
        <p:nvSpPr>
          <p:cNvPr id="19" name="Picture Placeholder 18">
            <a:extLst>
              <a:ext uri="{FF2B5EF4-FFF2-40B4-BE49-F238E27FC236}">
                <a16:creationId xmlns:a16="http://schemas.microsoft.com/office/drawing/2014/main" id="{4C4C94BE-4BC2-DD45-94FD-56EB7662DE99}"/>
              </a:ext>
            </a:extLst>
          </p:cNvPr>
          <p:cNvSpPr>
            <a:spLocks noGrp="1"/>
          </p:cNvSpPr>
          <p:nvPr>
            <p:ph type="pic" sz="quarter" idx="11" hasCustomPrompt="1"/>
          </p:nvPr>
        </p:nvSpPr>
        <p:spPr>
          <a:xfrm>
            <a:off x="202428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2" name="Picture Placeholder 18">
            <a:extLst>
              <a:ext uri="{FF2B5EF4-FFF2-40B4-BE49-F238E27FC236}">
                <a16:creationId xmlns:a16="http://schemas.microsoft.com/office/drawing/2014/main" id="{20A6E35E-E240-8F43-87D0-EC13E9B01697}"/>
              </a:ext>
            </a:extLst>
          </p:cNvPr>
          <p:cNvSpPr>
            <a:spLocks noGrp="1"/>
          </p:cNvSpPr>
          <p:nvPr>
            <p:ph type="pic" sz="quarter" idx="12" hasCustomPrompt="1"/>
          </p:nvPr>
        </p:nvSpPr>
        <p:spPr>
          <a:xfrm>
            <a:off x="777835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5" name="Picture Placeholder 18">
            <a:extLst>
              <a:ext uri="{FF2B5EF4-FFF2-40B4-BE49-F238E27FC236}">
                <a16:creationId xmlns:a16="http://schemas.microsoft.com/office/drawing/2014/main" id="{5C1CEB3C-3E83-184B-97B3-1B97081126BC}"/>
              </a:ext>
            </a:extLst>
          </p:cNvPr>
          <p:cNvSpPr>
            <a:spLocks noGrp="1"/>
          </p:cNvSpPr>
          <p:nvPr>
            <p:ph type="pic" sz="quarter" idx="14" hasCustomPrompt="1"/>
          </p:nvPr>
        </p:nvSpPr>
        <p:spPr>
          <a:xfrm>
            <a:off x="13663393"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1" name="Text Placeholder 28">
            <a:extLst>
              <a:ext uri="{FF2B5EF4-FFF2-40B4-BE49-F238E27FC236}">
                <a16:creationId xmlns:a16="http://schemas.microsoft.com/office/drawing/2014/main" id="{AC2BE33A-F589-4F4D-AD64-82D341F07A6E}"/>
              </a:ext>
            </a:extLst>
          </p:cNvPr>
          <p:cNvSpPr>
            <a:spLocks noGrp="1"/>
          </p:cNvSpPr>
          <p:nvPr>
            <p:ph type="body" sz="quarter" idx="17"/>
          </p:nvPr>
        </p:nvSpPr>
        <p:spPr>
          <a:xfrm>
            <a:off x="1969127" y="3209807"/>
            <a:ext cx="19274723" cy="1107012"/>
          </a:xfrm>
        </p:spPr>
        <p:txBody>
          <a:bodyPr>
            <a:normAutofit/>
          </a:bodyPr>
          <a:lstStyle>
            <a:lvl1pPr marL="0" indent="0">
              <a:buFontTx/>
              <a:buNone/>
              <a:defRPr sz="80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3" name="Text Placeholder 28">
            <a:extLst>
              <a:ext uri="{FF2B5EF4-FFF2-40B4-BE49-F238E27FC236}">
                <a16:creationId xmlns:a16="http://schemas.microsoft.com/office/drawing/2014/main" id="{B2F347B6-7545-EC4C-B88E-DA7A06BBDF88}"/>
              </a:ext>
            </a:extLst>
          </p:cNvPr>
          <p:cNvSpPr>
            <a:spLocks noGrp="1"/>
          </p:cNvSpPr>
          <p:nvPr>
            <p:ph type="body" sz="quarter" idx="18"/>
          </p:nvPr>
        </p:nvSpPr>
        <p:spPr>
          <a:xfrm>
            <a:off x="1993690" y="4431157"/>
            <a:ext cx="19274723" cy="928245"/>
          </a:xfrm>
        </p:spPr>
        <p:txBody>
          <a:bodyPr>
            <a:normAutofit/>
          </a:bodyPr>
          <a:lstStyle>
            <a:lvl1pPr marL="0" indent="0">
              <a:buFontTx/>
              <a:buNone/>
              <a:defRPr sz="54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6" name="Text Placeholder 34">
            <a:extLst>
              <a:ext uri="{FF2B5EF4-FFF2-40B4-BE49-F238E27FC236}">
                <a16:creationId xmlns:a16="http://schemas.microsoft.com/office/drawing/2014/main" id="{FBB340B1-D705-3F41-B639-FFF0474B6667}"/>
              </a:ext>
            </a:extLst>
          </p:cNvPr>
          <p:cNvSpPr>
            <a:spLocks noGrp="1"/>
          </p:cNvSpPr>
          <p:nvPr>
            <p:ph type="body" sz="quarter" idx="19" hasCustomPrompt="1"/>
          </p:nvPr>
        </p:nvSpPr>
        <p:spPr>
          <a:xfrm>
            <a:off x="1573249"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7" name="Text Placeholder 34">
            <a:extLst>
              <a:ext uri="{FF2B5EF4-FFF2-40B4-BE49-F238E27FC236}">
                <a16:creationId xmlns:a16="http://schemas.microsoft.com/office/drawing/2014/main" id="{7BD425B7-63EC-7F46-9A52-C6CF81CF13F3}"/>
              </a:ext>
            </a:extLst>
          </p:cNvPr>
          <p:cNvSpPr>
            <a:spLocks noGrp="1"/>
          </p:cNvSpPr>
          <p:nvPr>
            <p:ph type="body" sz="quarter" idx="20" hasCustomPrompt="1"/>
          </p:nvPr>
        </p:nvSpPr>
        <p:spPr>
          <a:xfrm>
            <a:off x="1573249"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38" name="Text Placeholder 34">
            <a:extLst>
              <a:ext uri="{FF2B5EF4-FFF2-40B4-BE49-F238E27FC236}">
                <a16:creationId xmlns:a16="http://schemas.microsoft.com/office/drawing/2014/main" id="{807AF3A3-613C-0B46-A73C-D4CAEB12C4CB}"/>
              </a:ext>
            </a:extLst>
          </p:cNvPr>
          <p:cNvSpPr>
            <a:spLocks noGrp="1"/>
          </p:cNvSpPr>
          <p:nvPr>
            <p:ph type="body" sz="quarter" idx="21" hasCustomPrompt="1"/>
          </p:nvPr>
        </p:nvSpPr>
        <p:spPr>
          <a:xfrm>
            <a:off x="7403435"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9" name="Text Placeholder 34">
            <a:extLst>
              <a:ext uri="{FF2B5EF4-FFF2-40B4-BE49-F238E27FC236}">
                <a16:creationId xmlns:a16="http://schemas.microsoft.com/office/drawing/2014/main" id="{32A99B18-BE81-9A48-AB74-2FA68D48BC31}"/>
              </a:ext>
            </a:extLst>
          </p:cNvPr>
          <p:cNvSpPr>
            <a:spLocks noGrp="1"/>
          </p:cNvSpPr>
          <p:nvPr>
            <p:ph type="body" sz="quarter" idx="22" hasCustomPrompt="1"/>
          </p:nvPr>
        </p:nvSpPr>
        <p:spPr>
          <a:xfrm>
            <a:off x="7403435"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40" name="Text Placeholder 34">
            <a:extLst>
              <a:ext uri="{FF2B5EF4-FFF2-40B4-BE49-F238E27FC236}">
                <a16:creationId xmlns:a16="http://schemas.microsoft.com/office/drawing/2014/main" id="{0E2B96AF-5B48-C541-ABC9-0F9AE09D3D60}"/>
              </a:ext>
            </a:extLst>
          </p:cNvPr>
          <p:cNvSpPr>
            <a:spLocks noGrp="1"/>
          </p:cNvSpPr>
          <p:nvPr>
            <p:ph type="body" sz="quarter" idx="23" hasCustomPrompt="1"/>
          </p:nvPr>
        </p:nvSpPr>
        <p:spPr>
          <a:xfrm>
            <a:off x="13212356"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41" name="Text Placeholder 34">
            <a:extLst>
              <a:ext uri="{FF2B5EF4-FFF2-40B4-BE49-F238E27FC236}">
                <a16:creationId xmlns:a16="http://schemas.microsoft.com/office/drawing/2014/main" id="{4204D678-1313-D140-965F-9A0573943C1A}"/>
              </a:ext>
            </a:extLst>
          </p:cNvPr>
          <p:cNvSpPr>
            <a:spLocks noGrp="1"/>
          </p:cNvSpPr>
          <p:nvPr>
            <p:ph type="body" sz="quarter" idx="24" hasCustomPrompt="1"/>
          </p:nvPr>
        </p:nvSpPr>
        <p:spPr>
          <a:xfrm>
            <a:off x="13212356"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194006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Four Speak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AB95C5-78FC-6A42-8D34-01DCB809E653}"/>
              </a:ext>
            </a:extLst>
          </p:cNvPr>
          <p:cNvSpPr/>
          <p:nvPr userDrawn="1"/>
        </p:nvSpPr>
        <p:spPr>
          <a:xfrm>
            <a:off x="913199" y="0"/>
            <a:ext cx="22560777" cy="61468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Picture 16">
            <a:extLst>
              <a:ext uri="{FF2B5EF4-FFF2-40B4-BE49-F238E27FC236}">
                <a16:creationId xmlns:a16="http://schemas.microsoft.com/office/drawing/2014/main" id="{9825146B-1FC1-D04B-93CD-25738B47D4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5566" y="1447800"/>
            <a:ext cx="2182620" cy="552276"/>
          </a:xfrm>
          <a:prstGeom prst="rect">
            <a:avLst/>
          </a:prstGeom>
        </p:spPr>
      </p:pic>
      <p:sp>
        <p:nvSpPr>
          <p:cNvPr id="19" name="Picture Placeholder 18">
            <a:extLst>
              <a:ext uri="{FF2B5EF4-FFF2-40B4-BE49-F238E27FC236}">
                <a16:creationId xmlns:a16="http://schemas.microsoft.com/office/drawing/2014/main" id="{4C4C94BE-4BC2-DD45-94FD-56EB7662DE99}"/>
              </a:ext>
            </a:extLst>
          </p:cNvPr>
          <p:cNvSpPr>
            <a:spLocks noGrp="1"/>
          </p:cNvSpPr>
          <p:nvPr>
            <p:ph type="pic" sz="quarter" idx="11" hasCustomPrompt="1"/>
          </p:nvPr>
        </p:nvSpPr>
        <p:spPr>
          <a:xfrm>
            <a:off x="202428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2" name="Picture Placeholder 18">
            <a:extLst>
              <a:ext uri="{FF2B5EF4-FFF2-40B4-BE49-F238E27FC236}">
                <a16:creationId xmlns:a16="http://schemas.microsoft.com/office/drawing/2014/main" id="{20A6E35E-E240-8F43-87D0-EC13E9B01697}"/>
              </a:ext>
            </a:extLst>
          </p:cNvPr>
          <p:cNvSpPr>
            <a:spLocks noGrp="1"/>
          </p:cNvSpPr>
          <p:nvPr>
            <p:ph type="pic" sz="quarter" idx="12" hasCustomPrompt="1"/>
          </p:nvPr>
        </p:nvSpPr>
        <p:spPr>
          <a:xfrm>
            <a:off x="7778356"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5" name="Picture Placeholder 18">
            <a:extLst>
              <a:ext uri="{FF2B5EF4-FFF2-40B4-BE49-F238E27FC236}">
                <a16:creationId xmlns:a16="http://schemas.microsoft.com/office/drawing/2014/main" id="{5C1CEB3C-3E83-184B-97B3-1B97081126BC}"/>
              </a:ext>
            </a:extLst>
          </p:cNvPr>
          <p:cNvSpPr>
            <a:spLocks noGrp="1"/>
          </p:cNvSpPr>
          <p:nvPr>
            <p:ph type="pic" sz="quarter" idx="14" hasCustomPrompt="1"/>
          </p:nvPr>
        </p:nvSpPr>
        <p:spPr>
          <a:xfrm>
            <a:off x="13663393"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27" name="Picture Placeholder 18">
            <a:extLst>
              <a:ext uri="{FF2B5EF4-FFF2-40B4-BE49-F238E27FC236}">
                <a16:creationId xmlns:a16="http://schemas.microsoft.com/office/drawing/2014/main" id="{A5960CF8-68A7-1A47-80D4-9C4D054534D6}"/>
              </a:ext>
            </a:extLst>
          </p:cNvPr>
          <p:cNvSpPr>
            <a:spLocks noGrp="1"/>
          </p:cNvSpPr>
          <p:nvPr>
            <p:ph type="pic" sz="quarter" idx="15" hasCustomPrompt="1"/>
          </p:nvPr>
        </p:nvSpPr>
        <p:spPr>
          <a:xfrm>
            <a:off x="19493579" y="7125641"/>
            <a:ext cx="3257366" cy="3257366"/>
          </a:xfrm>
          <a:prstGeom prst="ellipse">
            <a:avLst/>
          </a:prstGeom>
        </p:spPr>
        <p:txBody>
          <a:bodyPr anchor="ctr">
            <a:normAutofit/>
          </a:bodyPr>
          <a:lstStyle>
            <a:lvl1pPr marL="0" indent="0" algn="ctr">
              <a:buFontTx/>
              <a:buNone/>
              <a:defRPr sz="3200">
                <a:solidFill>
                  <a:schemeClr val="accent6"/>
                </a:solidFill>
              </a:defRPr>
            </a:lvl1pPr>
          </a:lstStyle>
          <a:p>
            <a:r>
              <a:rPr lang="en-US"/>
              <a:t>Insert Image</a:t>
            </a:r>
          </a:p>
        </p:txBody>
      </p:sp>
      <p:sp>
        <p:nvSpPr>
          <p:cNvPr id="31" name="Text Placeholder 28">
            <a:extLst>
              <a:ext uri="{FF2B5EF4-FFF2-40B4-BE49-F238E27FC236}">
                <a16:creationId xmlns:a16="http://schemas.microsoft.com/office/drawing/2014/main" id="{AC2BE33A-F589-4F4D-AD64-82D341F07A6E}"/>
              </a:ext>
            </a:extLst>
          </p:cNvPr>
          <p:cNvSpPr>
            <a:spLocks noGrp="1"/>
          </p:cNvSpPr>
          <p:nvPr>
            <p:ph type="body" sz="quarter" idx="17"/>
          </p:nvPr>
        </p:nvSpPr>
        <p:spPr>
          <a:xfrm>
            <a:off x="1969127" y="3209807"/>
            <a:ext cx="19274723" cy="1107012"/>
          </a:xfrm>
        </p:spPr>
        <p:txBody>
          <a:bodyPr>
            <a:normAutofit/>
          </a:bodyPr>
          <a:lstStyle>
            <a:lvl1pPr marL="0" indent="0">
              <a:buFontTx/>
              <a:buNone/>
              <a:defRPr sz="80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3" name="Text Placeholder 28">
            <a:extLst>
              <a:ext uri="{FF2B5EF4-FFF2-40B4-BE49-F238E27FC236}">
                <a16:creationId xmlns:a16="http://schemas.microsoft.com/office/drawing/2014/main" id="{B2F347B6-7545-EC4C-B88E-DA7A06BBDF88}"/>
              </a:ext>
            </a:extLst>
          </p:cNvPr>
          <p:cNvSpPr>
            <a:spLocks noGrp="1"/>
          </p:cNvSpPr>
          <p:nvPr>
            <p:ph type="body" sz="quarter" idx="18"/>
          </p:nvPr>
        </p:nvSpPr>
        <p:spPr>
          <a:xfrm>
            <a:off x="1993690" y="4431157"/>
            <a:ext cx="19274723" cy="928245"/>
          </a:xfrm>
        </p:spPr>
        <p:txBody>
          <a:bodyPr>
            <a:normAutofit/>
          </a:bodyPr>
          <a:lstStyle>
            <a:lvl1pPr marL="0" indent="0">
              <a:buFontTx/>
              <a:buNone/>
              <a:defRPr sz="5400" b="0" i="0">
                <a:solidFill>
                  <a:schemeClr val="bg2"/>
                </a:solidFill>
                <a:latin typeface="Community Light" panose="02000303040000020003" pitchFamily="2" charset="0"/>
              </a:defRPr>
            </a:lvl1pPr>
            <a:lvl2pPr marL="914400" indent="0">
              <a:buNone/>
              <a:defRPr/>
            </a:lvl2pPr>
          </a:lstStyle>
          <a:p>
            <a:pPr lvl="0"/>
            <a:r>
              <a:rPr lang="en-US"/>
              <a:t>Edit Master text styles</a:t>
            </a:r>
          </a:p>
        </p:txBody>
      </p:sp>
      <p:sp>
        <p:nvSpPr>
          <p:cNvPr id="36" name="Text Placeholder 34">
            <a:extLst>
              <a:ext uri="{FF2B5EF4-FFF2-40B4-BE49-F238E27FC236}">
                <a16:creationId xmlns:a16="http://schemas.microsoft.com/office/drawing/2014/main" id="{FBB340B1-D705-3F41-B639-FFF0474B6667}"/>
              </a:ext>
            </a:extLst>
          </p:cNvPr>
          <p:cNvSpPr>
            <a:spLocks noGrp="1"/>
          </p:cNvSpPr>
          <p:nvPr>
            <p:ph type="body" sz="quarter" idx="19" hasCustomPrompt="1"/>
          </p:nvPr>
        </p:nvSpPr>
        <p:spPr>
          <a:xfrm>
            <a:off x="1573249"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7" name="Text Placeholder 34">
            <a:extLst>
              <a:ext uri="{FF2B5EF4-FFF2-40B4-BE49-F238E27FC236}">
                <a16:creationId xmlns:a16="http://schemas.microsoft.com/office/drawing/2014/main" id="{7BD425B7-63EC-7F46-9A52-C6CF81CF13F3}"/>
              </a:ext>
            </a:extLst>
          </p:cNvPr>
          <p:cNvSpPr>
            <a:spLocks noGrp="1"/>
          </p:cNvSpPr>
          <p:nvPr>
            <p:ph type="body" sz="quarter" idx="20" hasCustomPrompt="1"/>
          </p:nvPr>
        </p:nvSpPr>
        <p:spPr>
          <a:xfrm>
            <a:off x="1573249"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38" name="Text Placeholder 34">
            <a:extLst>
              <a:ext uri="{FF2B5EF4-FFF2-40B4-BE49-F238E27FC236}">
                <a16:creationId xmlns:a16="http://schemas.microsoft.com/office/drawing/2014/main" id="{807AF3A3-613C-0B46-A73C-D4CAEB12C4CB}"/>
              </a:ext>
            </a:extLst>
          </p:cNvPr>
          <p:cNvSpPr>
            <a:spLocks noGrp="1"/>
          </p:cNvSpPr>
          <p:nvPr>
            <p:ph type="body" sz="quarter" idx="21" hasCustomPrompt="1"/>
          </p:nvPr>
        </p:nvSpPr>
        <p:spPr>
          <a:xfrm>
            <a:off x="7403435"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39" name="Text Placeholder 34">
            <a:extLst>
              <a:ext uri="{FF2B5EF4-FFF2-40B4-BE49-F238E27FC236}">
                <a16:creationId xmlns:a16="http://schemas.microsoft.com/office/drawing/2014/main" id="{32A99B18-BE81-9A48-AB74-2FA68D48BC31}"/>
              </a:ext>
            </a:extLst>
          </p:cNvPr>
          <p:cNvSpPr>
            <a:spLocks noGrp="1"/>
          </p:cNvSpPr>
          <p:nvPr>
            <p:ph type="body" sz="quarter" idx="22" hasCustomPrompt="1"/>
          </p:nvPr>
        </p:nvSpPr>
        <p:spPr>
          <a:xfrm>
            <a:off x="7403435"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40" name="Text Placeholder 34">
            <a:extLst>
              <a:ext uri="{FF2B5EF4-FFF2-40B4-BE49-F238E27FC236}">
                <a16:creationId xmlns:a16="http://schemas.microsoft.com/office/drawing/2014/main" id="{0E2B96AF-5B48-C541-ABC9-0F9AE09D3D60}"/>
              </a:ext>
            </a:extLst>
          </p:cNvPr>
          <p:cNvSpPr>
            <a:spLocks noGrp="1"/>
          </p:cNvSpPr>
          <p:nvPr>
            <p:ph type="body" sz="quarter" idx="23" hasCustomPrompt="1"/>
          </p:nvPr>
        </p:nvSpPr>
        <p:spPr>
          <a:xfrm>
            <a:off x="13212356"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41" name="Text Placeholder 34">
            <a:extLst>
              <a:ext uri="{FF2B5EF4-FFF2-40B4-BE49-F238E27FC236}">
                <a16:creationId xmlns:a16="http://schemas.microsoft.com/office/drawing/2014/main" id="{4204D678-1313-D140-965F-9A0573943C1A}"/>
              </a:ext>
            </a:extLst>
          </p:cNvPr>
          <p:cNvSpPr>
            <a:spLocks noGrp="1"/>
          </p:cNvSpPr>
          <p:nvPr>
            <p:ph type="body" sz="quarter" idx="24" hasCustomPrompt="1"/>
          </p:nvPr>
        </p:nvSpPr>
        <p:spPr>
          <a:xfrm>
            <a:off x="13212356"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
        <p:nvSpPr>
          <p:cNvPr id="42" name="Text Placeholder 34">
            <a:extLst>
              <a:ext uri="{FF2B5EF4-FFF2-40B4-BE49-F238E27FC236}">
                <a16:creationId xmlns:a16="http://schemas.microsoft.com/office/drawing/2014/main" id="{EB65A1DF-08ED-D346-BC56-E1B62FE08929}"/>
              </a:ext>
            </a:extLst>
          </p:cNvPr>
          <p:cNvSpPr>
            <a:spLocks noGrp="1"/>
          </p:cNvSpPr>
          <p:nvPr>
            <p:ph type="body" sz="quarter" idx="25" hasCustomPrompt="1"/>
          </p:nvPr>
        </p:nvSpPr>
        <p:spPr>
          <a:xfrm>
            <a:off x="19042542" y="10830146"/>
            <a:ext cx="4159441" cy="504161"/>
          </a:xfrm>
        </p:spPr>
        <p:txBody>
          <a:bodyPr>
            <a:noAutofit/>
          </a:bodyPr>
          <a:lstStyle>
            <a:lvl1pPr marL="0" indent="0" algn="ctr">
              <a:buFontTx/>
              <a:buNone/>
              <a:defRPr sz="3600" b="0" i="0">
                <a:solidFill>
                  <a:schemeClr val="accent2"/>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Speaker name</a:t>
            </a:r>
          </a:p>
        </p:txBody>
      </p:sp>
      <p:sp>
        <p:nvSpPr>
          <p:cNvPr id="43" name="Text Placeholder 34">
            <a:extLst>
              <a:ext uri="{FF2B5EF4-FFF2-40B4-BE49-F238E27FC236}">
                <a16:creationId xmlns:a16="http://schemas.microsoft.com/office/drawing/2014/main" id="{21413E0E-2BEC-CE49-AB43-1E5800A34600}"/>
              </a:ext>
            </a:extLst>
          </p:cNvPr>
          <p:cNvSpPr>
            <a:spLocks noGrp="1"/>
          </p:cNvSpPr>
          <p:nvPr>
            <p:ph type="body" sz="quarter" idx="26" hasCustomPrompt="1"/>
          </p:nvPr>
        </p:nvSpPr>
        <p:spPr>
          <a:xfrm>
            <a:off x="19042542" y="11461897"/>
            <a:ext cx="4159441" cy="504161"/>
          </a:xfrm>
        </p:spPr>
        <p:txBody>
          <a:bodyPr>
            <a:noAutofit/>
          </a:bodyPr>
          <a:lstStyle>
            <a:lvl1pPr marL="0" indent="0" algn="ctr">
              <a:buFontTx/>
              <a:buNone/>
              <a:defRPr sz="3200" b="0" i="0">
                <a:solidFill>
                  <a:schemeClr val="accent6"/>
                </a:solidFill>
                <a:latin typeface="Community Light" panose="02000303040000020003" pitchFamily="2" charset="0"/>
              </a:defRPr>
            </a:lvl1pPr>
            <a:lvl2pPr marL="914400" indent="0">
              <a:buFontTx/>
              <a:buNone/>
              <a:defRPr sz="2000">
                <a:solidFill>
                  <a:schemeClr val="accent2"/>
                </a:solidFill>
              </a:defRPr>
            </a:lvl2pPr>
            <a:lvl3pPr marL="1828800" indent="0">
              <a:buFontTx/>
              <a:buNone/>
              <a:defRPr sz="1600">
                <a:solidFill>
                  <a:schemeClr val="accent2"/>
                </a:solidFill>
              </a:defRPr>
            </a:lvl3pPr>
            <a:lvl4pPr marL="2743200" indent="0">
              <a:buFontTx/>
              <a:buNone/>
              <a:defRPr sz="1400">
                <a:solidFill>
                  <a:schemeClr val="accent2"/>
                </a:solidFill>
              </a:defRPr>
            </a:lvl4pPr>
            <a:lvl5pPr marL="3657600" indent="0">
              <a:buFontTx/>
              <a:buNone/>
              <a:defRPr sz="1400">
                <a:solidFill>
                  <a:schemeClr val="accent2"/>
                </a:solidFill>
              </a:defRPr>
            </a:lvl5pPr>
          </a:lstStyle>
          <a:p>
            <a:pPr lvl="0"/>
            <a:r>
              <a:rPr lang="en-US"/>
              <a:t>Title</a:t>
            </a:r>
          </a:p>
        </p:txBody>
      </p:sp>
    </p:spTree>
    <p:extLst>
      <p:ext uri="{BB962C8B-B14F-4D97-AF65-F5344CB8AC3E}">
        <p14:creationId xmlns:p14="http://schemas.microsoft.com/office/powerpoint/2010/main" val="64313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x13 Image Flush Right">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62C1A7CD-F849-0844-BD28-38AC3DDF3A43}"/>
              </a:ext>
            </a:extLst>
          </p:cNvPr>
          <p:cNvSpPr>
            <a:spLocks noGrp="1"/>
          </p:cNvSpPr>
          <p:nvPr>
            <p:ph type="pic" sz="quarter" idx="10" hasCustomPrompt="1"/>
          </p:nvPr>
        </p:nvSpPr>
        <p:spPr>
          <a:xfrm>
            <a:off x="12420600" y="0"/>
            <a:ext cx="11966575" cy="13716000"/>
          </a:xfrm>
        </p:spPr>
        <p:txBody>
          <a:bodyPr anchor="ctr">
            <a:normAutofit/>
          </a:bodyPr>
          <a:lstStyle>
            <a:lvl1pPr marL="0" indent="0" algn="ctr">
              <a:buFontTx/>
              <a:buNone/>
              <a:defRPr sz="4400"/>
            </a:lvl1pPr>
          </a:lstStyle>
          <a:p>
            <a:r>
              <a:rPr lang="en-US"/>
              <a:t>Insert Image</a:t>
            </a:r>
          </a:p>
        </p:txBody>
      </p:sp>
    </p:spTree>
    <p:extLst>
      <p:ext uri="{BB962C8B-B14F-4D97-AF65-F5344CB8AC3E}">
        <p14:creationId xmlns:p14="http://schemas.microsoft.com/office/powerpoint/2010/main" val="1473089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x9.6 Image Flush Righ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3092DEDE-4211-354D-90F0-DF7243317EF0}"/>
              </a:ext>
            </a:extLst>
          </p:cNvPr>
          <p:cNvSpPr>
            <a:spLocks noGrp="1"/>
          </p:cNvSpPr>
          <p:nvPr>
            <p:ph type="pic" sz="quarter" idx="10" hasCustomPrompt="1"/>
          </p:nvPr>
        </p:nvSpPr>
        <p:spPr>
          <a:xfrm>
            <a:off x="15603537" y="0"/>
            <a:ext cx="8783638" cy="13716000"/>
          </a:xfrm>
        </p:spPr>
        <p:txBody>
          <a:bodyPr anchor="ctr">
            <a:normAutofit/>
          </a:bodyPr>
          <a:lstStyle>
            <a:lvl1pPr marL="0" indent="0" algn="ctr">
              <a:buFontTx/>
              <a:buNone/>
              <a:defRPr sz="4400"/>
            </a:lvl1pPr>
          </a:lstStyle>
          <a:p>
            <a:r>
              <a:rPr lang="en-US"/>
              <a:t>Insert Image</a:t>
            </a:r>
          </a:p>
        </p:txBody>
      </p:sp>
    </p:spTree>
    <p:extLst>
      <p:ext uri="{BB962C8B-B14F-4D97-AF65-F5344CB8AC3E}">
        <p14:creationId xmlns:p14="http://schemas.microsoft.com/office/powerpoint/2010/main" val="328886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b="0" i="0">
                <a:solidFill>
                  <a:schemeClr val="tx1">
                    <a:tint val="75000"/>
                  </a:schemeClr>
                </a:solidFill>
                <a:latin typeface="Community" panose="02000303040000020003" pitchFamily="2" charset="0"/>
              </a:defRPr>
            </a:lvl1pPr>
          </a:lstStyle>
          <a:p>
            <a:fld id="{64800920-F681-634B-B5A0-62F0B9073C06}" type="datetimeFigureOut">
              <a:rPr lang="en-US" smtClean="0"/>
              <a:pPr/>
              <a:t>9/16/2019</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b="0" i="0">
                <a:solidFill>
                  <a:schemeClr val="tx1">
                    <a:tint val="75000"/>
                  </a:schemeClr>
                </a:solidFill>
                <a:latin typeface="Community" panose="02000303040000020003" pitchFamily="2" charset="0"/>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b="0" i="0">
                <a:solidFill>
                  <a:schemeClr val="tx1">
                    <a:tint val="75000"/>
                  </a:schemeClr>
                </a:solidFill>
                <a:latin typeface="Community" panose="02000303040000020003" pitchFamily="2" charset="0"/>
              </a:defRPr>
            </a:lvl1pPr>
          </a:lstStyle>
          <a:p>
            <a:fld id="{9386954D-29FB-504B-A61A-AC325EBF3697}" type="slidenum">
              <a:rPr lang="en-US" smtClean="0"/>
              <a:pPr/>
              <a:t>‹#›</a:t>
            </a:fld>
            <a:endParaRPr lang="en-US"/>
          </a:p>
        </p:txBody>
      </p:sp>
    </p:spTree>
    <p:extLst>
      <p:ext uri="{BB962C8B-B14F-4D97-AF65-F5344CB8AC3E}">
        <p14:creationId xmlns:p14="http://schemas.microsoft.com/office/powerpoint/2010/main" val="2095664622"/>
      </p:ext>
    </p:extLst>
  </p:cSld>
  <p:clrMap bg1="lt1" tx1="dk1" bg2="lt2" tx2="dk2" accent1="accent1" accent2="accent2" accent3="accent3" accent4="accent4" accent5="accent5" accent6="accent6" hlink="hlink" folHlink="folHlink"/>
  <p:sldLayoutIdLst>
    <p:sldLayoutId id="2147483675" r:id="rId1"/>
    <p:sldLayoutId id="2147483690" r:id="rId2"/>
    <p:sldLayoutId id="2147483682" r:id="rId3"/>
    <p:sldLayoutId id="2147483782" r:id="rId4"/>
    <p:sldLayoutId id="2147483781" r:id="rId5"/>
    <p:sldLayoutId id="2147483780" r:id="rId6"/>
    <p:sldLayoutId id="2147483779" r:id="rId7"/>
    <p:sldLayoutId id="2147483692" r:id="rId8"/>
    <p:sldLayoutId id="2147483701" r:id="rId9"/>
    <p:sldLayoutId id="2147483698" r:id="rId10"/>
    <p:sldLayoutId id="2147483700" r:id="rId11"/>
    <p:sldLayoutId id="2147483693" r:id="rId12"/>
    <p:sldLayoutId id="2147483778" r:id="rId13"/>
    <p:sldLayoutId id="2147483699" r:id="rId14"/>
    <p:sldLayoutId id="2147483694" r:id="rId15"/>
    <p:sldLayoutId id="2147483696" r:id="rId16"/>
    <p:sldLayoutId id="2147483737" r:id="rId17"/>
    <p:sldLayoutId id="2147483695" r:id="rId18"/>
    <p:sldLayoutId id="2147483685" r:id="rId19"/>
    <p:sldLayoutId id="2147483697" r:id="rId20"/>
    <p:sldLayoutId id="2147483679" r:id="rId21"/>
    <p:sldLayoutId id="2147483691" r:id="rId22"/>
    <p:sldLayoutId id="2147483784" r:id="rId23"/>
    <p:sldLayoutId id="2147483786" r:id="rId24"/>
    <p:sldLayoutId id="2147483813" r:id="rId25"/>
  </p:sldLayoutIdLst>
  <p:txStyles>
    <p:title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pos="961" userDrawn="1">
          <p15:clr>
            <a:srgbClr val="F26B43"/>
          </p15:clr>
        </p15:guide>
        <p15:guide id="4" pos="14353" userDrawn="1">
          <p15:clr>
            <a:srgbClr val="F26B43"/>
          </p15:clr>
        </p15:guide>
        <p15:guide id="5" orient="horz" pos="7680" userDrawn="1">
          <p15:clr>
            <a:srgbClr val="F26B43"/>
          </p15:clr>
        </p15:guide>
        <p15:guide id="6" orient="horz" pos="936" userDrawn="1">
          <p15:clr>
            <a:srgbClr val="F26B43"/>
          </p15:clr>
        </p15:guide>
        <p15:guide id="7" pos="9961" userDrawn="1">
          <p15:clr>
            <a:srgbClr val="A4A3A4"/>
          </p15:clr>
        </p15:guide>
        <p15:guide id="8" pos="10177" userDrawn="1">
          <p15:clr>
            <a:srgbClr val="A4A3A4"/>
          </p15:clr>
        </p15:guide>
        <p15:guide id="9" pos="9769" userDrawn="1">
          <p15:clr>
            <a:srgbClr val="A4A3A4"/>
          </p15:clr>
        </p15:guide>
        <p15:guide id="10" pos="5161" userDrawn="1">
          <p15:clr>
            <a:srgbClr val="A4A3A4"/>
          </p15:clr>
        </p15:guide>
        <p15:guide id="11" pos="5353" userDrawn="1">
          <p15:clr>
            <a:srgbClr val="A4A3A4"/>
          </p15:clr>
        </p15:guide>
        <p15:guide id="12" pos="5569" userDrawn="1">
          <p15:clr>
            <a:srgbClr val="A4A3A4"/>
          </p15:clr>
        </p15:guide>
        <p15:guide id="13" pos="7873" userDrawn="1">
          <p15:clr>
            <a:srgbClr val="A4A3A4"/>
          </p15:clr>
        </p15:guide>
        <p15:guide id="14" pos="748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comments" Target="../comments/comment1.xml"/><Relationship Id="rId4" Type="http://schemas.openxmlformats.org/officeDocument/2006/relationships/hyperlink" Target="http://vcdn.slidesharecdn.com/consumer-addnewemail-neptune-170803173337-ltx1-app18169-video-HD.mp4"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youtube.com/tv#/watch?v=eUviBrccwxs" TargetMode="Externa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play.google.com/store/apps/details?id=com.linkedin.android&amp;referrer=st_appsite_flagship" TargetMode="External"/><Relationship Id="rId5" Type="http://schemas.openxmlformats.org/officeDocument/2006/relationships/image" Target="../media/image22.png"/><Relationship Id="rId10" Type="http://schemas.openxmlformats.org/officeDocument/2006/relationships/comments" Target="../comments/comment2.xml"/><Relationship Id="rId4" Type="http://schemas.openxmlformats.org/officeDocument/2006/relationships/hyperlink" Target="https://itunes.apple.com/us/app/linkedin/id288429040?mt=8" TargetMode="Externa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hyperlink" Target="https://youtu.be/SyaP2hisZL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15.png"/><Relationship Id="rId4" Type="http://schemas.openxmlformats.org/officeDocument/2006/relationships/image" Target="../media/image42.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play.google.com/store/apps/details?id=com.linkedin.android.jobs.jobseeker&amp;hl=en" TargetMode="External"/><Relationship Id="rId5" Type="http://schemas.openxmlformats.org/officeDocument/2006/relationships/image" Target="../media/image22.png"/><Relationship Id="rId4" Type="http://schemas.openxmlformats.org/officeDocument/2006/relationships/hyperlink" Target="https://itunes.apple.com/us/app/linkedin-job-search/id886051313?mt=8" TargetMode="External"/><Relationship Id="rId9"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B53E0-E5B1-0B4E-8DDD-A62E8F047B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23457" y="0"/>
            <a:ext cx="20563718" cy="13716000"/>
          </a:xfrm>
          <a:prstGeom prst="rect">
            <a:avLst/>
          </a:prstGeom>
        </p:spPr>
      </p:pic>
      <p:sp>
        <p:nvSpPr>
          <p:cNvPr id="4" name="Oval 3">
            <a:extLst>
              <a:ext uri="{FF2B5EF4-FFF2-40B4-BE49-F238E27FC236}">
                <a16:creationId xmlns:a16="http://schemas.microsoft.com/office/drawing/2014/main" id="{CDFA3F51-85D7-D643-ACEE-A436ECFD5D75}"/>
              </a:ext>
            </a:extLst>
          </p:cNvPr>
          <p:cNvSpPr/>
          <p:nvPr/>
        </p:nvSpPr>
        <p:spPr>
          <a:xfrm>
            <a:off x="-4657215" y="-1902344"/>
            <a:ext cx="17520688" cy="17520688"/>
          </a:xfrm>
          <a:prstGeom prst="ellipse">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endParaRPr lang="en-US" sz="9600" dirty="0">
              <a:solidFill>
                <a:schemeClr val="bg2"/>
              </a:solidFill>
              <a:latin typeface="Community Light" panose="02000303040000020003" pitchFamily="2" charset="0"/>
            </a:endParaRPr>
          </a:p>
          <a:p>
            <a:pPr>
              <a:lnSpc>
                <a:spcPct val="80000"/>
              </a:lnSpc>
            </a:pPr>
            <a:r>
              <a:rPr lang="en-US" sz="9600" dirty="0">
                <a:solidFill>
                  <a:schemeClr val="bg2"/>
                </a:solidFill>
                <a:latin typeface="Community Light" panose="02000303040000020003" pitchFamily="2" charset="0"/>
              </a:rPr>
              <a:t>               </a:t>
            </a:r>
          </a:p>
          <a:p>
            <a:pPr>
              <a:lnSpc>
                <a:spcPct val="80000"/>
              </a:lnSpc>
            </a:pPr>
            <a:endParaRPr lang="en-US" sz="9600" dirty="0">
              <a:solidFill>
                <a:schemeClr val="bg2"/>
              </a:solidFill>
              <a:latin typeface="Community Light" panose="02000303040000020003" pitchFamily="2" charset="0"/>
            </a:endParaRPr>
          </a:p>
          <a:p>
            <a:pPr>
              <a:lnSpc>
                <a:spcPct val="80000"/>
              </a:lnSpc>
            </a:pPr>
            <a:r>
              <a:rPr lang="en-US" sz="12500" dirty="0">
                <a:solidFill>
                  <a:schemeClr val="accent1"/>
                </a:solidFill>
                <a:latin typeface="Community" panose="02000303040000020003" pitchFamily="2" charset="0"/>
              </a:rPr>
              <a:t>		</a:t>
            </a:r>
          </a:p>
        </p:txBody>
      </p:sp>
      <p:grpSp>
        <p:nvGrpSpPr>
          <p:cNvPr id="9" name="Group 8">
            <a:extLst>
              <a:ext uri="{FF2B5EF4-FFF2-40B4-BE49-F238E27FC236}">
                <a16:creationId xmlns:a16="http://schemas.microsoft.com/office/drawing/2014/main" id="{4BDC4D9F-ECCF-D24B-99BE-AC4379679FEA}"/>
              </a:ext>
            </a:extLst>
          </p:cNvPr>
          <p:cNvGrpSpPr/>
          <p:nvPr/>
        </p:nvGrpSpPr>
        <p:grpSpPr>
          <a:xfrm>
            <a:off x="992872" y="3921856"/>
            <a:ext cx="10527112" cy="3473789"/>
            <a:chOff x="894901" y="3856951"/>
            <a:chExt cx="10527112" cy="3473789"/>
          </a:xfrm>
          <a:noFill/>
        </p:grpSpPr>
        <p:sp>
          <p:nvSpPr>
            <p:cNvPr id="10" name="John Jersin">
              <a:extLst>
                <a:ext uri="{FF2B5EF4-FFF2-40B4-BE49-F238E27FC236}">
                  <a16:creationId xmlns:a16="http://schemas.microsoft.com/office/drawing/2014/main" id="{3723C2DC-C7CA-A440-88B3-24B87B038415}"/>
                </a:ext>
              </a:extLst>
            </p:cNvPr>
            <p:cNvSpPr txBox="1"/>
            <p:nvPr/>
          </p:nvSpPr>
          <p:spPr>
            <a:xfrm>
              <a:off x="894901" y="3856951"/>
              <a:ext cx="10527112" cy="1191907"/>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b" anchorCtr="0">
              <a:spAutoFit/>
            </a:bodyPr>
            <a:lstStyle>
              <a:lvl1pPr algn="l">
                <a:lnSpc>
                  <a:spcPct val="70000"/>
                </a:lnSpc>
                <a:defRPr sz="9000" b="0">
                  <a:solidFill>
                    <a:srgbClr val="006FB9"/>
                  </a:solidFill>
                </a:defRPr>
              </a:lvl1pPr>
            </a:lstStyle>
            <a:p>
              <a:pPr>
                <a:lnSpc>
                  <a:spcPct val="80000"/>
                </a:lnSpc>
              </a:pPr>
              <a:r>
                <a:rPr lang="en-US" sz="8800">
                  <a:solidFill>
                    <a:schemeClr val="accent3"/>
                  </a:solidFill>
                  <a:latin typeface="Community" panose="02000303040000020003" pitchFamily="2" charset="0"/>
                </a:rPr>
                <a:t>  </a:t>
              </a:r>
              <a:r>
                <a:rPr lang="en-US" sz="7200">
                  <a:solidFill>
                    <a:schemeClr val="accent1"/>
                  </a:solidFill>
                  <a:latin typeface="Community" panose="02000303040000020003" pitchFamily="2" charset="0"/>
                </a:rPr>
                <a:t>Welcome</a:t>
              </a:r>
              <a:r>
                <a:rPr lang="en-US" sz="7200">
                  <a:solidFill>
                    <a:schemeClr val="accent2"/>
                  </a:solidFill>
                  <a:latin typeface="Community" panose="02000303040000020003" pitchFamily="2" charset="0"/>
                </a:rPr>
                <a:t> </a:t>
              </a:r>
              <a:r>
                <a:rPr lang="en-US" sz="7200">
                  <a:solidFill>
                    <a:schemeClr val="accent1"/>
                  </a:solidFill>
                  <a:latin typeface="Community" panose="02000303040000020003" pitchFamily="2" charset="0"/>
                </a:rPr>
                <a:t>to</a:t>
              </a:r>
              <a:r>
                <a:rPr lang="en-US" sz="7200">
                  <a:solidFill>
                    <a:schemeClr val="accent2"/>
                  </a:solidFill>
                  <a:latin typeface="Community" panose="02000303040000020003" pitchFamily="2" charset="0"/>
                </a:rPr>
                <a:t> </a:t>
              </a:r>
              <a:endParaRPr sz="7200">
                <a:solidFill>
                  <a:schemeClr val="accent2"/>
                </a:solidFill>
                <a:latin typeface="Community" panose="02000303040000020003" pitchFamily="2" charset="0"/>
              </a:endParaRPr>
            </a:p>
          </p:txBody>
        </p:sp>
        <p:sp>
          <p:nvSpPr>
            <p:cNvPr id="11" name="John Jersin">
              <a:extLst>
                <a:ext uri="{FF2B5EF4-FFF2-40B4-BE49-F238E27FC236}">
                  <a16:creationId xmlns:a16="http://schemas.microsoft.com/office/drawing/2014/main" id="{486CF51B-7082-2A43-863E-F3C05207E202}"/>
                </a:ext>
              </a:extLst>
            </p:cNvPr>
            <p:cNvSpPr txBox="1"/>
            <p:nvPr/>
          </p:nvSpPr>
          <p:spPr>
            <a:xfrm>
              <a:off x="1374594" y="6402495"/>
              <a:ext cx="9567726" cy="928245"/>
            </a:xfrm>
            <a:prstGeom prst="rect">
              <a:avLst/>
            </a:prstGeom>
            <a:grp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endParaRPr lang="en-US" sz="5400">
                <a:solidFill>
                  <a:schemeClr val="accent6">
                    <a:lumMod val="75000"/>
                  </a:schemeClr>
                </a:solidFill>
                <a:latin typeface="Community Light" panose="02000303040000020003" pitchFamily="2" charset="0"/>
              </a:endParaRPr>
            </a:p>
          </p:txBody>
        </p:sp>
      </p:grpSp>
      <p:sp>
        <p:nvSpPr>
          <p:cNvPr id="7" name="Google Shape;121;p27">
            <a:extLst>
              <a:ext uri="{FF2B5EF4-FFF2-40B4-BE49-F238E27FC236}">
                <a16:creationId xmlns:a16="http://schemas.microsoft.com/office/drawing/2014/main" id="{25BF73C3-5C0E-1142-A9A9-2A1C8B777E03}"/>
              </a:ext>
            </a:extLst>
          </p:cNvPr>
          <p:cNvSpPr txBox="1"/>
          <p:nvPr/>
        </p:nvSpPr>
        <p:spPr>
          <a:xfrm rot="2700000" flipH="1">
            <a:off x="19839827" y="666811"/>
            <a:ext cx="6035969" cy="1738096"/>
          </a:xfrm>
          <a:prstGeom prst="rect">
            <a:avLst/>
          </a:prstGeom>
          <a:solidFill>
            <a:schemeClr val="accent1"/>
          </a:solidFill>
          <a:ln>
            <a:solidFill>
              <a:schemeClr val="accent1"/>
            </a:solid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4200" b="0" i="0" u="none" strike="noStrike" cap="none" dirty="0">
              <a:solidFill>
                <a:srgbClr val="FFFFFF"/>
              </a:solidFill>
              <a:latin typeface="Source Sans Pro"/>
              <a:ea typeface="Source Sans Pro"/>
              <a:cs typeface="Source Sans Pro"/>
              <a:sym typeface="Source Sans Pro"/>
            </a:endParaRPr>
          </a:p>
          <a:p>
            <a:pPr marL="0" marR="0" lvl="0" indent="0" algn="ctr" rtl="0">
              <a:spcBef>
                <a:spcPts val="0"/>
              </a:spcBef>
              <a:spcAft>
                <a:spcPts val="0"/>
              </a:spcAft>
              <a:buNone/>
            </a:pPr>
            <a:r>
              <a:rPr lang="en-US" sz="4200" b="0" i="0" u="none" strike="noStrike" cap="none" dirty="0">
                <a:solidFill>
                  <a:srgbClr val="FFFFFF"/>
                </a:solidFill>
                <a:latin typeface="Source Sans Pro"/>
                <a:ea typeface="Source Sans Pro"/>
                <a:cs typeface="Source Sans Pro"/>
                <a:sym typeface="Source Sans Pro"/>
              </a:rPr>
              <a:t>Train The Trainer</a:t>
            </a:r>
          </a:p>
          <a:p>
            <a:pPr marL="0" marR="0" lvl="0" indent="0" algn="ctr" rtl="0">
              <a:spcBef>
                <a:spcPts val="0"/>
              </a:spcBef>
              <a:spcAft>
                <a:spcPts val="0"/>
              </a:spcAft>
              <a:buNone/>
            </a:pPr>
            <a:endParaRPr sz="4200" dirty="0"/>
          </a:p>
        </p:txBody>
      </p:sp>
      <p:cxnSp>
        <p:nvCxnSpPr>
          <p:cNvPr id="18" name="Google Shape;118;p27">
            <a:extLst>
              <a:ext uri="{FF2B5EF4-FFF2-40B4-BE49-F238E27FC236}">
                <a16:creationId xmlns:a16="http://schemas.microsoft.com/office/drawing/2014/main" id="{D902E459-B285-3E48-B26D-9E2B487ED1C3}"/>
              </a:ext>
            </a:extLst>
          </p:cNvPr>
          <p:cNvCxnSpPr>
            <a:cxnSpLocks/>
          </p:cNvCxnSpPr>
          <p:nvPr/>
        </p:nvCxnSpPr>
        <p:spPr>
          <a:xfrm>
            <a:off x="1524529" y="4952032"/>
            <a:ext cx="3210757" cy="0"/>
          </a:xfrm>
          <a:prstGeom prst="straightConnector1">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8B8D488-06C6-FA47-9147-13B51B7D48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3596" y="5682568"/>
            <a:ext cx="6203379" cy="1569663"/>
          </a:xfrm>
          <a:prstGeom prst="rect">
            <a:avLst/>
          </a:prstGeom>
        </p:spPr>
      </p:pic>
      <p:sp>
        <p:nvSpPr>
          <p:cNvPr id="2" name="TextBox 1">
            <a:extLst>
              <a:ext uri="{FF2B5EF4-FFF2-40B4-BE49-F238E27FC236}">
                <a16:creationId xmlns:a16="http://schemas.microsoft.com/office/drawing/2014/main" id="{1AAD4AA5-5DE6-D34F-BCB1-EC80C1104ED9}"/>
              </a:ext>
            </a:extLst>
          </p:cNvPr>
          <p:cNvSpPr txBox="1"/>
          <p:nvPr/>
        </p:nvSpPr>
        <p:spPr>
          <a:xfrm>
            <a:off x="1524529" y="7699199"/>
            <a:ext cx="7818604" cy="2100165"/>
          </a:xfrm>
          <a:prstGeom prst="rect">
            <a:avLst/>
          </a:prstGeom>
          <a:noFill/>
        </p:spPr>
        <p:txBody>
          <a:bodyPr wrap="none" lIns="0" tIns="0" rIns="0" bIns="0" rtlCol="0">
            <a:noAutofit/>
          </a:bodyPr>
          <a:lstStyle/>
          <a:p>
            <a:r>
              <a:rPr lang="en-US" sz="12500" dirty="0">
                <a:solidFill>
                  <a:schemeClr val="accent1"/>
                </a:solidFill>
                <a:latin typeface="Community" panose="02000303040000020003" pitchFamily="2" charset="0"/>
              </a:rPr>
              <a:t>for Jobseekers</a:t>
            </a:r>
            <a:endParaRPr lang="en-US" sz="12500" dirty="0">
              <a:latin typeface="LKN Sans" panose="02000503040000020003" pitchFamily="2" charset="0"/>
            </a:endParaRPr>
          </a:p>
        </p:txBody>
      </p:sp>
    </p:spTree>
    <p:extLst>
      <p:ext uri="{BB962C8B-B14F-4D97-AF65-F5344CB8AC3E}">
        <p14:creationId xmlns:p14="http://schemas.microsoft.com/office/powerpoint/2010/main" val="376845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493458-6CFC-4E43-9AA7-DA7C0E06D48B}"/>
              </a:ext>
            </a:extLst>
          </p:cNvPr>
          <p:cNvSpPr/>
          <p:nvPr/>
        </p:nvSpPr>
        <p:spPr>
          <a:xfrm>
            <a:off x="12083442"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oogle Shape;286;p36">
            <a:extLst>
              <a:ext uri="{FF2B5EF4-FFF2-40B4-BE49-F238E27FC236}">
                <a16:creationId xmlns:a16="http://schemas.microsoft.com/office/drawing/2014/main" id="{38B10660-1EE1-DA49-B819-887DC96D7DD6}"/>
              </a:ext>
            </a:extLst>
          </p:cNvPr>
          <p:cNvPicPr preferRelativeResize="0"/>
          <p:nvPr/>
        </p:nvPicPr>
        <p:blipFill rotWithShape="1">
          <a:blip r:embed="rId3">
            <a:alphaModFix/>
          </a:blip>
          <a:srcRect/>
          <a:stretch/>
        </p:blipFill>
        <p:spPr>
          <a:xfrm>
            <a:off x="1814979" y="2248212"/>
            <a:ext cx="12897677" cy="9181787"/>
          </a:xfrm>
          <a:prstGeom prst="rect">
            <a:avLst/>
          </a:prstGeom>
          <a:noFill/>
          <a:ln>
            <a:noFill/>
          </a:ln>
        </p:spPr>
      </p:pic>
      <p:pic>
        <p:nvPicPr>
          <p:cNvPr id="3" name="Picture 2">
            <a:extLst>
              <a:ext uri="{FF2B5EF4-FFF2-40B4-BE49-F238E27FC236}">
                <a16:creationId xmlns:a16="http://schemas.microsoft.com/office/drawing/2014/main" id="{79CE58DC-B5E9-564F-BB64-66C26939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
        <p:nvSpPr>
          <p:cNvPr id="5" name="Oval 4">
            <a:extLst>
              <a:ext uri="{FF2B5EF4-FFF2-40B4-BE49-F238E27FC236}">
                <a16:creationId xmlns:a16="http://schemas.microsoft.com/office/drawing/2014/main" id="{0BF05D82-5906-6A43-B5C6-B4A485031E42}"/>
              </a:ext>
            </a:extLst>
          </p:cNvPr>
          <p:cNvSpPr/>
          <p:nvPr/>
        </p:nvSpPr>
        <p:spPr>
          <a:xfrm>
            <a:off x="21998993" y="429337"/>
            <a:ext cx="1936772" cy="1873180"/>
          </a:xfrm>
          <a:prstGeom prst="ellipse">
            <a:avLst/>
          </a:prstGeom>
          <a:solidFill>
            <a:srgbClr val="F0B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01</a:t>
            </a:r>
            <a:endParaRPr lang="en-US" sz="6600" dirty="0">
              <a:latin typeface="Community" panose="02000303040000020003" pitchFamily="2" charset="0"/>
            </a:endParaRPr>
          </a:p>
        </p:txBody>
      </p:sp>
      <p:sp>
        <p:nvSpPr>
          <p:cNvPr id="6" name="Google Shape;267;p35">
            <a:extLst>
              <a:ext uri="{FF2B5EF4-FFF2-40B4-BE49-F238E27FC236}">
                <a16:creationId xmlns:a16="http://schemas.microsoft.com/office/drawing/2014/main" id="{CFC6F620-79B2-024A-A024-EF098C7FB627}"/>
              </a:ext>
            </a:extLst>
          </p:cNvPr>
          <p:cNvSpPr/>
          <p:nvPr/>
        </p:nvSpPr>
        <p:spPr>
          <a:xfrm>
            <a:off x="16440007" y="2531117"/>
            <a:ext cx="737481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6600" dirty="0">
                <a:solidFill>
                  <a:srgbClr val="F0B7A8"/>
                </a:solidFill>
                <a:latin typeface="Community" panose="02000303040000020003" pitchFamily="2" charset="0"/>
                <a:ea typeface="Source Sans Pro Light"/>
                <a:cs typeface="Source Sans Pro Light"/>
                <a:sym typeface="Source Sans Pro Light"/>
              </a:rPr>
              <a:t>Set Up Your Account</a:t>
            </a:r>
            <a:endParaRPr sz="6600" dirty="0">
              <a:solidFill>
                <a:srgbClr val="F0B7A8"/>
              </a:solidFill>
              <a:latin typeface="Community" panose="02000303040000020003" pitchFamily="2" charset="0"/>
            </a:endParaRPr>
          </a:p>
        </p:txBody>
      </p:sp>
      <p:sp>
        <p:nvSpPr>
          <p:cNvPr id="7" name="Google Shape;282;p36">
            <a:extLst>
              <a:ext uri="{FF2B5EF4-FFF2-40B4-BE49-F238E27FC236}">
                <a16:creationId xmlns:a16="http://schemas.microsoft.com/office/drawing/2014/main" id="{A2C9B353-2999-864D-825E-2C4E202E4A45}"/>
              </a:ext>
            </a:extLst>
          </p:cNvPr>
          <p:cNvSpPr txBox="1">
            <a:spLocks/>
          </p:cNvSpPr>
          <p:nvPr/>
        </p:nvSpPr>
        <p:spPr>
          <a:xfrm>
            <a:off x="16072484" y="3994811"/>
            <a:ext cx="9102165" cy="6870732"/>
          </a:xfrm>
          <a:prstGeom prst="rect">
            <a:avLst/>
          </a:prstGeom>
          <a:noFill/>
          <a:ln>
            <a:noFill/>
          </a:ln>
        </p:spPr>
        <p:txBody>
          <a:bodyPr spcFirstLastPara="1" wrap="square" lIns="640075"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Bef>
                <a:spcPts val="0"/>
              </a:spcBef>
              <a:buClr>
                <a:srgbClr val="000000"/>
              </a:buClr>
              <a:buSzPts val="4000"/>
              <a:buFont typeface="Arial" panose="020B0604020202020204" pitchFamily="34" charset="0"/>
              <a:buNone/>
            </a:pPr>
            <a:r>
              <a:rPr lang="en-US" sz="4000" dirty="0">
                <a:solidFill>
                  <a:srgbClr val="5B696B"/>
                </a:solidFill>
                <a:latin typeface="Community Light" panose="02000303040000020003" pitchFamily="2" charset="0"/>
              </a:rPr>
              <a:t>Go to </a:t>
            </a:r>
            <a:r>
              <a:rPr lang="en-US" sz="4000" dirty="0">
                <a:solidFill>
                  <a:srgbClr val="F0B7A8"/>
                </a:solidFill>
                <a:latin typeface="Community Light" panose="02000303040000020003" pitchFamily="2" charset="0"/>
              </a:rPr>
              <a:t>LinkedIn.com </a:t>
            </a:r>
            <a:r>
              <a:rPr lang="en-US" sz="4000" dirty="0">
                <a:solidFill>
                  <a:srgbClr val="5B696B"/>
                </a:solidFill>
                <a:latin typeface="Community Light" panose="02000303040000020003" pitchFamily="2" charset="0"/>
              </a:rPr>
              <a:t>and complete the prompts, including:</a:t>
            </a:r>
          </a:p>
          <a:p>
            <a:pPr marL="800100" indent="-571500">
              <a:lnSpc>
                <a:spcPct val="100000"/>
              </a:lnSpc>
              <a:spcBef>
                <a:spcPts val="2667"/>
              </a:spcBef>
              <a:buClr>
                <a:srgbClr val="F0B7A8"/>
              </a:buClr>
              <a:buSzPct val="125000"/>
              <a:buFont typeface="Wingdings" pitchFamily="2" charset="2"/>
              <a:buChar char="ü"/>
            </a:pPr>
            <a:r>
              <a:rPr lang="en-US" sz="3600" dirty="0">
                <a:solidFill>
                  <a:srgbClr val="5B696B"/>
                </a:solidFill>
                <a:latin typeface="Community Light" panose="02000303040000020003" pitchFamily="2" charset="0"/>
              </a:rPr>
              <a:t>   Location </a:t>
            </a:r>
          </a:p>
          <a:p>
            <a:pPr marL="800100" indent="-571500">
              <a:lnSpc>
                <a:spcPct val="100000"/>
              </a:lnSpc>
              <a:spcBef>
                <a:spcPts val="2667"/>
              </a:spcBef>
              <a:buClr>
                <a:srgbClr val="F0B7A8"/>
              </a:buClr>
              <a:buSzPct val="125000"/>
              <a:buFont typeface="Wingdings" pitchFamily="2" charset="2"/>
              <a:buChar char="ü"/>
            </a:pPr>
            <a:r>
              <a:rPr lang="en-US" sz="3600" dirty="0">
                <a:solidFill>
                  <a:srgbClr val="5B696B"/>
                </a:solidFill>
                <a:latin typeface="Community Light" panose="02000303040000020003" pitchFamily="2" charset="0"/>
              </a:rPr>
              <a:t>   Industry</a:t>
            </a:r>
          </a:p>
          <a:p>
            <a:pPr marL="800100" indent="-571500">
              <a:lnSpc>
                <a:spcPct val="100000"/>
              </a:lnSpc>
              <a:spcBef>
                <a:spcPts val="2667"/>
              </a:spcBef>
              <a:buClr>
                <a:srgbClr val="F0B7A8"/>
              </a:buClr>
              <a:buSzPct val="125000"/>
              <a:buFont typeface="Wingdings" pitchFamily="2" charset="2"/>
              <a:buChar char="ü"/>
            </a:pPr>
            <a:r>
              <a:rPr lang="en-US" sz="3600" dirty="0">
                <a:solidFill>
                  <a:srgbClr val="000000"/>
                </a:solidFill>
                <a:latin typeface="Community Light" panose="02000303040000020003" pitchFamily="2" charset="0"/>
              </a:rPr>
              <a:t>   </a:t>
            </a:r>
            <a:r>
              <a:rPr lang="en-US" sz="3600" dirty="0">
                <a:solidFill>
                  <a:srgbClr val="5B696B"/>
                </a:solidFill>
                <a:latin typeface="Community Light" panose="02000303040000020003" pitchFamily="2" charset="0"/>
              </a:rPr>
              <a:t>Reason for Joining</a:t>
            </a:r>
          </a:p>
        </p:txBody>
      </p:sp>
    </p:spTree>
    <p:extLst>
      <p:ext uri="{BB962C8B-B14F-4D97-AF65-F5344CB8AC3E}">
        <p14:creationId xmlns:p14="http://schemas.microsoft.com/office/powerpoint/2010/main" val="270484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16" name="Rectangle 15">
            <a:extLst>
              <a:ext uri="{FF2B5EF4-FFF2-40B4-BE49-F238E27FC236}">
                <a16:creationId xmlns:a16="http://schemas.microsoft.com/office/drawing/2014/main" id="{57617948-6BC2-CA48-8C97-AFEF04B448C7}"/>
              </a:ext>
            </a:extLst>
          </p:cNvPr>
          <p:cNvSpPr/>
          <p:nvPr/>
        </p:nvSpPr>
        <p:spPr>
          <a:xfrm>
            <a:off x="12083442"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oogle Shape;294;p37">
            <a:extLst>
              <a:ext uri="{FF2B5EF4-FFF2-40B4-BE49-F238E27FC236}">
                <a16:creationId xmlns:a16="http://schemas.microsoft.com/office/drawing/2014/main" id="{1EF3D864-D93C-BE4A-9898-CCA2FA09C768}"/>
              </a:ext>
            </a:extLst>
          </p:cNvPr>
          <p:cNvPicPr preferRelativeResize="0"/>
          <p:nvPr/>
        </p:nvPicPr>
        <p:blipFill rotWithShape="1">
          <a:blip r:embed="rId3">
            <a:alphaModFix/>
          </a:blip>
          <a:srcRect/>
          <a:stretch/>
        </p:blipFill>
        <p:spPr>
          <a:xfrm>
            <a:off x="-1430060" y="1908313"/>
            <a:ext cx="15503869" cy="11182284"/>
          </a:xfrm>
          <a:prstGeom prst="rect">
            <a:avLst/>
          </a:prstGeom>
          <a:noFill/>
          <a:ln>
            <a:noFill/>
          </a:ln>
        </p:spPr>
      </p:pic>
      <p:sp>
        <p:nvSpPr>
          <p:cNvPr id="293" name="Google Shape;293;p37"/>
          <p:cNvSpPr txBox="1">
            <a:spLocks noGrp="1"/>
          </p:cNvSpPr>
          <p:nvPr>
            <p:ph type="title" idx="4294967295"/>
          </p:nvPr>
        </p:nvSpPr>
        <p:spPr>
          <a:xfrm>
            <a:off x="15871036" y="2745555"/>
            <a:ext cx="8064729" cy="1655064"/>
          </a:xfrm>
          <a:prstGeom prst="rect">
            <a:avLst/>
          </a:prstGeom>
          <a:noFill/>
          <a:ln>
            <a:noFill/>
          </a:ln>
        </p:spPr>
        <p:txBody>
          <a:bodyPr spcFirstLastPara="1" wrap="square" lIns="731500" tIns="365750" rIns="91425" bIns="365750" anchor="ctr" anchorCtr="0">
            <a:noAutofit/>
          </a:bodyPr>
          <a:lstStyle/>
          <a:p>
            <a:pPr marL="0" lvl="0" indent="0" algn="l" rtl="0">
              <a:lnSpc>
                <a:spcPct val="90000"/>
              </a:lnSpc>
              <a:spcBef>
                <a:spcPts val="0"/>
              </a:spcBef>
              <a:spcAft>
                <a:spcPts val="0"/>
              </a:spcAft>
              <a:buClr>
                <a:schemeClr val="accent1"/>
              </a:buClr>
              <a:buSzPts val="6000"/>
              <a:buFont typeface="Source Sans Pro"/>
              <a:buNone/>
            </a:pPr>
            <a:r>
              <a:rPr lang="en-US" sz="6600" dirty="0">
                <a:solidFill>
                  <a:srgbClr val="F0B7A8"/>
                </a:solidFill>
              </a:rPr>
              <a:t>Import Your Contacts</a:t>
            </a:r>
          </a:p>
        </p:txBody>
      </p:sp>
      <p:sp>
        <p:nvSpPr>
          <p:cNvPr id="295" name="Google Shape;295;p37"/>
          <p:cNvSpPr txBox="1">
            <a:spLocks noGrp="1"/>
          </p:cNvSpPr>
          <p:nvPr>
            <p:ph type="body" idx="4294967295"/>
          </p:nvPr>
        </p:nvSpPr>
        <p:spPr>
          <a:xfrm>
            <a:off x="15980343" y="4400619"/>
            <a:ext cx="8502486" cy="2400657"/>
          </a:xfrm>
          <a:prstGeom prst="rect">
            <a:avLst/>
          </a:prstGeom>
          <a:noFill/>
          <a:ln>
            <a:noFill/>
          </a:ln>
        </p:spPr>
        <p:txBody>
          <a:bodyPr spcFirstLastPara="1" wrap="square" lIns="640075" tIns="274300" rIns="1463025" bIns="274300" anchor="ctr" anchorCtr="0">
            <a:noAutofit/>
          </a:bodyPr>
          <a:lstStyle/>
          <a:p>
            <a:pPr marL="0" lvl="0" indent="0" algn="l" rtl="0">
              <a:lnSpc>
                <a:spcPct val="100000"/>
              </a:lnSpc>
              <a:spcBef>
                <a:spcPts val="0"/>
              </a:spcBef>
              <a:spcAft>
                <a:spcPts val="0"/>
              </a:spcAft>
              <a:buClr>
                <a:schemeClr val="dk1"/>
              </a:buClr>
              <a:buSzPts val="4000"/>
              <a:buNone/>
            </a:pPr>
            <a:r>
              <a:rPr lang="en-US" sz="4000" dirty="0">
                <a:solidFill>
                  <a:srgbClr val="5B696B"/>
                </a:solidFill>
                <a:latin typeface="Community Light" panose="02000303040000020003" pitchFamily="2" charset="0"/>
              </a:rPr>
              <a:t>Sync your email account to </a:t>
            </a:r>
            <a:br>
              <a:rPr lang="en-US" sz="4000" dirty="0">
                <a:solidFill>
                  <a:srgbClr val="5B696B"/>
                </a:solidFill>
                <a:latin typeface="Community Light" panose="02000303040000020003" pitchFamily="2" charset="0"/>
              </a:rPr>
            </a:br>
            <a:r>
              <a:rPr lang="en-US" sz="4000" dirty="0">
                <a:solidFill>
                  <a:srgbClr val="5B696B"/>
                </a:solidFill>
                <a:latin typeface="Community Light" panose="02000303040000020003" pitchFamily="2" charset="0"/>
              </a:rPr>
              <a:t>connect with people you already know on LinkedIn.</a:t>
            </a:r>
            <a:endParaRPr sz="4000" dirty="0">
              <a:solidFill>
                <a:srgbClr val="5B696B"/>
              </a:solidFill>
              <a:latin typeface="Community Light" panose="02000303040000020003" pitchFamily="2" charset="0"/>
            </a:endParaRPr>
          </a:p>
        </p:txBody>
      </p:sp>
      <p:grpSp>
        <p:nvGrpSpPr>
          <p:cNvPr id="298" name="Google Shape;298;p37"/>
          <p:cNvGrpSpPr/>
          <p:nvPr/>
        </p:nvGrpSpPr>
        <p:grpSpPr>
          <a:xfrm>
            <a:off x="507586" y="2466837"/>
            <a:ext cx="11685877" cy="8921474"/>
            <a:chOff x="-1889810" y="5834408"/>
            <a:chExt cx="11452359" cy="8686800"/>
          </a:xfrm>
          <a:solidFill>
            <a:srgbClr val="0A66C2"/>
          </a:solidFill>
        </p:grpSpPr>
        <p:sp>
          <p:nvSpPr>
            <p:cNvPr id="299" name="Google Shape;299;p37"/>
            <p:cNvSpPr/>
            <p:nvPr/>
          </p:nvSpPr>
          <p:spPr>
            <a:xfrm>
              <a:off x="-1889810" y="5834408"/>
              <a:ext cx="11452359" cy="8686800"/>
            </a:xfrm>
            <a:prstGeom prst="rect">
              <a:avLst/>
            </a:prstGeom>
            <a:solidFill>
              <a:schemeClr val="bg2"/>
            </a:solidFill>
            <a:ln>
              <a:noFill/>
            </a:ln>
          </p:spPr>
          <p:txBody>
            <a:bodyPr spcFirstLastPara="1" wrap="square" lIns="457200" tIns="274300" rIns="457200" bIns="274300" anchor="ctr" anchorCtr="0">
              <a:noAutofit/>
            </a:bodyPr>
            <a:lstStyle/>
            <a:p>
              <a:pPr marL="0" marR="0" lvl="0" indent="0" algn="ctr" rtl="0">
                <a:spcBef>
                  <a:spcPts val="0"/>
                </a:spcBef>
                <a:spcAft>
                  <a:spcPts val="0"/>
                </a:spcAft>
                <a:buNone/>
              </a:pPr>
              <a:r>
                <a:rPr lang="en-US" sz="3600" dirty="0">
                  <a:solidFill>
                    <a:schemeClr val="lt1"/>
                  </a:solidFill>
                  <a:latin typeface="Source Sans Pro Light"/>
                  <a:ea typeface="Source Sans Pro Light"/>
                  <a:cs typeface="Source Sans Pro Light"/>
                  <a:sym typeface="Source Sans Pro Light"/>
                </a:rPr>
                <a:t>Inviting and Importing Your Email Contacts</a:t>
              </a:r>
              <a:endParaRPr dirty="0"/>
            </a:p>
          </p:txBody>
        </p:sp>
        <p:sp>
          <p:nvSpPr>
            <p:cNvPr id="300" name="Google Shape;300;p37"/>
            <p:cNvSpPr/>
            <p:nvPr/>
          </p:nvSpPr>
          <p:spPr>
            <a:xfrm>
              <a:off x="2321942" y="8745851"/>
              <a:ext cx="2358792" cy="2358790"/>
            </a:xfrm>
            <a:prstGeom prst="ellipse">
              <a:avLst/>
            </a:prstGeom>
            <a:noFill/>
            <a:ln w="38100" cap="flat" cmpd="sng">
              <a:solidFill>
                <a:schemeClr val="lt1"/>
              </a:solidFill>
              <a:prstDash val="solid"/>
              <a:miter lim="400000"/>
              <a:headEnd type="none" w="sm" len="sm"/>
              <a:tailEnd type="none" w="sm" len="sm"/>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a:solidFill>
                  <a:srgbClr val="000000"/>
                </a:solidFill>
                <a:latin typeface="Source Sans Pro Light"/>
                <a:ea typeface="Source Sans Pro Light"/>
                <a:cs typeface="Source Sans Pro Light"/>
                <a:sym typeface="Source Sans Pro Light"/>
              </a:endParaRPr>
            </a:p>
          </p:txBody>
        </p:sp>
      </p:grpSp>
      <p:sp>
        <p:nvSpPr>
          <p:cNvPr id="301" name="Google Shape;301;p37">
            <a:hlinkClick r:id="rId4"/>
          </p:cNvPr>
          <p:cNvSpPr/>
          <p:nvPr/>
        </p:nvSpPr>
        <p:spPr>
          <a:xfrm rot="5400000">
            <a:off x="5481890" y="6214076"/>
            <a:ext cx="1053542" cy="908226"/>
          </a:xfrm>
          <a:prstGeom prst="triangle">
            <a:avLst>
              <a:gd name="adj" fmla="val 50000"/>
            </a:avLst>
          </a:prstGeom>
          <a:solidFill>
            <a:schemeClr val="lt1"/>
          </a:solidFill>
          <a:ln w="12700" cap="flat" cmpd="sng">
            <a:solidFill>
              <a:schemeClr val="lt1"/>
            </a:solidFill>
            <a:prstDash val="solid"/>
            <a:miter lim="400000"/>
            <a:headEnd type="none" w="sm" len="sm"/>
            <a:tailEnd type="none" w="sm" len="sm"/>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dirty="0">
              <a:solidFill>
                <a:srgbClr val="000000"/>
              </a:solidFill>
              <a:latin typeface="Source Sans Pro Light"/>
              <a:ea typeface="Source Sans Pro Light"/>
              <a:cs typeface="Source Sans Pro Light"/>
              <a:sym typeface="Source Sans Pro Light"/>
            </a:endParaRPr>
          </a:p>
        </p:txBody>
      </p:sp>
      <p:sp>
        <p:nvSpPr>
          <p:cNvPr id="13" name="Oval 12">
            <a:extLst>
              <a:ext uri="{FF2B5EF4-FFF2-40B4-BE49-F238E27FC236}">
                <a16:creationId xmlns:a16="http://schemas.microsoft.com/office/drawing/2014/main" id="{B3309BF1-4E8A-BE4D-A8F9-4EF98DCE62A0}"/>
              </a:ext>
            </a:extLst>
          </p:cNvPr>
          <p:cNvSpPr/>
          <p:nvPr/>
        </p:nvSpPr>
        <p:spPr>
          <a:xfrm>
            <a:off x="21998993" y="429337"/>
            <a:ext cx="1936772" cy="1873180"/>
          </a:xfrm>
          <a:prstGeom prst="ellipse">
            <a:avLst/>
          </a:prstGeom>
          <a:solidFill>
            <a:srgbClr val="F0B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01</a:t>
            </a:r>
            <a:endParaRPr lang="en-US" sz="6600" dirty="0">
              <a:latin typeface="Community" panose="02000303040000020003" pitchFamily="2" charset="0"/>
            </a:endParaRPr>
          </a:p>
        </p:txBody>
      </p:sp>
    </p:spTree>
    <p:extLst>
      <p:ext uri="{BB962C8B-B14F-4D97-AF65-F5344CB8AC3E}">
        <p14:creationId xmlns:p14="http://schemas.microsoft.com/office/powerpoint/2010/main" val="146508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0" name="Rectangle 19">
            <a:extLst>
              <a:ext uri="{FF2B5EF4-FFF2-40B4-BE49-F238E27FC236}">
                <a16:creationId xmlns:a16="http://schemas.microsoft.com/office/drawing/2014/main" id="{99DE7075-726D-F44A-90E4-B26C6389AA97}"/>
              </a:ext>
            </a:extLst>
          </p:cNvPr>
          <p:cNvSpPr/>
          <p:nvPr/>
        </p:nvSpPr>
        <p:spPr>
          <a:xfrm>
            <a:off x="12083442"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9" name="Google Shape;309;p38"/>
          <p:cNvPicPr preferRelativeResize="0"/>
          <p:nvPr/>
        </p:nvPicPr>
        <p:blipFill rotWithShape="1">
          <a:blip r:embed="rId3">
            <a:alphaModFix/>
          </a:blip>
          <a:srcRect/>
          <a:stretch/>
        </p:blipFill>
        <p:spPr>
          <a:xfrm>
            <a:off x="-1468388" y="1866588"/>
            <a:ext cx="15326372" cy="11131229"/>
          </a:xfrm>
          <a:prstGeom prst="rect">
            <a:avLst/>
          </a:prstGeom>
          <a:noFill/>
          <a:ln>
            <a:noFill/>
          </a:ln>
        </p:spPr>
      </p:pic>
      <p:sp>
        <p:nvSpPr>
          <p:cNvPr id="310" name="Google Shape;310;p38"/>
          <p:cNvSpPr txBox="1">
            <a:spLocks noGrp="1"/>
          </p:cNvSpPr>
          <p:nvPr>
            <p:ph type="title" idx="4294967295"/>
          </p:nvPr>
        </p:nvSpPr>
        <p:spPr>
          <a:xfrm>
            <a:off x="15902609" y="2793587"/>
            <a:ext cx="8033156" cy="1654175"/>
          </a:xfrm>
          <a:prstGeom prst="rect">
            <a:avLst/>
          </a:prstGeom>
          <a:noFill/>
          <a:ln>
            <a:noFill/>
          </a:ln>
        </p:spPr>
        <p:txBody>
          <a:bodyPr spcFirstLastPara="1" wrap="square" lIns="731500" tIns="365750" rIns="91425" bIns="365750" anchor="ctr" anchorCtr="0">
            <a:noAutofit/>
          </a:bodyPr>
          <a:lstStyle/>
          <a:p>
            <a:pPr marL="0" lvl="0" indent="0" algn="l" rtl="0">
              <a:lnSpc>
                <a:spcPct val="90000"/>
              </a:lnSpc>
              <a:spcBef>
                <a:spcPts val="0"/>
              </a:spcBef>
              <a:spcAft>
                <a:spcPts val="0"/>
              </a:spcAft>
              <a:buClr>
                <a:schemeClr val="accent1"/>
              </a:buClr>
              <a:buSzPts val="6000"/>
              <a:buFont typeface="Source Sans Pro"/>
              <a:buNone/>
            </a:pPr>
            <a:r>
              <a:rPr lang="en-US" sz="6600" dirty="0">
                <a:solidFill>
                  <a:srgbClr val="F0B7A8"/>
                </a:solidFill>
              </a:rPr>
              <a:t>Add a Photo</a:t>
            </a:r>
            <a:endParaRPr sz="6600" dirty="0">
              <a:solidFill>
                <a:srgbClr val="F0B7A8"/>
              </a:solidFill>
            </a:endParaRPr>
          </a:p>
        </p:txBody>
      </p:sp>
      <p:sp>
        <p:nvSpPr>
          <p:cNvPr id="311" name="Google Shape;311;p38"/>
          <p:cNvSpPr txBox="1">
            <a:spLocks noGrp="1"/>
          </p:cNvSpPr>
          <p:nvPr>
            <p:ph type="body" idx="4294967295"/>
          </p:nvPr>
        </p:nvSpPr>
        <p:spPr>
          <a:xfrm>
            <a:off x="15984538" y="4267534"/>
            <a:ext cx="9553575" cy="2400657"/>
          </a:xfrm>
          <a:prstGeom prst="rect">
            <a:avLst/>
          </a:prstGeom>
          <a:noFill/>
          <a:ln>
            <a:noFill/>
          </a:ln>
        </p:spPr>
        <p:txBody>
          <a:bodyPr spcFirstLastPara="1" wrap="square" lIns="640075" tIns="274300" rIns="1463025" bIns="274300" anchor="ctr" anchorCtr="0">
            <a:noAutofit/>
          </a:bodyPr>
          <a:lstStyle/>
          <a:p>
            <a:pPr marL="0" lvl="0" indent="0" algn="l" rtl="0">
              <a:lnSpc>
                <a:spcPct val="100000"/>
              </a:lnSpc>
              <a:spcBef>
                <a:spcPts val="0"/>
              </a:spcBef>
              <a:spcAft>
                <a:spcPts val="0"/>
              </a:spcAft>
              <a:buClr>
                <a:schemeClr val="dk1"/>
              </a:buClr>
              <a:buSzPts val="4000"/>
              <a:buNone/>
            </a:pPr>
            <a:r>
              <a:rPr lang="en-US" sz="4000" dirty="0">
                <a:solidFill>
                  <a:srgbClr val="5B696B"/>
                </a:solidFill>
                <a:latin typeface="Community Light" panose="02000303040000020003" pitchFamily="2" charset="0"/>
              </a:rPr>
              <a:t>Members with profile photos receive up to </a:t>
            </a:r>
            <a:r>
              <a:rPr lang="en-US" sz="4000" dirty="0">
                <a:solidFill>
                  <a:srgbClr val="F0B7A8"/>
                </a:solidFill>
                <a:latin typeface="Community Light" panose="02000303040000020003" pitchFamily="2" charset="0"/>
                <a:ea typeface="Source Sans Pro"/>
                <a:cs typeface="Source Sans Pro"/>
                <a:sym typeface="Source Sans Pro"/>
              </a:rPr>
              <a:t>21x</a:t>
            </a:r>
            <a:r>
              <a:rPr lang="en-US" sz="4000" dirty="0">
                <a:solidFill>
                  <a:srgbClr val="F0B7A8"/>
                </a:solidFill>
                <a:latin typeface="Community Light" panose="02000303040000020003" pitchFamily="2" charset="0"/>
              </a:rPr>
              <a:t> </a:t>
            </a:r>
            <a:r>
              <a:rPr lang="en-US" sz="4000" dirty="0">
                <a:solidFill>
                  <a:srgbClr val="5B696B"/>
                </a:solidFill>
                <a:latin typeface="Community Light" panose="02000303040000020003" pitchFamily="2" charset="0"/>
              </a:rPr>
              <a:t>more profile views and </a:t>
            </a:r>
            <a:r>
              <a:rPr lang="en-US" sz="4000" dirty="0">
                <a:solidFill>
                  <a:srgbClr val="F0B7A8"/>
                </a:solidFill>
                <a:latin typeface="Community Light" panose="02000303040000020003" pitchFamily="2" charset="0"/>
                <a:ea typeface="Source Sans Pro"/>
                <a:cs typeface="Source Sans Pro"/>
                <a:sym typeface="Source Sans Pro"/>
              </a:rPr>
              <a:t>9x</a:t>
            </a:r>
            <a:r>
              <a:rPr lang="en-US" sz="4000" dirty="0">
                <a:solidFill>
                  <a:srgbClr val="5B696B"/>
                </a:solidFill>
                <a:latin typeface="Community Light" panose="02000303040000020003" pitchFamily="2" charset="0"/>
              </a:rPr>
              <a:t> more connection requests.</a:t>
            </a:r>
            <a:endParaRPr sz="4000" dirty="0">
              <a:solidFill>
                <a:srgbClr val="5B696B"/>
              </a:solidFill>
              <a:latin typeface="Community Light" panose="02000303040000020003" pitchFamily="2" charset="0"/>
            </a:endParaRPr>
          </a:p>
        </p:txBody>
      </p:sp>
      <p:sp>
        <p:nvSpPr>
          <p:cNvPr id="312" name="Google Shape;312;p38"/>
          <p:cNvSpPr txBox="1"/>
          <p:nvPr/>
        </p:nvSpPr>
        <p:spPr>
          <a:xfrm>
            <a:off x="14833600" y="7394183"/>
            <a:ext cx="9553575" cy="2031325"/>
          </a:xfrm>
          <a:prstGeom prst="rect">
            <a:avLst/>
          </a:prstGeom>
          <a:noFill/>
          <a:ln>
            <a:noFill/>
          </a:ln>
        </p:spPr>
        <p:txBody>
          <a:bodyPr spcFirstLastPara="1" wrap="square" lIns="2103100" tIns="182875" rIns="1463025" bIns="182875" anchor="ctr" anchorCtr="0">
            <a:noAutofit/>
          </a:bodyPr>
          <a:lstStyle/>
          <a:p>
            <a:pPr marL="0" marR="0" lvl="0" indent="0" algn="l" rtl="0">
              <a:lnSpc>
                <a:spcPct val="100000"/>
              </a:lnSpc>
              <a:spcBef>
                <a:spcPts val="0"/>
              </a:spcBef>
              <a:spcAft>
                <a:spcPts val="0"/>
              </a:spcAft>
              <a:buClr>
                <a:srgbClr val="3F3F3F"/>
              </a:buClr>
              <a:buSzPts val="3600"/>
              <a:buFont typeface="Arial"/>
              <a:buNone/>
            </a:pPr>
            <a:r>
              <a:rPr lang="en-US" b="0" i="1" dirty="0">
                <a:solidFill>
                  <a:srgbClr val="3F3F3F"/>
                </a:solidFill>
                <a:latin typeface="Source Sans Pro Light"/>
                <a:ea typeface="Source Sans Pro Light"/>
                <a:cs typeface="Source Sans Pro Light"/>
                <a:sym typeface="Source Sans Pro Light"/>
              </a:rPr>
              <a:t>Download the LinkedIn Mobile App to take, upload, and edit a new profile photo.</a:t>
            </a:r>
            <a:endParaRPr dirty="0"/>
          </a:p>
        </p:txBody>
      </p:sp>
      <p:pic>
        <p:nvPicPr>
          <p:cNvPr id="317" name="Google Shape;317;p38">
            <a:hlinkClick r:id="rId4"/>
          </p:cNvPr>
          <p:cNvPicPr preferRelativeResize="0"/>
          <p:nvPr/>
        </p:nvPicPr>
        <p:blipFill rotWithShape="1">
          <a:blip r:embed="rId5">
            <a:alphaModFix/>
          </a:blip>
          <a:srcRect/>
          <a:stretch/>
        </p:blipFill>
        <p:spPr>
          <a:xfrm>
            <a:off x="15444788" y="9879075"/>
            <a:ext cx="3738492" cy="1108585"/>
          </a:xfrm>
          <a:prstGeom prst="rect">
            <a:avLst/>
          </a:prstGeom>
          <a:noFill/>
          <a:ln>
            <a:noFill/>
          </a:ln>
        </p:spPr>
      </p:pic>
      <p:pic>
        <p:nvPicPr>
          <p:cNvPr id="318" name="Google Shape;318;p38">
            <a:hlinkClick r:id="rId6"/>
          </p:cNvPr>
          <p:cNvPicPr preferRelativeResize="0"/>
          <p:nvPr/>
        </p:nvPicPr>
        <p:blipFill rotWithShape="1">
          <a:blip r:embed="rId7">
            <a:alphaModFix/>
          </a:blip>
          <a:srcRect/>
          <a:stretch/>
        </p:blipFill>
        <p:spPr>
          <a:xfrm>
            <a:off x="19446544" y="9766399"/>
            <a:ext cx="3965015" cy="1295595"/>
          </a:xfrm>
          <a:prstGeom prst="rect">
            <a:avLst/>
          </a:prstGeom>
          <a:noFill/>
          <a:ln>
            <a:noFill/>
          </a:ln>
        </p:spPr>
      </p:pic>
      <p:grpSp>
        <p:nvGrpSpPr>
          <p:cNvPr id="319" name="Google Shape;319;p38"/>
          <p:cNvGrpSpPr/>
          <p:nvPr/>
        </p:nvGrpSpPr>
        <p:grpSpPr>
          <a:xfrm>
            <a:off x="427482" y="2302518"/>
            <a:ext cx="11655960" cy="9139306"/>
            <a:chOff x="597938" y="2005772"/>
            <a:chExt cx="12352528" cy="9245324"/>
          </a:xfrm>
        </p:grpSpPr>
        <p:sp>
          <p:nvSpPr>
            <p:cNvPr id="320" name="Google Shape;320;p38"/>
            <p:cNvSpPr/>
            <p:nvPr/>
          </p:nvSpPr>
          <p:spPr>
            <a:xfrm>
              <a:off x="597938" y="2005772"/>
              <a:ext cx="12352528" cy="9245324"/>
            </a:xfrm>
            <a:prstGeom prst="rect">
              <a:avLst/>
            </a:prstGeom>
            <a:solidFill>
              <a:srgbClr val="44712E"/>
            </a:solidFill>
            <a:ln>
              <a:noFill/>
            </a:ln>
          </p:spPr>
          <p:txBody>
            <a:bodyPr spcFirstLastPara="1" wrap="square" lIns="457200" tIns="274300" rIns="457200" bIns="274300" anchor="ctr" anchorCtr="0">
              <a:noAutofit/>
            </a:bodyPr>
            <a:lstStyle/>
            <a:p>
              <a:pPr marL="0" marR="0" lvl="0" indent="0" algn="ctr" rtl="0">
                <a:spcBef>
                  <a:spcPts val="0"/>
                </a:spcBef>
                <a:spcAft>
                  <a:spcPts val="0"/>
                </a:spcAft>
                <a:buNone/>
              </a:pPr>
              <a:r>
                <a:rPr lang="en-US" sz="3600" dirty="0">
                  <a:solidFill>
                    <a:schemeClr val="lt1"/>
                  </a:solidFill>
                  <a:latin typeface="Source Sans Pro Light"/>
                  <a:ea typeface="Source Sans Pro Light"/>
                  <a:cs typeface="Source Sans Pro Light"/>
                  <a:sym typeface="Source Sans Pro Light"/>
                </a:rPr>
                <a:t>Introducing LinkedIn </a:t>
              </a:r>
              <a:br>
                <a:rPr lang="en-US" sz="3600" dirty="0">
                  <a:solidFill>
                    <a:schemeClr val="lt1"/>
                  </a:solidFill>
                  <a:latin typeface="Source Sans Pro Light"/>
                  <a:ea typeface="Source Sans Pro Light"/>
                  <a:cs typeface="Source Sans Pro Light"/>
                  <a:sym typeface="Source Sans Pro Light"/>
                </a:rPr>
              </a:br>
              <a:r>
                <a:rPr lang="en-US" sz="3600" dirty="0">
                  <a:solidFill>
                    <a:schemeClr val="lt1"/>
                  </a:solidFill>
                  <a:latin typeface="Source Sans Pro Light"/>
                  <a:ea typeface="Source Sans Pro Light"/>
                  <a:cs typeface="Source Sans Pro Light"/>
                  <a:sym typeface="Source Sans Pro Light"/>
                </a:rPr>
                <a:t>Photo Editing</a:t>
              </a:r>
              <a:endParaRPr dirty="0"/>
            </a:p>
          </p:txBody>
        </p:sp>
        <p:sp>
          <p:nvSpPr>
            <p:cNvPr id="321" name="Google Shape;321;p38"/>
            <p:cNvSpPr/>
            <p:nvPr/>
          </p:nvSpPr>
          <p:spPr>
            <a:xfrm>
              <a:off x="5731661" y="5449039"/>
              <a:ext cx="2358792" cy="2358790"/>
            </a:xfrm>
            <a:prstGeom prst="ellipse">
              <a:avLst/>
            </a:prstGeom>
            <a:solidFill>
              <a:schemeClr val="lt1">
                <a:alpha val="20784"/>
              </a:schemeClr>
            </a:solidFill>
            <a:ln w="38100" cap="flat" cmpd="sng">
              <a:solidFill>
                <a:schemeClr val="lt1"/>
              </a:solidFill>
              <a:prstDash val="solid"/>
              <a:miter lim="400000"/>
              <a:headEnd type="none" w="sm" len="sm"/>
              <a:tailEnd type="none" w="sm" len="sm"/>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a:solidFill>
                  <a:srgbClr val="000000"/>
                </a:solidFill>
                <a:latin typeface="Source Sans Pro Light"/>
                <a:ea typeface="Source Sans Pro Light"/>
                <a:cs typeface="Source Sans Pro Light"/>
                <a:sym typeface="Source Sans Pro Light"/>
              </a:endParaRPr>
            </a:p>
          </p:txBody>
        </p:sp>
        <p:sp>
          <p:nvSpPr>
            <p:cNvPr id="322" name="Google Shape;322;p38"/>
            <p:cNvSpPr/>
            <p:nvPr/>
          </p:nvSpPr>
          <p:spPr>
            <a:xfrm rot="5400000">
              <a:off x="6515561" y="6214078"/>
              <a:ext cx="1053542" cy="908226"/>
            </a:xfrm>
            <a:prstGeom prst="triangle">
              <a:avLst>
                <a:gd name="adj" fmla="val 50000"/>
              </a:avLst>
            </a:prstGeom>
            <a:solidFill>
              <a:schemeClr val="lt1"/>
            </a:solidFill>
            <a:ln w="12700" cap="flat" cmpd="sng">
              <a:solidFill>
                <a:schemeClr val="lt1"/>
              </a:solidFill>
              <a:prstDash val="solid"/>
              <a:miter lim="400000"/>
              <a:headEnd type="none" w="sm" len="sm"/>
              <a:tailEnd type="none" w="sm" len="sm"/>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a:solidFill>
                  <a:srgbClr val="000000"/>
                </a:solidFill>
                <a:latin typeface="Source Sans Pro Light"/>
                <a:ea typeface="Source Sans Pro Light"/>
                <a:cs typeface="Source Sans Pro Light"/>
                <a:sym typeface="Source Sans Pro Light"/>
              </a:endParaRPr>
            </a:p>
          </p:txBody>
        </p:sp>
      </p:grpSp>
      <p:sp>
        <p:nvSpPr>
          <p:cNvPr id="323" name="Google Shape;323;p38">
            <a:hlinkClick r:id="rId8"/>
          </p:cNvPr>
          <p:cNvSpPr/>
          <p:nvPr/>
        </p:nvSpPr>
        <p:spPr>
          <a:xfrm>
            <a:off x="402696" y="2297548"/>
            <a:ext cx="11680746" cy="9144275"/>
          </a:xfrm>
          <a:prstGeom prst="rect">
            <a:avLst/>
          </a:prstGeom>
          <a:noFill/>
          <a:ln>
            <a:noFill/>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dirty="0">
              <a:solidFill>
                <a:srgbClr val="000000"/>
              </a:solidFill>
              <a:latin typeface="Source Sans Pro Light"/>
              <a:ea typeface="Source Sans Pro Light"/>
              <a:cs typeface="Source Sans Pro Light"/>
              <a:sym typeface="Source Sans Pro Light"/>
            </a:endParaRPr>
          </a:p>
        </p:txBody>
      </p:sp>
      <p:sp>
        <p:nvSpPr>
          <p:cNvPr id="18" name="Oval 17">
            <a:extLst>
              <a:ext uri="{FF2B5EF4-FFF2-40B4-BE49-F238E27FC236}">
                <a16:creationId xmlns:a16="http://schemas.microsoft.com/office/drawing/2014/main" id="{633A54F5-FBAC-8C43-81DC-E904DCE32966}"/>
              </a:ext>
            </a:extLst>
          </p:cNvPr>
          <p:cNvSpPr/>
          <p:nvPr/>
        </p:nvSpPr>
        <p:spPr>
          <a:xfrm>
            <a:off x="21998993" y="429337"/>
            <a:ext cx="1936772" cy="1873180"/>
          </a:xfrm>
          <a:prstGeom prst="ellipse">
            <a:avLst/>
          </a:prstGeom>
          <a:solidFill>
            <a:srgbClr val="F0B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01</a:t>
            </a:r>
            <a:endParaRPr lang="en-US" sz="6600" dirty="0">
              <a:latin typeface="Community" panose="02000303040000020003" pitchFamily="2" charset="0"/>
            </a:endParaRPr>
          </a:p>
        </p:txBody>
      </p:sp>
      <p:pic>
        <p:nvPicPr>
          <p:cNvPr id="16" name="Google Shape;667;p62">
            <a:extLst>
              <a:ext uri="{FF2B5EF4-FFF2-40B4-BE49-F238E27FC236}">
                <a16:creationId xmlns:a16="http://schemas.microsoft.com/office/drawing/2014/main" id="{9510DE01-51F7-374E-8366-AE1F2EDB99A3}"/>
              </a:ext>
            </a:extLst>
          </p:cNvPr>
          <p:cNvPicPr preferRelativeResize="0"/>
          <p:nvPr/>
        </p:nvPicPr>
        <p:blipFill rotWithShape="1">
          <a:blip r:embed="rId9">
            <a:alphaModFix/>
          </a:blip>
          <a:srcRect/>
          <a:stretch/>
        </p:blipFill>
        <p:spPr>
          <a:xfrm>
            <a:off x="15444788" y="7838345"/>
            <a:ext cx="1079500" cy="1143000"/>
          </a:xfrm>
          <a:prstGeom prst="rect">
            <a:avLst/>
          </a:prstGeom>
          <a:noFill/>
          <a:ln>
            <a:noFill/>
          </a:ln>
        </p:spPr>
      </p:pic>
    </p:spTree>
    <p:extLst>
      <p:ext uri="{BB962C8B-B14F-4D97-AF65-F5344CB8AC3E}">
        <p14:creationId xmlns:p14="http://schemas.microsoft.com/office/powerpoint/2010/main" val="4145745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3B7E25-6EC4-3A4B-B6EE-FF3516A9A8A7}"/>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64;p35">
            <a:extLst>
              <a:ext uri="{FF2B5EF4-FFF2-40B4-BE49-F238E27FC236}">
                <a16:creationId xmlns:a16="http://schemas.microsoft.com/office/drawing/2014/main" id="{0FBC5A3E-0AD3-3D43-94F4-658F2B125CDC}"/>
              </a:ext>
            </a:extLst>
          </p:cNvPr>
          <p:cNvSpPr txBox="1">
            <a:spLocks/>
          </p:cNvSpPr>
          <p:nvPr/>
        </p:nvSpPr>
        <p:spPr>
          <a:xfrm>
            <a:off x="1737524" y="3292095"/>
            <a:ext cx="9872870" cy="3875451"/>
          </a:xfrm>
          <a:prstGeom prst="rect">
            <a:avLst/>
          </a:prstGeom>
          <a:noFill/>
          <a:ln>
            <a:noFill/>
          </a:ln>
        </p:spPr>
        <p:txBody>
          <a:bodyPr spcFirstLastPara="1" wrap="square" lIns="0" tIns="0" rIns="0" bIns="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0090C9"/>
              </a:buClr>
              <a:buSzPts val="8800"/>
            </a:pPr>
            <a:r>
              <a:rPr lang="en-US" dirty="0">
                <a:solidFill>
                  <a:srgbClr val="B24020"/>
                </a:solidFill>
              </a:rPr>
              <a:t>Build a LinkedIn Profile That</a:t>
            </a:r>
            <a:br>
              <a:rPr lang="en-US" dirty="0">
                <a:solidFill>
                  <a:srgbClr val="B24020"/>
                </a:solidFill>
              </a:rPr>
            </a:br>
            <a:r>
              <a:rPr lang="en-US" dirty="0">
                <a:solidFill>
                  <a:srgbClr val="B24020"/>
                </a:solidFill>
              </a:rPr>
              <a:t>Attracts Employers</a:t>
            </a:r>
          </a:p>
        </p:txBody>
      </p:sp>
      <p:sp>
        <p:nvSpPr>
          <p:cNvPr id="6" name="Google Shape;265;p35">
            <a:extLst>
              <a:ext uri="{FF2B5EF4-FFF2-40B4-BE49-F238E27FC236}">
                <a16:creationId xmlns:a16="http://schemas.microsoft.com/office/drawing/2014/main" id="{F0308FD4-67E5-8643-91F0-A458E9714B38}"/>
              </a:ext>
            </a:extLst>
          </p:cNvPr>
          <p:cNvSpPr txBox="1">
            <a:spLocks/>
          </p:cNvSpPr>
          <p:nvPr/>
        </p:nvSpPr>
        <p:spPr>
          <a:xfrm>
            <a:off x="1141825" y="11500577"/>
            <a:ext cx="10020082" cy="1846659"/>
          </a:xfrm>
          <a:prstGeom prst="rect">
            <a:avLst/>
          </a:prstGeom>
          <a:noFill/>
          <a:ln>
            <a:noFill/>
          </a:ln>
          <a:effectLst/>
        </p:spPr>
        <p:txBody>
          <a:bodyPr spcFirstLastPara="1" wrap="square" lIns="731500" tIns="365750" rIns="91425" bIns="365750" anchor="b"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008CC9"/>
              </a:buClr>
              <a:buSzPts val="4000"/>
              <a:buNone/>
            </a:pPr>
            <a:r>
              <a:rPr lang="en-US" sz="4000" dirty="0">
                <a:solidFill>
                  <a:srgbClr val="B24020"/>
                </a:solidFill>
                <a:ea typeface="Source Sans Pro SemiBold"/>
                <a:cs typeface="Source Sans Pro SemiBold"/>
                <a:sym typeface="Source Sans Pro SemiBold"/>
              </a:rPr>
              <a:t>DID YOU KNOW? </a:t>
            </a:r>
            <a:r>
              <a:rPr lang="en-US" sz="4000" dirty="0"/>
              <a:t>Over </a:t>
            </a:r>
            <a:r>
              <a:rPr lang="en-US" sz="4000" dirty="0">
                <a:solidFill>
                  <a:srgbClr val="B24020"/>
                </a:solidFill>
                <a:ea typeface="Source Sans Pro"/>
                <a:cs typeface="Source Sans Pro"/>
                <a:sym typeface="Source Sans Pro"/>
              </a:rPr>
              <a:t>50%</a:t>
            </a:r>
            <a:r>
              <a:rPr lang="en-US" sz="4000" dirty="0">
                <a:solidFill>
                  <a:srgbClr val="B24020"/>
                </a:solidFill>
              </a:rPr>
              <a:t> </a:t>
            </a:r>
            <a:r>
              <a:rPr lang="en-US" sz="4000" dirty="0"/>
              <a:t>of hiring managers use LinkedIn profiles to qualify jobseekers</a:t>
            </a:r>
          </a:p>
        </p:txBody>
      </p:sp>
      <p:sp>
        <p:nvSpPr>
          <p:cNvPr id="11" name="Google Shape;267;p35">
            <a:extLst>
              <a:ext uri="{FF2B5EF4-FFF2-40B4-BE49-F238E27FC236}">
                <a16:creationId xmlns:a16="http://schemas.microsoft.com/office/drawing/2014/main" id="{23837466-C33A-624A-8B3E-4D0825D42485}"/>
              </a:ext>
            </a:extLst>
          </p:cNvPr>
          <p:cNvSpPr/>
          <p:nvPr/>
        </p:nvSpPr>
        <p:spPr>
          <a:xfrm>
            <a:off x="15298995" y="2370560"/>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chemeClr val="accent6"/>
                </a:solidFill>
                <a:latin typeface="Community Light" panose="02000303040000020003" pitchFamily="2" charset="0"/>
                <a:ea typeface="Source Sans Pro Light"/>
                <a:cs typeface="Source Sans Pro Light"/>
                <a:sym typeface="Source Sans Pro Light"/>
              </a:rPr>
              <a:t>Profile Vs Resume</a:t>
            </a:r>
            <a:endParaRPr lang="en-US" sz="4000" dirty="0">
              <a:solidFill>
                <a:schemeClr val="accent6"/>
              </a:solidFill>
              <a:latin typeface="Community Light" panose="02000303040000020003" pitchFamily="2" charset="0"/>
            </a:endParaRPr>
          </a:p>
        </p:txBody>
      </p:sp>
      <p:sp>
        <p:nvSpPr>
          <p:cNvPr id="12" name="Google Shape;268;p35">
            <a:extLst>
              <a:ext uri="{FF2B5EF4-FFF2-40B4-BE49-F238E27FC236}">
                <a16:creationId xmlns:a16="http://schemas.microsoft.com/office/drawing/2014/main" id="{4E75A607-778B-1E42-BB44-B3F5AD60BDF1}"/>
              </a:ext>
            </a:extLst>
          </p:cNvPr>
          <p:cNvSpPr/>
          <p:nvPr/>
        </p:nvSpPr>
        <p:spPr>
          <a:xfrm>
            <a:off x="15298995" y="4832645"/>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chemeClr val="accent6"/>
                </a:solidFill>
                <a:latin typeface="Community Light" panose="02000303040000020003" pitchFamily="2" charset="0"/>
                <a:ea typeface="Source Sans Pro Light"/>
                <a:cs typeface="Source Sans Pro Light"/>
                <a:sym typeface="Source Sans Pro Light"/>
              </a:rPr>
              <a:t>Take a Great Photo</a:t>
            </a:r>
            <a:endParaRPr lang="en-US" sz="4000" dirty="0">
              <a:solidFill>
                <a:schemeClr val="accent6"/>
              </a:solidFill>
              <a:latin typeface="Community Light" panose="02000303040000020003" pitchFamily="2" charset="0"/>
            </a:endParaRPr>
          </a:p>
        </p:txBody>
      </p:sp>
      <p:sp>
        <p:nvSpPr>
          <p:cNvPr id="13" name="Google Shape;269;p35">
            <a:extLst>
              <a:ext uri="{FF2B5EF4-FFF2-40B4-BE49-F238E27FC236}">
                <a16:creationId xmlns:a16="http://schemas.microsoft.com/office/drawing/2014/main" id="{41938A3C-ECCF-564D-A4E5-91123BE7AA74}"/>
              </a:ext>
            </a:extLst>
          </p:cNvPr>
          <p:cNvSpPr/>
          <p:nvPr/>
        </p:nvSpPr>
        <p:spPr>
          <a:xfrm>
            <a:off x="15298995" y="7294730"/>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r>
              <a:rPr lang="en-US" sz="4000" dirty="0">
                <a:solidFill>
                  <a:schemeClr val="accent6"/>
                </a:solidFill>
                <a:latin typeface="Community Light" panose="02000303040000020003" pitchFamily="2" charset="0"/>
                <a:ea typeface="Source Sans Pro Light"/>
                <a:cs typeface="Source Sans Pro Light"/>
                <a:sym typeface="Source Sans Pro Light"/>
              </a:rPr>
              <a:t>Edit Your Profile</a:t>
            </a:r>
            <a:endParaRPr lang="en-US" sz="4000" dirty="0">
              <a:solidFill>
                <a:schemeClr val="accent6"/>
              </a:solidFill>
              <a:latin typeface="Community Light" panose="02000303040000020003" pitchFamily="2" charset="0"/>
            </a:endParaRPr>
          </a:p>
        </p:txBody>
      </p:sp>
      <p:sp>
        <p:nvSpPr>
          <p:cNvPr id="14" name="Google Shape;270;p35">
            <a:extLst>
              <a:ext uri="{FF2B5EF4-FFF2-40B4-BE49-F238E27FC236}">
                <a16:creationId xmlns:a16="http://schemas.microsoft.com/office/drawing/2014/main" id="{8C857B79-AABA-E242-A0A4-E9BD10CDFA88}"/>
              </a:ext>
            </a:extLst>
          </p:cNvPr>
          <p:cNvSpPr/>
          <p:nvPr/>
        </p:nvSpPr>
        <p:spPr>
          <a:xfrm>
            <a:off x="15298995" y="9827392"/>
            <a:ext cx="7374815"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r>
              <a:rPr lang="en-US" sz="4000" dirty="0">
                <a:solidFill>
                  <a:schemeClr val="accent6"/>
                </a:solidFill>
                <a:latin typeface="Community Light" panose="02000303040000020003" pitchFamily="2" charset="0"/>
                <a:ea typeface="Source Sans Pro Light"/>
                <a:cs typeface="Source Sans Pro Light"/>
                <a:sym typeface="Source Sans Pro Light"/>
              </a:rPr>
              <a:t>Privacy Settings</a:t>
            </a:r>
            <a:endParaRPr lang="en-US" sz="4000" dirty="0">
              <a:solidFill>
                <a:schemeClr val="accent6"/>
              </a:solidFill>
              <a:latin typeface="Community Light" panose="02000303040000020003" pitchFamily="2" charset="0"/>
            </a:endParaRPr>
          </a:p>
        </p:txBody>
      </p:sp>
      <p:sp>
        <p:nvSpPr>
          <p:cNvPr id="15" name="Oval 14">
            <a:extLst>
              <a:ext uri="{FF2B5EF4-FFF2-40B4-BE49-F238E27FC236}">
                <a16:creationId xmlns:a16="http://schemas.microsoft.com/office/drawing/2014/main" id="{10970B47-EA23-874C-983D-4B4CB82437F6}"/>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sp>
        <p:nvSpPr>
          <p:cNvPr id="18" name="TextBox 17">
            <a:extLst>
              <a:ext uri="{FF2B5EF4-FFF2-40B4-BE49-F238E27FC236}">
                <a16:creationId xmlns:a16="http://schemas.microsoft.com/office/drawing/2014/main" id="{A70E22BC-3E57-F543-8960-710AED0DB3FA}"/>
              </a:ext>
            </a:extLst>
          </p:cNvPr>
          <p:cNvSpPr txBox="1"/>
          <p:nvPr/>
        </p:nvSpPr>
        <p:spPr>
          <a:xfrm>
            <a:off x="18422471" y="1156447"/>
            <a:ext cx="0" cy="0"/>
          </a:xfrm>
          <a:prstGeom prst="rect">
            <a:avLst/>
          </a:prstGeom>
          <a:noFill/>
        </p:spPr>
        <p:txBody>
          <a:bodyPr wrap="none" lIns="0" tIns="0" rIns="0" bIns="0" rtlCol="0">
            <a:noAutofit/>
          </a:bodyPr>
          <a:lstStyle/>
          <a:p>
            <a:pPr algn="l"/>
            <a:endParaRPr lang="en-US" dirty="0">
              <a:latin typeface="LKN Sans" panose="02000503040000020003" pitchFamily="2" charset="0"/>
            </a:endParaRPr>
          </a:p>
        </p:txBody>
      </p:sp>
      <p:sp>
        <p:nvSpPr>
          <p:cNvPr id="19" name="Oval 18">
            <a:extLst>
              <a:ext uri="{FF2B5EF4-FFF2-40B4-BE49-F238E27FC236}">
                <a16:creationId xmlns:a16="http://schemas.microsoft.com/office/drawing/2014/main" id="{48960853-C1D1-EA48-B626-5445563C939B}"/>
              </a:ext>
            </a:extLst>
          </p:cNvPr>
          <p:cNvSpPr/>
          <p:nvPr/>
        </p:nvSpPr>
        <p:spPr>
          <a:xfrm>
            <a:off x="14564064" y="2868624"/>
            <a:ext cx="693368" cy="704083"/>
          </a:xfrm>
          <a:prstGeom prst="ellipse">
            <a:avLst/>
          </a:prstGeom>
          <a:solidFill>
            <a:schemeClr val="bg1"/>
          </a:solidFill>
          <a:ln w="76200">
            <a:solidFill>
              <a:srgbClr val="B24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3" name="Oval 22">
            <a:extLst>
              <a:ext uri="{FF2B5EF4-FFF2-40B4-BE49-F238E27FC236}">
                <a16:creationId xmlns:a16="http://schemas.microsoft.com/office/drawing/2014/main" id="{FA2FCF4F-5675-E744-914F-EBDF79EF4C28}"/>
              </a:ext>
            </a:extLst>
          </p:cNvPr>
          <p:cNvSpPr/>
          <p:nvPr/>
        </p:nvSpPr>
        <p:spPr>
          <a:xfrm>
            <a:off x="14564064" y="5330710"/>
            <a:ext cx="693368" cy="704083"/>
          </a:xfrm>
          <a:prstGeom prst="ellipse">
            <a:avLst/>
          </a:prstGeom>
          <a:solidFill>
            <a:schemeClr val="bg1"/>
          </a:solidFill>
          <a:ln w="76200">
            <a:solidFill>
              <a:srgbClr val="B24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97F27C-9B23-C448-859B-330DC94D22E1}"/>
              </a:ext>
            </a:extLst>
          </p:cNvPr>
          <p:cNvSpPr/>
          <p:nvPr/>
        </p:nvSpPr>
        <p:spPr>
          <a:xfrm>
            <a:off x="14564064" y="7792796"/>
            <a:ext cx="693368" cy="704083"/>
          </a:xfrm>
          <a:prstGeom prst="ellipse">
            <a:avLst/>
          </a:prstGeom>
          <a:solidFill>
            <a:schemeClr val="bg1"/>
          </a:solidFill>
          <a:ln w="76200">
            <a:solidFill>
              <a:srgbClr val="B24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7207C2-A28A-B445-BD5B-FA20B57305F3}"/>
              </a:ext>
            </a:extLst>
          </p:cNvPr>
          <p:cNvSpPr/>
          <p:nvPr/>
        </p:nvSpPr>
        <p:spPr>
          <a:xfrm>
            <a:off x="14564064" y="10298429"/>
            <a:ext cx="693368" cy="704083"/>
          </a:xfrm>
          <a:prstGeom prst="ellipse">
            <a:avLst/>
          </a:prstGeom>
          <a:solidFill>
            <a:schemeClr val="bg1"/>
          </a:solidFill>
          <a:ln w="76200">
            <a:solidFill>
              <a:srgbClr val="B24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493458-6CFC-4E43-9AA7-DA7C0E06D48B}"/>
              </a:ext>
            </a:extLst>
          </p:cNvPr>
          <p:cNvSpPr/>
          <p:nvPr/>
        </p:nvSpPr>
        <p:spPr>
          <a:xfrm>
            <a:off x="12083442"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0BF05D82-5906-6A43-B5C6-B4A485031E42}"/>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sp>
        <p:nvSpPr>
          <p:cNvPr id="6" name="Google Shape;267;p35">
            <a:extLst>
              <a:ext uri="{FF2B5EF4-FFF2-40B4-BE49-F238E27FC236}">
                <a16:creationId xmlns:a16="http://schemas.microsoft.com/office/drawing/2014/main" id="{CFC6F620-79B2-024A-A024-EF098C7FB627}"/>
              </a:ext>
            </a:extLst>
          </p:cNvPr>
          <p:cNvSpPr/>
          <p:nvPr/>
        </p:nvSpPr>
        <p:spPr>
          <a:xfrm>
            <a:off x="16779539" y="2302517"/>
            <a:ext cx="737481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6600" dirty="0">
                <a:solidFill>
                  <a:srgbClr val="B24020"/>
                </a:solidFill>
                <a:latin typeface="Community" panose="02000303040000020003" pitchFamily="2" charset="0"/>
                <a:ea typeface="Source Sans Pro Light"/>
                <a:cs typeface="Source Sans Pro Light"/>
                <a:sym typeface="Source Sans Pro Light"/>
              </a:rPr>
              <a:t>Profile vs Resume</a:t>
            </a:r>
            <a:endParaRPr sz="6600" dirty="0">
              <a:solidFill>
                <a:srgbClr val="B24020"/>
              </a:solidFill>
              <a:latin typeface="Community" panose="02000303040000020003" pitchFamily="2" charset="0"/>
            </a:endParaRPr>
          </a:p>
        </p:txBody>
      </p:sp>
      <p:pic>
        <p:nvPicPr>
          <p:cNvPr id="10" name="Google Shape;348;p40">
            <a:extLst>
              <a:ext uri="{FF2B5EF4-FFF2-40B4-BE49-F238E27FC236}">
                <a16:creationId xmlns:a16="http://schemas.microsoft.com/office/drawing/2014/main" id="{C11EBE9C-011F-E240-85C7-901102B4624C}"/>
              </a:ext>
            </a:extLst>
          </p:cNvPr>
          <p:cNvPicPr preferRelativeResize="0">
            <a:picLocks/>
          </p:cNvPicPr>
          <p:nvPr/>
        </p:nvPicPr>
        <p:blipFill rotWithShape="1">
          <a:blip r:embed="rId3">
            <a:alphaModFix/>
          </a:blip>
          <a:srcRect l="3227" b="51203"/>
          <a:stretch/>
        </p:blipFill>
        <p:spPr>
          <a:xfrm>
            <a:off x="1934817" y="2172392"/>
            <a:ext cx="12708835" cy="8800407"/>
          </a:xfrm>
          <a:prstGeom prst="rect">
            <a:avLst/>
          </a:prstGeom>
          <a:noFill/>
          <a:ln>
            <a:noFill/>
          </a:ln>
        </p:spPr>
      </p:pic>
      <p:pic>
        <p:nvPicPr>
          <p:cNvPr id="9" name="Picture 8">
            <a:extLst>
              <a:ext uri="{FF2B5EF4-FFF2-40B4-BE49-F238E27FC236}">
                <a16:creationId xmlns:a16="http://schemas.microsoft.com/office/drawing/2014/main" id="{150BDE8F-F79B-3B4E-A270-C10A7D6253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
        <p:nvSpPr>
          <p:cNvPr id="11" name="Google Shape;351;p40">
            <a:extLst>
              <a:ext uri="{FF2B5EF4-FFF2-40B4-BE49-F238E27FC236}">
                <a16:creationId xmlns:a16="http://schemas.microsoft.com/office/drawing/2014/main" id="{C06603D7-C919-C746-A70D-75E9FE6695EA}"/>
              </a:ext>
            </a:extLst>
          </p:cNvPr>
          <p:cNvSpPr txBox="1">
            <a:spLocks/>
          </p:cNvSpPr>
          <p:nvPr/>
        </p:nvSpPr>
        <p:spPr>
          <a:xfrm>
            <a:off x="16546717" y="4002729"/>
            <a:ext cx="8632281" cy="9210441"/>
          </a:xfrm>
          <a:prstGeom prst="rect">
            <a:avLst/>
          </a:prstGeom>
          <a:noFill/>
          <a:ln>
            <a:noFill/>
          </a:ln>
        </p:spPr>
        <p:txBody>
          <a:bodyPr spcFirstLastPara="1" wrap="square" lIns="640075" tIns="365750" rIns="914400"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latin typeface="Community Light" panose="02000303040000020003" pitchFamily="2" charset="0"/>
              </a:rPr>
              <a:t>There are big differences between your LinkedIn profile and your resume. </a:t>
            </a:r>
          </a:p>
          <a:p>
            <a:pPr marL="0" indent="0">
              <a:spcBef>
                <a:spcPts val="2667"/>
              </a:spcBef>
              <a:buClr>
                <a:schemeClr val="dk1"/>
              </a:buClr>
              <a:buSzPts val="4000"/>
              <a:buFont typeface="Arial" panose="020B0604020202020204" pitchFamily="34" charset="0"/>
              <a:buNone/>
            </a:pPr>
            <a:r>
              <a:rPr lang="en-US" sz="4000" dirty="0">
                <a:latin typeface="Community Light" panose="02000303040000020003" pitchFamily="2" charset="0"/>
              </a:rPr>
              <a:t>For example, your LinkedIn profile:</a:t>
            </a:r>
          </a:p>
          <a:p>
            <a:pPr>
              <a:spcBef>
                <a:spcPts val="2667"/>
              </a:spcBef>
              <a:buClr>
                <a:srgbClr val="B24020"/>
              </a:buClr>
              <a:buSzPct val="125000"/>
              <a:buFont typeface="Wingdings" pitchFamily="2" charset="2"/>
              <a:buChar char="ü"/>
            </a:pPr>
            <a:r>
              <a:rPr lang="en-US" sz="3200" dirty="0">
                <a:latin typeface="Community Light" panose="02000303040000020003" pitchFamily="2" charset="0"/>
              </a:rPr>
              <a:t> Speaks to all potential employers, not just a single one</a:t>
            </a:r>
          </a:p>
          <a:p>
            <a:pPr>
              <a:spcBef>
                <a:spcPts val="2667"/>
              </a:spcBef>
              <a:buClr>
                <a:srgbClr val="B24020"/>
              </a:buClr>
              <a:buSzPct val="125000"/>
              <a:buFont typeface="Wingdings" pitchFamily="2" charset="2"/>
              <a:buChar char="ü"/>
            </a:pPr>
            <a:r>
              <a:rPr lang="en-US" sz="3200" dirty="0">
                <a:latin typeface="Community Light" panose="02000303040000020003" pitchFamily="2" charset="0"/>
              </a:rPr>
              <a:t> Goes into more detail with skills, projects, interests, certifications, and more</a:t>
            </a:r>
          </a:p>
          <a:p>
            <a:pPr>
              <a:spcBef>
                <a:spcPts val="2667"/>
              </a:spcBef>
              <a:buClr>
                <a:srgbClr val="B24020"/>
              </a:buClr>
              <a:buSzPct val="125000"/>
              <a:buFont typeface="Wingdings" pitchFamily="2" charset="2"/>
              <a:buChar char="ü"/>
            </a:pPr>
            <a:r>
              <a:rPr lang="en-US" sz="3200" dirty="0">
                <a:latin typeface="Community Light" panose="02000303040000020003" pitchFamily="2" charset="0"/>
              </a:rPr>
              <a:t> Contains recommendations and endorsements</a:t>
            </a:r>
          </a:p>
          <a:p>
            <a:pPr>
              <a:spcBef>
                <a:spcPts val="2667"/>
              </a:spcBef>
              <a:buClr>
                <a:srgbClr val="B24020"/>
              </a:buClr>
              <a:buSzPct val="125000"/>
              <a:buFont typeface="Wingdings" pitchFamily="2" charset="2"/>
              <a:buChar char="ü"/>
            </a:pPr>
            <a:r>
              <a:rPr lang="en-US" sz="3200" dirty="0">
                <a:latin typeface="Community Light" panose="02000303040000020003" pitchFamily="2" charset="0"/>
              </a:rPr>
              <a:t> Allows other professionals and employers to interact, learn, and contact you</a:t>
            </a:r>
          </a:p>
        </p:txBody>
      </p:sp>
    </p:spTree>
    <p:extLst>
      <p:ext uri="{BB962C8B-B14F-4D97-AF65-F5344CB8AC3E}">
        <p14:creationId xmlns:p14="http://schemas.microsoft.com/office/powerpoint/2010/main" val="1501812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60;p41">
            <a:extLst>
              <a:ext uri="{FF2B5EF4-FFF2-40B4-BE49-F238E27FC236}">
                <a16:creationId xmlns:a16="http://schemas.microsoft.com/office/drawing/2014/main" id="{F8B3DB8D-CE8F-FF47-A58E-2DF75ECDC145}"/>
              </a:ext>
            </a:extLst>
          </p:cNvPr>
          <p:cNvPicPr preferRelativeResize="0">
            <a:picLocks/>
          </p:cNvPicPr>
          <p:nvPr/>
        </p:nvPicPr>
        <p:blipFill rotWithShape="1">
          <a:blip r:embed="rId3">
            <a:alphaModFix/>
          </a:blip>
          <a:srcRect/>
          <a:stretch/>
        </p:blipFill>
        <p:spPr>
          <a:xfrm>
            <a:off x="1970006" y="2303931"/>
            <a:ext cx="9071642" cy="9108138"/>
          </a:xfrm>
          <a:prstGeom prst="ellipse">
            <a:avLst/>
          </a:prstGeom>
          <a:noFill/>
          <a:ln w="28575" cap="flat" cmpd="sng">
            <a:solidFill>
              <a:srgbClr val="B24020"/>
            </a:solidFill>
            <a:prstDash val="solid"/>
            <a:round/>
            <a:headEnd type="none" w="sm" len="sm"/>
            <a:tailEnd type="none" w="sm" len="sm"/>
          </a:ln>
          <a:effectLst/>
        </p:spPr>
      </p:pic>
      <p:sp>
        <p:nvSpPr>
          <p:cNvPr id="3" name="Rectangle 2">
            <a:extLst>
              <a:ext uri="{FF2B5EF4-FFF2-40B4-BE49-F238E27FC236}">
                <a16:creationId xmlns:a16="http://schemas.microsoft.com/office/drawing/2014/main" id="{5E740C3D-B8B6-614F-949D-45DE34BFF2CE}"/>
              </a:ext>
            </a:extLst>
          </p:cNvPr>
          <p:cNvSpPr/>
          <p:nvPr/>
        </p:nvSpPr>
        <p:spPr>
          <a:xfrm>
            <a:off x="12083442"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358;p41">
            <a:extLst>
              <a:ext uri="{FF2B5EF4-FFF2-40B4-BE49-F238E27FC236}">
                <a16:creationId xmlns:a16="http://schemas.microsoft.com/office/drawing/2014/main" id="{969D7649-889F-0C40-A760-1FA4D8F059CE}"/>
              </a:ext>
            </a:extLst>
          </p:cNvPr>
          <p:cNvSpPr txBox="1">
            <a:spLocks/>
          </p:cNvSpPr>
          <p:nvPr/>
        </p:nvSpPr>
        <p:spPr>
          <a:xfrm>
            <a:off x="14781953" y="2750749"/>
            <a:ext cx="8185426"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600"/>
              <a:buFont typeface="Source Sans Pro"/>
              <a:buNone/>
            </a:pPr>
            <a:r>
              <a:rPr lang="en-US" sz="6600" dirty="0">
                <a:solidFill>
                  <a:srgbClr val="B24020"/>
                </a:solidFill>
              </a:rPr>
              <a:t>Take a Great Photo</a:t>
            </a:r>
          </a:p>
        </p:txBody>
      </p:sp>
      <p:sp>
        <p:nvSpPr>
          <p:cNvPr id="5" name="Google Shape;359;p41">
            <a:extLst>
              <a:ext uri="{FF2B5EF4-FFF2-40B4-BE49-F238E27FC236}">
                <a16:creationId xmlns:a16="http://schemas.microsoft.com/office/drawing/2014/main" id="{D5B32BD4-E843-3A41-ABAE-97E8221887CC}"/>
              </a:ext>
            </a:extLst>
          </p:cNvPr>
          <p:cNvSpPr txBox="1">
            <a:spLocks/>
          </p:cNvSpPr>
          <p:nvPr/>
        </p:nvSpPr>
        <p:spPr>
          <a:xfrm>
            <a:off x="14781953" y="4403509"/>
            <a:ext cx="8640417" cy="7514528"/>
          </a:xfrm>
          <a:prstGeom prst="rect">
            <a:avLst/>
          </a:prstGeom>
          <a:noFill/>
          <a:ln>
            <a:noFill/>
          </a:ln>
        </p:spPr>
        <p:txBody>
          <a:bodyPr spcFirstLastPara="1" wrap="square" lIns="640075" tIns="365750" rIns="914400"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Bef>
                <a:spcPts val="0"/>
              </a:spcBef>
              <a:buClr>
                <a:schemeClr val="dk1"/>
              </a:buClr>
              <a:buSzPts val="4000"/>
              <a:buFont typeface="Arial" panose="020B0604020202020204" pitchFamily="34" charset="0"/>
              <a:buNone/>
            </a:pPr>
            <a:r>
              <a:rPr lang="en-US" sz="4000" dirty="0">
                <a:latin typeface="Community Light" panose="02000303040000020003" pitchFamily="2" charset="0"/>
              </a:rPr>
              <a:t>Before taking your photo, make sure you:</a:t>
            </a:r>
          </a:p>
          <a:p>
            <a:pPr>
              <a:lnSpc>
                <a:spcPct val="100000"/>
              </a:lnSpc>
              <a:spcBef>
                <a:spcPts val="2667"/>
              </a:spcBef>
              <a:buClr>
                <a:srgbClr val="B24020"/>
              </a:buClr>
              <a:buSzPts val="4320"/>
              <a:buFont typeface="Wingdings" pitchFamily="2" charset="2"/>
              <a:buChar char="ü"/>
            </a:pPr>
            <a:r>
              <a:rPr lang="en-US" sz="3200" dirty="0">
                <a:latin typeface="Community Light" panose="02000303040000020003" pitchFamily="2" charset="0"/>
              </a:rPr>
              <a:t>Use a background that isn’t distracting</a:t>
            </a:r>
          </a:p>
          <a:p>
            <a:pPr>
              <a:lnSpc>
                <a:spcPct val="100000"/>
              </a:lnSpc>
              <a:spcBef>
                <a:spcPts val="2667"/>
              </a:spcBef>
              <a:buClr>
                <a:srgbClr val="B24020"/>
              </a:buClr>
              <a:buSzPts val="4320"/>
              <a:buFont typeface="Wingdings" pitchFamily="2" charset="2"/>
              <a:buChar char="ü"/>
            </a:pPr>
            <a:r>
              <a:rPr lang="en-US" sz="3200" dirty="0">
                <a:latin typeface="Community Light" panose="02000303040000020003" pitchFamily="2" charset="0"/>
              </a:rPr>
              <a:t>Dress for the job you want</a:t>
            </a:r>
          </a:p>
          <a:p>
            <a:pPr>
              <a:lnSpc>
                <a:spcPct val="100000"/>
              </a:lnSpc>
              <a:spcBef>
                <a:spcPts val="2667"/>
              </a:spcBef>
              <a:buClr>
                <a:srgbClr val="B24020"/>
              </a:buClr>
              <a:buSzPts val="4320"/>
              <a:buFont typeface="Wingdings" pitchFamily="2" charset="2"/>
              <a:buChar char="ü"/>
            </a:pPr>
            <a:r>
              <a:rPr lang="en-US" sz="3200" dirty="0">
                <a:latin typeface="Community Light" panose="02000303040000020003" pitchFamily="2" charset="0"/>
              </a:rPr>
              <a:t>Smile and have a friendly expression</a:t>
            </a:r>
          </a:p>
          <a:p>
            <a:pPr marL="0" indent="0">
              <a:lnSpc>
                <a:spcPct val="100000"/>
              </a:lnSpc>
              <a:spcBef>
                <a:spcPts val="2667"/>
              </a:spcBef>
              <a:buClr>
                <a:schemeClr val="dk1"/>
              </a:buClr>
              <a:buSzPts val="4000"/>
              <a:buFont typeface="Arial" panose="020B0604020202020204" pitchFamily="34" charset="0"/>
              <a:buNone/>
            </a:pPr>
            <a:r>
              <a:rPr lang="en-US" sz="4000" dirty="0">
                <a:latin typeface="Community Light" panose="02000303040000020003" pitchFamily="2" charset="0"/>
              </a:rPr>
              <a:t>To create a good profile picture, double check that your face takes up a majority of the frame</a:t>
            </a:r>
            <a:r>
              <a:rPr lang="en-US" sz="4000" dirty="0"/>
              <a:t>.</a:t>
            </a:r>
          </a:p>
        </p:txBody>
      </p:sp>
      <p:sp>
        <p:nvSpPr>
          <p:cNvPr id="6" name="Oval 5">
            <a:extLst>
              <a:ext uri="{FF2B5EF4-FFF2-40B4-BE49-F238E27FC236}">
                <a16:creationId xmlns:a16="http://schemas.microsoft.com/office/drawing/2014/main" id="{5A043016-2871-4A48-9419-F211CA39441F}"/>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spTree>
    <p:extLst>
      <p:ext uri="{BB962C8B-B14F-4D97-AF65-F5344CB8AC3E}">
        <p14:creationId xmlns:p14="http://schemas.microsoft.com/office/powerpoint/2010/main" val="318864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493458-6CFC-4E43-9AA7-DA7C0E06D48B}"/>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1E69FED-A0CA-C143-A63C-7121AA91E135}"/>
              </a:ext>
            </a:extLst>
          </p:cNvPr>
          <p:cNvSpPr txBox="1"/>
          <p:nvPr/>
        </p:nvSpPr>
        <p:spPr>
          <a:xfrm>
            <a:off x="9818800" y="11317356"/>
            <a:ext cx="12748591" cy="1736035"/>
          </a:xfrm>
          <a:prstGeom prst="rect">
            <a:avLst/>
          </a:prstGeom>
          <a:solidFill>
            <a:schemeClr val="bg1"/>
          </a:solidFill>
        </p:spPr>
        <p:txBody>
          <a:bodyPr wrap="square" lIns="0" tIns="0" rIns="0" bIns="0" rtlCol="0">
            <a:noAutofit/>
          </a:bodyPr>
          <a:lstStyle/>
          <a:p>
            <a:pPr algn="l"/>
            <a:endParaRPr lang="en-US" dirty="0">
              <a:latin typeface="LKN Sans" panose="02000503040000020003" pitchFamily="2" charset="0"/>
            </a:endParaRPr>
          </a:p>
        </p:txBody>
      </p:sp>
      <p:sp>
        <p:nvSpPr>
          <p:cNvPr id="6" name="Google Shape;267;p35">
            <a:extLst>
              <a:ext uri="{FF2B5EF4-FFF2-40B4-BE49-F238E27FC236}">
                <a16:creationId xmlns:a16="http://schemas.microsoft.com/office/drawing/2014/main" id="{CFC6F620-79B2-024A-A024-EF098C7FB627}"/>
              </a:ext>
            </a:extLst>
          </p:cNvPr>
          <p:cNvSpPr/>
          <p:nvPr/>
        </p:nvSpPr>
        <p:spPr>
          <a:xfrm>
            <a:off x="456998" y="1862792"/>
            <a:ext cx="8632281"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6600" dirty="0">
                <a:solidFill>
                  <a:srgbClr val="B24020"/>
                </a:solidFill>
                <a:latin typeface="Community" panose="02000303040000020003" pitchFamily="2" charset="0"/>
              </a:rPr>
              <a:t>Edit Your Profile:</a:t>
            </a:r>
            <a:br>
              <a:rPr lang="en-US" sz="6500" dirty="0">
                <a:solidFill>
                  <a:srgbClr val="B24020"/>
                </a:solidFill>
                <a:latin typeface="Community" panose="02000303040000020003" pitchFamily="2" charset="0"/>
              </a:rPr>
            </a:br>
            <a:r>
              <a:rPr lang="en-US" sz="4800" i="1" dirty="0">
                <a:solidFill>
                  <a:srgbClr val="F0B7A8"/>
                </a:solidFill>
                <a:latin typeface="Community" panose="02000303040000020003" pitchFamily="2" charset="0"/>
              </a:rPr>
              <a:t>Your story in your words</a:t>
            </a:r>
            <a:endParaRPr sz="4800" dirty="0">
              <a:solidFill>
                <a:srgbClr val="F0B7A8"/>
              </a:solidFill>
              <a:latin typeface="Community" panose="02000303040000020003" pitchFamily="2" charset="0"/>
            </a:endParaRPr>
          </a:p>
        </p:txBody>
      </p:sp>
      <p:sp>
        <p:nvSpPr>
          <p:cNvPr id="11" name="Google Shape;351;p40">
            <a:extLst>
              <a:ext uri="{FF2B5EF4-FFF2-40B4-BE49-F238E27FC236}">
                <a16:creationId xmlns:a16="http://schemas.microsoft.com/office/drawing/2014/main" id="{C06603D7-C919-C746-A70D-75E9FE6695EA}"/>
              </a:ext>
            </a:extLst>
          </p:cNvPr>
          <p:cNvSpPr txBox="1">
            <a:spLocks/>
          </p:cNvSpPr>
          <p:nvPr/>
        </p:nvSpPr>
        <p:spPr>
          <a:xfrm>
            <a:off x="0" y="3842949"/>
            <a:ext cx="10085496" cy="9210441"/>
          </a:xfrm>
          <a:prstGeom prst="rect">
            <a:avLst/>
          </a:prstGeom>
          <a:noFill/>
          <a:ln>
            <a:noFill/>
          </a:ln>
        </p:spPr>
        <p:txBody>
          <a:bodyPr spcFirstLastPara="1" wrap="square" lIns="640075" tIns="365750" rIns="914400"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lvl="0" indent="0">
              <a:lnSpc>
                <a:spcPct val="100000"/>
              </a:lnSpc>
              <a:spcBef>
                <a:spcPts val="0"/>
              </a:spcBef>
              <a:buClr>
                <a:schemeClr val="dk1"/>
              </a:buClr>
              <a:buSzPts val="3600"/>
              <a:buNone/>
            </a:pPr>
            <a:r>
              <a:rPr lang="en-US" sz="2800" dirty="0">
                <a:solidFill>
                  <a:srgbClr val="5B696B"/>
                </a:solidFill>
                <a:latin typeface="Community Light" panose="02000303040000020003" pitchFamily="2" charset="0"/>
              </a:rPr>
              <a:t>Click the “Me” icon at the top of your LinkedIn homepage. </a:t>
            </a:r>
          </a:p>
          <a:p>
            <a:pPr marL="0" lvl="0" indent="0">
              <a:lnSpc>
                <a:spcPct val="100000"/>
              </a:lnSpc>
              <a:spcBef>
                <a:spcPts val="2667"/>
              </a:spcBef>
              <a:buClr>
                <a:schemeClr val="dk1"/>
              </a:buClr>
              <a:buSzPts val="3600"/>
              <a:buNone/>
            </a:pPr>
            <a:r>
              <a:rPr lang="en-US" sz="2800" dirty="0">
                <a:solidFill>
                  <a:srgbClr val="5B696B"/>
                </a:solidFill>
                <a:latin typeface="Community Light" panose="02000303040000020003" pitchFamily="2" charset="0"/>
              </a:rPr>
              <a:t>On the right side of the page, click “Add new profile section” to begin editing and adding to your profile.  </a:t>
            </a:r>
          </a:p>
          <a:p>
            <a:pPr marL="0" lvl="0" indent="0">
              <a:spcBef>
                <a:spcPts val="2667"/>
              </a:spcBef>
              <a:buClr>
                <a:schemeClr val="dk1"/>
              </a:buClr>
              <a:buSzPts val="4000"/>
              <a:buNone/>
            </a:pPr>
            <a:r>
              <a:rPr lang="en-US" sz="4000" dirty="0">
                <a:solidFill>
                  <a:srgbClr val="5B696B"/>
                </a:solidFill>
                <a:latin typeface="Community Light" panose="02000303040000020003" pitchFamily="2" charset="0"/>
              </a:rPr>
              <a:t>Add your:  </a:t>
            </a:r>
            <a:endParaRPr lang="en-US" sz="3600" dirty="0">
              <a:solidFill>
                <a:srgbClr val="5B696B"/>
              </a:solidFill>
              <a:latin typeface="Community Light" panose="02000303040000020003" pitchFamily="2" charset="0"/>
            </a:endParaRPr>
          </a:p>
          <a:p>
            <a:pPr>
              <a:lnSpc>
                <a:spcPct val="100000"/>
              </a:lnSpc>
              <a:spcBef>
                <a:spcPts val="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Headline</a:t>
            </a:r>
            <a:endParaRPr lang="en-US" sz="3200" dirty="0">
              <a:solidFill>
                <a:srgbClr val="5B696B"/>
              </a:solidFill>
              <a:latin typeface="Community Light" panose="02000303040000020003" pitchFamily="2" charset="0"/>
            </a:endParaRPr>
          </a:p>
          <a:p>
            <a:pPr>
              <a:lnSpc>
                <a:spcPct val="100000"/>
              </a:lnSpc>
              <a:spcBef>
                <a:spcPts val="120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Location &amp; </a:t>
            </a:r>
            <a:br>
              <a:rPr lang="en-US" sz="3200" dirty="0">
                <a:solidFill>
                  <a:srgbClr val="5B696B"/>
                </a:solidFill>
                <a:latin typeface="Community Light" panose="02000303040000020003" pitchFamily="2" charset="0"/>
                <a:ea typeface="Source Sans Pro Light"/>
                <a:cs typeface="Source Sans Pro Light"/>
                <a:sym typeface="Source Sans Pro Light"/>
              </a:rPr>
            </a:br>
            <a:r>
              <a:rPr lang="en-US" sz="3200" dirty="0">
                <a:solidFill>
                  <a:srgbClr val="5B696B"/>
                </a:solidFill>
                <a:latin typeface="Community Light" panose="02000303040000020003" pitchFamily="2" charset="0"/>
                <a:ea typeface="Source Sans Pro Light"/>
                <a:cs typeface="Source Sans Pro Light"/>
                <a:sym typeface="Source Sans Pro Light"/>
              </a:rPr>
              <a:t>Industry</a:t>
            </a:r>
            <a:endParaRPr lang="en-US" sz="3200" dirty="0">
              <a:solidFill>
                <a:srgbClr val="5B696B"/>
              </a:solidFill>
              <a:latin typeface="Community Light" panose="02000303040000020003" pitchFamily="2" charset="0"/>
            </a:endParaRPr>
          </a:p>
          <a:p>
            <a:pPr>
              <a:lnSpc>
                <a:spcPct val="100000"/>
              </a:lnSpc>
              <a:spcBef>
                <a:spcPts val="120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Summary</a:t>
            </a:r>
            <a:endParaRPr lang="en-US" sz="3200" dirty="0">
              <a:solidFill>
                <a:srgbClr val="5B696B"/>
              </a:solidFill>
              <a:latin typeface="Community Light" panose="02000303040000020003" pitchFamily="2" charset="0"/>
            </a:endParaRPr>
          </a:p>
          <a:p>
            <a:pPr>
              <a:lnSpc>
                <a:spcPct val="100000"/>
              </a:lnSpc>
              <a:spcBef>
                <a:spcPts val="120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Work Experience</a:t>
            </a:r>
            <a:endParaRPr lang="en-US" sz="3200" dirty="0">
              <a:solidFill>
                <a:srgbClr val="5B696B"/>
              </a:solidFill>
              <a:latin typeface="Community Light" panose="02000303040000020003" pitchFamily="2" charset="0"/>
            </a:endParaRPr>
          </a:p>
          <a:p>
            <a:pPr>
              <a:lnSpc>
                <a:spcPct val="100000"/>
              </a:lnSpc>
              <a:spcBef>
                <a:spcPts val="120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Volunteer Experience</a:t>
            </a:r>
            <a:endParaRPr lang="en-US" sz="3200" dirty="0">
              <a:solidFill>
                <a:srgbClr val="5B696B"/>
              </a:solidFill>
              <a:latin typeface="Community Light" panose="02000303040000020003" pitchFamily="2" charset="0"/>
            </a:endParaRPr>
          </a:p>
          <a:p>
            <a:pPr>
              <a:lnSpc>
                <a:spcPct val="100000"/>
              </a:lnSpc>
              <a:spcBef>
                <a:spcPts val="120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Education &amp; Certifications</a:t>
            </a:r>
            <a:endParaRPr lang="en-US" sz="3200" dirty="0">
              <a:solidFill>
                <a:srgbClr val="5B696B"/>
              </a:solidFill>
              <a:latin typeface="Community Light" panose="02000303040000020003" pitchFamily="2" charset="0"/>
            </a:endParaRPr>
          </a:p>
          <a:p>
            <a:pPr>
              <a:lnSpc>
                <a:spcPct val="100000"/>
              </a:lnSpc>
              <a:spcBef>
                <a:spcPts val="1200"/>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Skills</a:t>
            </a:r>
            <a:endParaRPr lang="en-US" sz="3200" dirty="0">
              <a:solidFill>
                <a:srgbClr val="5B696B"/>
              </a:solidFill>
              <a:latin typeface="Community Light" panose="02000303040000020003" pitchFamily="2" charset="0"/>
            </a:endParaRPr>
          </a:p>
          <a:p>
            <a:pPr marL="0" lvl="0" indent="0">
              <a:spcBef>
                <a:spcPts val="2667"/>
              </a:spcBef>
              <a:buClr>
                <a:schemeClr val="dk1"/>
              </a:buClr>
              <a:buSzPts val="4000"/>
              <a:buNone/>
            </a:pPr>
            <a:endParaRPr lang="en-US" sz="3600" dirty="0"/>
          </a:p>
        </p:txBody>
      </p:sp>
      <p:pic>
        <p:nvPicPr>
          <p:cNvPr id="12" name="Google Shape;371;p42">
            <a:extLst>
              <a:ext uri="{FF2B5EF4-FFF2-40B4-BE49-F238E27FC236}">
                <a16:creationId xmlns:a16="http://schemas.microsoft.com/office/drawing/2014/main" id="{EEA72CE8-D896-B142-ACBB-BD30AFDB947D}"/>
              </a:ext>
            </a:extLst>
          </p:cNvPr>
          <p:cNvPicPr preferRelativeResize="0">
            <a:picLocks/>
          </p:cNvPicPr>
          <p:nvPr/>
        </p:nvPicPr>
        <p:blipFill rotWithShape="1">
          <a:blip r:embed="rId3">
            <a:alphaModFix/>
          </a:blip>
          <a:srcRect/>
          <a:stretch/>
        </p:blipFill>
        <p:spPr>
          <a:xfrm>
            <a:off x="9818800" y="3919282"/>
            <a:ext cx="12591824" cy="7398074"/>
          </a:xfrm>
          <a:prstGeom prst="rect">
            <a:avLst/>
          </a:prstGeom>
          <a:noFill/>
          <a:ln>
            <a:noFill/>
          </a:ln>
        </p:spPr>
      </p:pic>
      <p:sp>
        <p:nvSpPr>
          <p:cNvPr id="5" name="Oval 4">
            <a:extLst>
              <a:ext uri="{FF2B5EF4-FFF2-40B4-BE49-F238E27FC236}">
                <a16:creationId xmlns:a16="http://schemas.microsoft.com/office/drawing/2014/main" id="{0BF05D82-5906-6A43-B5C6-B4A485031E42}"/>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18" name="Picture 17">
            <a:extLst>
              <a:ext uri="{FF2B5EF4-FFF2-40B4-BE49-F238E27FC236}">
                <a16:creationId xmlns:a16="http://schemas.microsoft.com/office/drawing/2014/main" id="{E00B0A2E-0078-5C4C-A337-3CA3E6C035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3209498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493458-6CFC-4E43-9AA7-DA7C0E06D48B}"/>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267;p35">
            <a:extLst>
              <a:ext uri="{FF2B5EF4-FFF2-40B4-BE49-F238E27FC236}">
                <a16:creationId xmlns:a16="http://schemas.microsoft.com/office/drawing/2014/main" id="{CFC6F620-79B2-024A-A024-EF098C7FB627}"/>
              </a:ext>
            </a:extLst>
          </p:cNvPr>
          <p:cNvSpPr/>
          <p:nvPr/>
        </p:nvSpPr>
        <p:spPr>
          <a:xfrm>
            <a:off x="437322" y="2716821"/>
            <a:ext cx="817555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6600" dirty="0">
                <a:solidFill>
                  <a:srgbClr val="B24020"/>
                </a:solidFill>
                <a:latin typeface="Community" panose="02000303040000020003" pitchFamily="2" charset="0"/>
              </a:rPr>
              <a:t>Write a Compelling Headline</a:t>
            </a:r>
            <a:endParaRPr sz="6600" dirty="0">
              <a:solidFill>
                <a:srgbClr val="B24020"/>
              </a:solidFill>
              <a:latin typeface="Community" panose="02000303040000020003" pitchFamily="2" charset="0"/>
            </a:endParaRPr>
          </a:p>
        </p:txBody>
      </p:sp>
      <p:sp>
        <p:nvSpPr>
          <p:cNvPr id="11" name="Google Shape;351;p40">
            <a:extLst>
              <a:ext uri="{FF2B5EF4-FFF2-40B4-BE49-F238E27FC236}">
                <a16:creationId xmlns:a16="http://schemas.microsoft.com/office/drawing/2014/main" id="{C06603D7-C919-C746-A70D-75E9FE6695EA}"/>
              </a:ext>
            </a:extLst>
          </p:cNvPr>
          <p:cNvSpPr txBox="1">
            <a:spLocks/>
          </p:cNvSpPr>
          <p:nvPr/>
        </p:nvSpPr>
        <p:spPr>
          <a:xfrm>
            <a:off x="437322" y="5075862"/>
            <a:ext cx="8440917" cy="6149189"/>
          </a:xfrm>
          <a:prstGeom prst="rect">
            <a:avLst/>
          </a:prstGeom>
          <a:noFill/>
          <a:ln>
            <a:noFill/>
          </a:ln>
        </p:spPr>
        <p:txBody>
          <a:bodyPr spcFirstLastPara="1" wrap="square" lIns="640075" tIns="365750" rIns="914400"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lvl="0" indent="0">
              <a:spcBef>
                <a:spcPts val="0"/>
              </a:spcBef>
              <a:buClr>
                <a:schemeClr val="accent1"/>
              </a:buClr>
              <a:buSzPts val="4000"/>
              <a:buNone/>
            </a:pPr>
            <a:r>
              <a:rPr lang="en-US" sz="4000" dirty="0">
                <a:solidFill>
                  <a:srgbClr val="B24020"/>
                </a:solidFill>
                <a:latin typeface="Community Light" panose="02000303040000020003" pitchFamily="2" charset="0"/>
                <a:ea typeface="Arial"/>
                <a:cs typeface="Arial"/>
                <a:sym typeface="Arial"/>
              </a:rPr>
              <a:t>5 - 10 </a:t>
            </a:r>
            <a:r>
              <a:rPr lang="en-US" sz="4000" dirty="0">
                <a:solidFill>
                  <a:srgbClr val="5B696B"/>
                </a:solidFill>
                <a:latin typeface="Community Light" panose="02000303040000020003" pitchFamily="2" charset="0"/>
                <a:ea typeface="Arial"/>
                <a:cs typeface="Arial"/>
                <a:sym typeface="Arial"/>
              </a:rPr>
              <a:t>words that make it clear what you do or what you want to achieve</a:t>
            </a:r>
            <a:endParaRPr lang="en-US" sz="4000" dirty="0">
              <a:solidFill>
                <a:srgbClr val="5B696B"/>
              </a:solidFill>
              <a:latin typeface="Community Light" panose="02000303040000020003" pitchFamily="2" charset="0"/>
            </a:endParaRPr>
          </a:p>
          <a:p>
            <a:pPr marL="0" lvl="0" indent="0">
              <a:spcBef>
                <a:spcPts val="3867"/>
              </a:spcBef>
              <a:buClr>
                <a:srgbClr val="5B696B"/>
              </a:buClr>
              <a:buSzPts val="4000"/>
              <a:buNone/>
            </a:pPr>
            <a:r>
              <a:rPr lang="en-US" sz="4000" dirty="0">
                <a:solidFill>
                  <a:srgbClr val="5B696B"/>
                </a:solidFill>
                <a:latin typeface="Community Light" panose="02000303040000020003" pitchFamily="2" charset="0"/>
                <a:ea typeface="Arial"/>
                <a:cs typeface="Arial"/>
                <a:sym typeface="Arial"/>
              </a:rPr>
              <a:t>May include your current position. </a:t>
            </a:r>
            <a:endParaRPr lang="en-US" sz="4000" dirty="0">
              <a:solidFill>
                <a:srgbClr val="5B696B"/>
              </a:solidFill>
              <a:latin typeface="Community Light" panose="02000303040000020003" pitchFamily="2" charset="0"/>
            </a:endParaRPr>
          </a:p>
          <a:p>
            <a:pPr marL="0" lvl="0" indent="0">
              <a:spcBef>
                <a:spcPts val="3867"/>
              </a:spcBef>
              <a:buClr>
                <a:srgbClr val="5B696B"/>
              </a:buClr>
              <a:buSzPts val="4000"/>
              <a:buNone/>
            </a:pPr>
            <a:r>
              <a:rPr lang="en-US" sz="4000" dirty="0">
                <a:solidFill>
                  <a:srgbClr val="5B696B"/>
                </a:solidFill>
                <a:latin typeface="Community Light" panose="02000303040000020003" pitchFamily="2" charset="0"/>
                <a:ea typeface="Arial"/>
                <a:cs typeface="Arial"/>
                <a:sym typeface="Arial"/>
              </a:rPr>
              <a:t>Leave us wanting more.</a:t>
            </a:r>
            <a:endParaRPr lang="en-US" sz="4000" dirty="0">
              <a:solidFill>
                <a:srgbClr val="5B696B"/>
              </a:solidFill>
              <a:latin typeface="Community Light" panose="02000303040000020003" pitchFamily="2" charset="0"/>
            </a:endParaRPr>
          </a:p>
          <a:p>
            <a:pPr marL="0" lvl="0" indent="0">
              <a:spcBef>
                <a:spcPts val="3867"/>
              </a:spcBef>
              <a:buClr>
                <a:srgbClr val="5B696B"/>
              </a:buClr>
              <a:buSzPts val="4000"/>
              <a:buNone/>
            </a:pPr>
            <a:r>
              <a:rPr lang="en-US" sz="4000" dirty="0">
                <a:solidFill>
                  <a:srgbClr val="5B696B"/>
                </a:solidFill>
                <a:latin typeface="Community Light" panose="02000303040000020003" pitchFamily="2" charset="0"/>
                <a:ea typeface="Arial"/>
                <a:cs typeface="Arial"/>
                <a:sym typeface="Arial"/>
              </a:rPr>
              <a:t>For job seekers, it may be appropriate to write they are actively seeking employment.</a:t>
            </a:r>
            <a:endParaRPr lang="en-US" sz="4000" dirty="0">
              <a:latin typeface="Community Light" panose="02000303040000020003" pitchFamily="2" charset="0"/>
            </a:endParaRPr>
          </a:p>
        </p:txBody>
      </p:sp>
      <p:pic>
        <p:nvPicPr>
          <p:cNvPr id="12" name="Google Shape;381;p43">
            <a:extLst>
              <a:ext uri="{FF2B5EF4-FFF2-40B4-BE49-F238E27FC236}">
                <a16:creationId xmlns:a16="http://schemas.microsoft.com/office/drawing/2014/main" id="{C2EFA3E2-EBE0-D74C-9043-4866A2BB10A3}"/>
              </a:ext>
            </a:extLst>
          </p:cNvPr>
          <p:cNvPicPr preferRelativeResize="0"/>
          <p:nvPr/>
        </p:nvPicPr>
        <p:blipFill rotWithShape="1">
          <a:blip r:embed="rId3">
            <a:alphaModFix/>
          </a:blip>
          <a:srcRect/>
          <a:stretch/>
        </p:blipFill>
        <p:spPr>
          <a:xfrm>
            <a:off x="9746332" y="3764507"/>
            <a:ext cx="12673237" cy="8771897"/>
          </a:xfrm>
          <a:prstGeom prst="rect">
            <a:avLst/>
          </a:prstGeom>
          <a:noFill/>
          <a:ln>
            <a:noFill/>
          </a:ln>
        </p:spPr>
      </p:pic>
      <p:sp>
        <p:nvSpPr>
          <p:cNvPr id="14" name="Google Shape;382;p43">
            <a:extLst>
              <a:ext uri="{FF2B5EF4-FFF2-40B4-BE49-F238E27FC236}">
                <a16:creationId xmlns:a16="http://schemas.microsoft.com/office/drawing/2014/main" id="{3562F911-A605-C848-B55C-D13B2986B855}"/>
              </a:ext>
            </a:extLst>
          </p:cNvPr>
          <p:cNvSpPr/>
          <p:nvPr/>
        </p:nvSpPr>
        <p:spPr>
          <a:xfrm>
            <a:off x="9722934" y="5796207"/>
            <a:ext cx="12720032" cy="5213301"/>
          </a:xfrm>
          <a:prstGeom prst="rect">
            <a:avLst/>
          </a:prstGeom>
          <a:solidFill>
            <a:srgbClr val="313335">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Arial"/>
              <a:ea typeface="Arial"/>
              <a:cs typeface="Arial"/>
              <a:sym typeface="Arial"/>
            </a:endParaRPr>
          </a:p>
        </p:txBody>
      </p:sp>
      <p:pic>
        <p:nvPicPr>
          <p:cNvPr id="13" name="Google Shape;389;p43">
            <a:extLst>
              <a:ext uri="{FF2B5EF4-FFF2-40B4-BE49-F238E27FC236}">
                <a16:creationId xmlns:a16="http://schemas.microsoft.com/office/drawing/2014/main" id="{0D0A5740-A709-8B4F-A78E-28C0ADD309AB}"/>
              </a:ext>
            </a:extLst>
          </p:cNvPr>
          <p:cNvPicPr preferRelativeResize="0"/>
          <p:nvPr/>
        </p:nvPicPr>
        <p:blipFill rotWithShape="1">
          <a:blip r:embed="rId4">
            <a:alphaModFix/>
          </a:blip>
          <a:srcRect/>
          <a:stretch/>
        </p:blipFill>
        <p:spPr>
          <a:xfrm>
            <a:off x="10633206" y="7445610"/>
            <a:ext cx="10899488" cy="1409690"/>
          </a:xfrm>
          <a:prstGeom prst="rect">
            <a:avLst/>
          </a:prstGeom>
          <a:noFill/>
          <a:ln>
            <a:noFill/>
          </a:ln>
        </p:spPr>
      </p:pic>
      <p:sp>
        <p:nvSpPr>
          <p:cNvPr id="5" name="Oval 4">
            <a:extLst>
              <a:ext uri="{FF2B5EF4-FFF2-40B4-BE49-F238E27FC236}">
                <a16:creationId xmlns:a16="http://schemas.microsoft.com/office/drawing/2014/main" id="{0BF05D82-5906-6A43-B5C6-B4A485031E42}"/>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22" name="Picture 21">
            <a:extLst>
              <a:ext uri="{FF2B5EF4-FFF2-40B4-BE49-F238E27FC236}">
                <a16:creationId xmlns:a16="http://schemas.microsoft.com/office/drawing/2014/main" id="{15215D3E-C138-6E40-A172-8FE39B1BA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376740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6D3435-D796-8E4E-B70F-33CAA159F825}"/>
              </a:ext>
            </a:extLst>
          </p:cNvPr>
          <p:cNvSpPr/>
          <p:nvPr/>
        </p:nvSpPr>
        <p:spPr>
          <a:xfrm>
            <a:off x="12083442"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8A2707E5-B4CB-774C-962D-9AB9F019C69D}"/>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6" name="Google Shape;396;p44">
            <a:extLst>
              <a:ext uri="{FF2B5EF4-FFF2-40B4-BE49-F238E27FC236}">
                <a16:creationId xmlns:a16="http://schemas.microsoft.com/office/drawing/2014/main" id="{BFFF369C-A286-E643-84F9-D37D8C5E686D}"/>
              </a:ext>
            </a:extLst>
          </p:cNvPr>
          <p:cNvPicPr preferRelativeResize="0"/>
          <p:nvPr/>
        </p:nvPicPr>
        <p:blipFill rotWithShape="1">
          <a:blip r:embed="rId3">
            <a:alphaModFix/>
          </a:blip>
          <a:srcRect/>
          <a:stretch/>
        </p:blipFill>
        <p:spPr>
          <a:xfrm>
            <a:off x="1639937" y="2302517"/>
            <a:ext cx="13240994" cy="8701131"/>
          </a:xfrm>
          <a:prstGeom prst="rect">
            <a:avLst/>
          </a:prstGeom>
          <a:noFill/>
          <a:ln>
            <a:noFill/>
          </a:ln>
        </p:spPr>
      </p:pic>
      <p:sp>
        <p:nvSpPr>
          <p:cNvPr id="7" name="Google Shape;397;p44">
            <a:extLst>
              <a:ext uri="{FF2B5EF4-FFF2-40B4-BE49-F238E27FC236}">
                <a16:creationId xmlns:a16="http://schemas.microsoft.com/office/drawing/2014/main" id="{F7EDB72A-3DAD-1E45-9757-9D3739DA5712}"/>
              </a:ext>
            </a:extLst>
          </p:cNvPr>
          <p:cNvSpPr/>
          <p:nvPr/>
        </p:nvSpPr>
        <p:spPr>
          <a:xfrm>
            <a:off x="1800109" y="4015407"/>
            <a:ext cx="12883300" cy="5221358"/>
          </a:xfrm>
          <a:prstGeom prst="rect">
            <a:avLst/>
          </a:prstGeom>
          <a:solidFill>
            <a:srgbClr val="313335">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5" name="Google Shape;398;p44">
            <a:extLst>
              <a:ext uri="{FF2B5EF4-FFF2-40B4-BE49-F238E27FC236}">
                <a16:creationId xmlns:a16="http://schemas.microsoft.com/office/drawing/2014/main" id="{D06113E4-A70D-E846-8373-48EB20A808C0}"/>
              </a:ext>
            </a:extLst>
          </p:cNvPr>
          <p:cNvPicPr preferRelativeResize="0"/>
          <p:nvPr/>
        </p:nvPicPr>
        <p:blipFill rotWithShape="1">
          <a:blip r:embed="rId4">
            <a:alphaModFix/>
          </a:blip>
          <a:srcRect/>
          <a:stretch/>
        </p:blipFill>
        <p:spPr>
          <a:xfrm>
            <a:off x="2941983" y="5791201"/>
            <a:ext cx="10959547" cy="1391646"/>
          </a:xfrm>
          <a:prstGeom prst="rect">
            <a:avLst/>
          </a:prstGeom>
          <a:noFill/>
          <a:ln>
            <a:noFill/>
          </a:ln>
        </p:spPr>
      </p:pic>
      <p:pic>
        <p:nvPicPr>
          <p:cNvPr id="9" name="Picture 8">
            <a:extLst>
              <a:ext uri="{FF2B5EF4-FFF2-40B4-BE49-F238E27FC236}">
                <a16:creationId xmlns:a16="http://schemas.microsoft.com/office/drawing/2014/main" id="{3847DC08-28D1-BE4B-B980-31234993F5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
        <p:nvSpPr>
          <p:cNvPr id="10" name="Google Shape;402;p44">
            <a:extLst>
              <a:ext uri="{FF2B5EF4-FFF2-40B4-BE49-F238E27FC236}">
                <a16:creationId xmlns:a16="http://schemas.microsoft.com/office/drawing/2014/main" id="{6701AB66-25B9-2C4D-A1F0-5B2FE3861CDE}"/>
              </a:ext>
            </a:extLst>
          </p:cNvPr>
          <p:cNvSpPr txBox="1">
            <a:spLocks/>
          </p:cNvSpPr>
          <p:nvPr/>
        </p:nvSpPr>
        <p:spPr>
          <a:xfrm>
            <a:off x="15573339" y="2672426"/>
            <a:ext cx="9553575"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600"/>
              <a:buFont typeface="Source Sans Pro"/>
              <a:buNone/>
            </a:pPr>
            <a:r>
              <a:rPr lang="en-US" sz="6600" dirty="0">
                <a:solidFill>
                  <a:srgbClr val="B24020"/>
                </a:solidFill>
              </a:rPr>
              <a:t>Add Your Industry</a:t>
            </a:r>
            <a:endParaRPr lang="en-US" sz="6600" i="1" dirty="0">
              <a:solidFill>
                <a:srgbClr val="B24020"/>
              </a:solidFill>
            </a:endParaRPr>
          </a:p>
        </p:txBody>
      </p:sp>
      <p:sp>
        <p:nvSpPr>
          <p:cNvPr id="11" name="Google Shape;403;p44">
            <a:extLst>
              <a:ext uri="{FF2B5EF4-FFF2-40B4-BE49-F238E27FC236}">
                <a16:creationId xmlns:a16="http://schemas.microsoft.com/office/drawing/2014/main" id="{7DC18E1B-67C6-EE46-9BA0-F5A9C48485A0}"/>
              </a:ext>
            </a:extLst>
          </p:cNvPr>
          <p:cNvSpPr txBox="1">
            <a:spLocks/>
          </p:cNvSpPr>
          <p:nvPr/>
        </p:nvSpPr>
        <p:spPr>
          <a:xfrm>
            <a:off x="15573339" y="4325186"/>
            <a:ext cx="7999585" cy="4541670"/>
          </a:xfrm>
          <a:prstGeom prst="rect">
            <a:avLst/>
          </a:prstGeom>
          <a:noFill/>
          <a:ln>
            <a:noFill/>
          </a:ln>
        </p:spPr>
        <p:txBody>
          <a:bodyPr spcFirstLastPara="1" wrap="square" lIns="640075" tIns="274300" rIns="914400" bIns="548625"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Members with industry information receive up to </a:t>
            </a:r>
            <a:r>
              <a:rPr lang="en-US" sz="4000" dirty="0">
                <a:solidFill>
                  <a:srgbClr val="B24020"/>
                </a:solidFill>
                <a:latin typeface="Community Light" panose="02000303040000020003" pitchFamily="2" charset="0"/>
                <a:ea typeface="Arial"/>
                <a:cs typeface="Arial"/>
                <a:sym typeface="Arial"/>
              </a:rPr>
              <a:t>9x</a:t>
            </a:r>
            <a:r>
              <a:rPr lang="en-US" sz="4000" dirty="0">
                <a:solidFill>
                  <a:srgbClr val="5B696B"/>
                </a:solidFill>
                <a:latin typeface="Community Light" panose="02000303040000020003" pitchFamily="2" charset="0"/>
                <a:ea typeface="Arial"/>
                <a:cs typeface="Arial"/>
                <a:sym typeface="Arial"/>
              </a:rPr>
              <a:t> more Profile views.</a:t>
            </a:r>
            <a:endParaRPr lang="en-US" sz="4000" dirty="0">
              <a:latin typeface="Community Light" panose="02000303040000020003" pitchFamily="2" charset="0"/>
            </a:endParaRPr>
          </a:p>
          <a:p>
            <a:pPr marL="0" indent="0">
              <a:spcBef>
                <a:spcPts val="3867"/>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More than </a:t>
            </a:r>
            <a:r>
              <a:rPr lang="en-US" sz="4000" dirty="0">
                <a:solidFill>
                  <a:srgbClr val="B24020"/>
                </a:solidFill>
                <a:latin typeface="Community Light" panose="02000303040000020003" pitchFamily="2" charset="0"/>
                <a:ea typeface="Arial"/>
                <a:cs typeface="Arial"/>
                <a:sym typeface="Arial"/>
              </a:rPr>
              <a:t>300K </a:t>
            </a:r>
            <a:r>
              <a:rPr lang="en-US" sz="4000" dirty="0">
                <a:solidFill>
                  <a:srgbClr val="5B696B"/>
                </a:solidFill>
                <a:latin typeface="Community Light" panose="02000303040000020003" pitchFamily="2" charset="0"/>
                <a:ea typeface="Arial"/>
                <a:cs typeface="Arial"/>
                <a:sym typeface="Arial"/>
              </a:rPr>
              <a:t>people search by industry on LinkedIn every week.</a:t>
            </a:r>
            <a:endParaRPr lang="en-US" sz="4000" dirty="0">
              <a:latin typeface="Community Light" panose="02000303040000020003" pitchFamily="2" charset="0"/>
            </a:endParaRPr>
          </a:p>
          <a:p>
            <a:pPr marL="0" indent="0">
              <a:lnSpc>
                <a:spcPct val="100000"/>
              </a:lnSpc>
              <a:spcBef>
                <a:spcPts val="3867"/>
              </a:spcBef>
              <a:buClr>
                <a:schemeClr val="dk1"/>
              </a:buClr>
              <a:buSzPts val="4000"/>
              <a:buFont typeface="Arial" panose="020B0604020202020204" pitchFamily="34" charset="0"/>
              <a:buNone/>
            </a:pPr>
            <a:endParaRPr lang="en-US" dirty="0"/>
          </a:p>
        </p:txBody>
      </p:sp>
    </p:spTree>
    <p:extLst>
      <p:ext uri="{BB962C8B-B14F-4D97-AF65-F5344CB8AC3E}">
        <p14:creationId xmlns:p14="http://schemas.microsoft.com/office/powerpoint/2010/main" val="120664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5542F6-40CE-A54A-9818-E9F426B05A83}"/>
              </a:ext>
            </a:extLst>
          </p:cNvPr>
          <p:cNvSpPr/>
          <p:nvPr/>
        </p:nvSpPr>
        <p:spPr>
          <a:xfrm>
            <a:off x="12083442"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411;p45">
            <a:extLst>
              <a:ext uri="{FF2B5EF4-FFF2-40B4-BE49-F238E27FC236}">
                <a16:creationId xmlns:a16="http://schemas.microsoft.com/office/drawing/2014/main" id="{FBD02334-EC85-E149-9C5C-FBF924FBE473}"/>
              </a:ext>
            </a:extLst>
          </p:cNvPr>
          <p:cNvPicPr preferRelativeResize="0"/>
          <p:nvPr/>
        </p:nvPicPr>
        <p:blipFill rotWithShape="1">
          <a:blip r:embed="rId3">
            <a:alphaModFix/>
          </a:blip>
          <a:srcRect/>
          <a:stretch/>
        </p:blipFill>
        <p:spPr>
          <a:xfrm>
            <a:off x="1749288" y="2110248"/>
            <a:ext cx="13084312" cy="9167351"/>
          </a:xfrm>
          <a:prstGeom prst="rect">
            <a:avLst/>
          </a:prstGeom>
          <a:noFill/>
          <a:ln>
            <a:noFill/>
          </a:ln>
        </p:spPr>
      </p:pic>
      <p:sp>
        <p:nvSpPr>
          <p:cNvPr id="3" name="Google Shape;412;p45">
            <a:extLst>
              <a:ext uri="{FF2B5EF4-FFF2-40B4-BE49-F238E27FC236}">
                <a16:creationId xmlns:a16="http://schemas.microsoft.com/office/drawing/2014/main" id="{18344688-10D0-8846-AF76-E8C9A1B2C420}"/>
              </a:ext>
            </a:extLst>
          </p:cNvPr>
          <p:cNvSpPr/>
          <p:nvPr/>
        </p:nvSpPr>
        <p:spPr>
          <a:xfrm>
            <a:off x="1749288" y="3907372"/>
            <a:ext cx="12909825" cy="5382402"/>
          </a:xfrm>
          <a:prstGeom prst="rect">
            <a:avLst/>
          </a:prstGeom>
          <a:solidFill>
            <a:srgbClr val="313335">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4" name="Google Shape;419;p45">
            <a:extLst>
              <a:ext uri="{FF2B5EF4-FFF2-40B4-BE49-F238E27FC236}">
                <a16:creationId xmlns:a16="http://schemas.microsoft.com/office/drawing/2014/main" id="{C9D3486B-C9EC-6240-B025-97CC3C17A649}"/>
              </a:ext>
            </a:extLst>
          </p:cNvPr>
          <p:cNvPicPr preferRelativeResize="0"/>
          <p:nvPr/>
        </p:nvPicPr>
        <p:blipFill rotWithShape="1">
          <a:blip r:embed="rId4">
            <a:alphaModFix/>
          </a:blip>
          <a:srcRect/>
          <a:stretch/>
        </p:blipFill>
        <p:spPr>
          <a:xfrm>
            <a:off x="2358474" y="5385544"/>
            <a:ext cx="11691452" cy="2616757"/>
          </a:xfrm>
          <a:prstGeom prst="rect">
            <a:avLst/>
          </a:prstGeom>
          <a:noFill/>
          <a:ln>
            <a:noFill/>
          </a:ln>
        </p:spPr>
      </p:pic>
      <p:sp>
        <p:nvSpPr>
          <p:cNvPr id="6" name="Google Shape;417;p45">
            <a:extLst>
              <a:ext uri="{FF2B5EF4-FFF2-40B4-BE49-F238E27FC236}">
                <a16:creationId xmlns:a16="http://schemas.microsoft.com/office/drawing/2014/main" id="{86E9754F-319C-CC4A-8715-CA37DBBBAFDB}"/>
              </a:ext>
            </a:extLst>
          </p:cNvPr>
          <p:cNvSpPr txBox="1">
            <a:spLocks/>
          </p:cNvSpPr>
          <p:nvPr/>
        </p:nvSpPr>
        <p:spPr>
          <a:xfrm>
            <a:off x="15907026" y="4403509"/>
            <a:ext cx="9553575" cy="5162952"/>
          </a:xfrm>
          <a:prstGeom prst="rect">
            <a:avLst/>
          </a:prstGeom>
          <a:noFill/>
          <a:ln>
            <a:noFill/>
          </a:ln>
        </p:spPr>
        <p:txBody>
          <a:bodyPr spcFirstLastPara="1" wrap="square" lIns="640075" tIns="274300" rIns="914400" bIns="548625"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Your “elevator pitch”</a:t>
            </a:r>
            <a:endParaRPr lang="en-US" sz="4000" dirty="0">
              <a:solidFill>
                <a:srgbClr val="5B696B"/>
              </a:solidFill>
              <a:latin typeface="Community Light" panose="02000303040000020003" pitchFamily="2" charset="0"/>
            </a:endParaRPr>
          </a:p>
          <a:p>
            <a:pPr marL="0" indent="0">
              <a:spcBef>
                <a:spcPts val="3867"/>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Focus on career accomplishments and aspirations</a:t>
            </a:r>
            <a:endParaRPr lang="en-US" sz="4000" dirty="0">
              <a:solidFill>
                <a:srgbClr val="5B696B"/>
              </a:solidFill>
              <a:latin typeface="Community Light" panose="02000303040000020003" pitchFamily="2" charset="0"/>
            </a:endParaRPr>
          </a:p>
          <a:p>
            <a:pPr marL="0" indent="0">
              <a:spcBef>
                <a:spcPts val="3867"/>
              </a:spcBef>
              <a:buClr>
                <a:srgbClr val="0A66C2"/>
              </a:buClr>
              <a:buSzPts val="4000"/>
              <a:buFont typeface="Arial" panose="020B0604020202020204" pitchFamily="34" charset="0"/>
              <a:buNone/>
            </a:pPr>
            <a:r>
              <a:rPr lang="en-US" sz="4000" b="1" dirty="0">
                <a:solidFill>
                  <a:srgbClr val="B24020"/>
                </a:solidFill>
                <a:latin typeface="Community Light" panose="02000303040000020003" pitchFamily="2" charset="0"/>
                <a:ea typeface="Arial"/>
                <a:cs typeface="Arial"/>
                <a:sym typeface="Arial"/>
              </a:rPr>
              <a:t>40+ </a:t>
            </a:r>
            <a:r>
              <a:rPr lang="en-US" sz="4000" dirty="0">
                <a:solidFill>
                  <a:srgbClr val="5B696B"/>
                </a:solidFill>
                <a:latin typeface="Community Light" panose="02000303040000020003" pitchFamily="2" charset="0"/>
                <a:ea typeface="Arial"/>
                <a:cs typeface="Arial"/>
                <a:sym typeface="Arial"/>
              </a:rPr>
              <a:t>words</a:t>
            </a:r>
            <a:endParaRPr lang="en-US" sz="4000" dirty="0">
              <a:solidFill>
                <a:srgbClr val="5B696B"/>
              </a:solidFill>
              <a:latin typeface="Community Light" panose="02000303040000020003" pitchFamily="2" charset="0"/>
            </a:endParaRPr>
          </a:p>
          <a:p>
            <a:pPr marL="0" indent="0">
              <a:lnSpc>
                <a:spcPct val="100000"/>
              </a:lnSpc>
              <a:spcBef>
                <a:spcPts val="3867"/>
              </a:spcBef>
              <a:buClr>
                <a:schemeClr val="dk1"/>
              </a:buClr>
              <a:buSzPts val="4000"/>
              <a:buFont typeface="Arial" panose="020B0604020202020204" pitchFamily="34" charset="0"/>
              <a:buNone/>
            </a:pPr>
            <a:endParaRPr lang="en-US" dirty="0"/>
          </a:p>
        </p:txBody>
      </p:sp>
      <p:sp>
        <p:nvSpPr>
          <p:cNvPr id="7" name="Google Shape;416;p45">
            <a:extLst>
              <a:ext uri="{FF2B5EF4-FFF2-40B4-BE49-F238E27FC236}">
                <a16:creationId xmlns:a16="http://schemas.microsoft.com/office/drawing/2014/main" id="{23CF0148-1AB3-B64E-9B9D-91771EFD8D28}"/>
              </a:ext>
            </a:extLst>
          </p:cNvPr>
          <p:cNvSpPr txBox="1">
            <a:spLocks/>
          </p:cNvSpPr>
          <p:nvPr/>
        </p:nvSpPr>
        <p:spPr>
          <a:xfrm>
            <a:off x="15907027" y="2750749"/>
            <a:ext cx="9553575"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600"/>
              <a:buFont typeface="Source Sans Pro"/>
              <a:buNone/>
            </a:pPr>
            <a:r>
              <a:rPr lang="en-US" sz="6600" dirty="0">
                <a:solidFill>
                  <a:srgbClr val="B24020"/>
                </a:solidFill>
              </a:rPr>
              <a:t>Draft A Summary</a:t>
            </a:r>
            <a:endParaRPr lang="en-US" sz="6600" i="1" dirty="0">
              <a:solidFill>
                <a:srgbClr val="B24020"/>
              </a:solidFill>
            </a:endParaRPr>
          </a:p>
        </p:txBody>
      </p:sp>
      <p:sp>
        <p:nvSpPr>
          <p:cNvPr id="9" name="Oval 8">
            <a:extLst>
              <a:ext uri="{FF2B5EF4-FFF2-40B4-BE49-F238E27FC236}">
                <a16:creationId xmlns:a16="http://schemas.microsoft.com/office/drawing/2014/main" id="{BA2341F3-65C6-DF4D-963F-7F952899DD45}"/>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20" name="Picture 19">
            <a:extLst>
              <a:ext uri="{FF2B5EF4-FFF2-40B4-BE49-F238E27FC236}">
                <a16:creationId xmlns:a16="http://schemas.microsoft.com/office/drawing/2014/main" id="{D1351403-70F9-AA44-9F79-9F053B4A5D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429332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A27A69E-9CEE-634D-A5EE-5B17B3A68B65}"/>
              </a:ext>
            </a:extLst>
          </p:cNvPr>
          <p:cNvSpPr/>
          <p:nvPr/>
        </p:nvSpPr>
        <p:spPr>
          <a:xfrm>
            <a:off x="1388941" y="3695700"/>
            <a:ext cx="22783299" cy="100203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4B6D880-2DC6-EA4F-ADAA-7327916D9948}"/>
              </a:ext>
            </a:extLst>
          </p:cNvPr>
          <p:cNvSpPr/>
          <p:nvPr/>
        </p:nvSpPr>
        <p:spPr>
          <a:xfrm flipV="1">
            <a:off x="1554384" y="5127124"/>
            <a:ext cx="914400" cy="45720"/>
          </a:xfrm>
          <a:prstGeom prst="rect">
            <a:avLst/>
          </a:prstGeom>
          <a:solidFill>
            <a:srgbClr val="F3C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endParaRPr lang="en-US">
              <a:latin typeface="Community" panose="02000303040000020003" pitchFamily="2" charset="0"/>
            </a:endParaRPr>
          </a:p>
        </p:txBody>
      </p:sp>
      <p:sp>
        <p:nvSpPr>
          <p:cNvPr id="20" name="Rectangle 19">
            <a:extLst>
              <a:ext uri="{FF2B5EF4-FFF2-40B4-BE49-F238E27FC236}">
                <a16:creationId xmlns:a16="http://schemas.microsoft.com/office/drawing/2014/main" id="{D15FA8A8-2098-7646-9ECE-2120A27DE71C}"/>
              </a:ext>
            </a:extLst>
          </p:cNvPr>
          <p:cNvSpPr/>
          <p:nvPr/>
        </p:nvSpPr>
        <p:spPr>
          <a:xfrm flipV="1">
            <a:off x="6021790" y="5127124"/>
            <a:ext cx="914400" cy="45720"/>
          </a:xfrm>
          <a:prstGeom prst="rect">
            <a:avLst/>
          </a:prstGeom>
          <a:solidFill>
            <a:srgbClr val="F3C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endParaRPr lang="en-US">
              <a:latin typeface="Community" panose="02000303040000020003" pitchFamily="2" charset="0"/>
            </a:endParaRPr>
          </a:p>
        </p:txBody>
      </p:sp>
      <p:sp>
        <p:nvSpPr>
          <p:cNvPr id="21" name="Rectangle 20">
            <a:extLst>
              <a:ext uri="{FF2B5EF4-FFF2-40B4-BE49-F238E27FC236}">
                <a16:creationId xmlns:a16="http://schemas.microsoft.com/office/drawing/2014/main" id="{C0E95298-DE4D-CA48-A3B3-AF2816991564}"/>
              </a:ext>
            </a:extLst>
          </p:cNvPr>
          <p:cNvSpPr/>
          <p:nvPr/>
        </p:nvSpPr>
        <p:spPr>
          <a:xfrm flipV="1">
            <a:off x="10720387" y="5127124"/>
            <a:ext cx="914400" cy="45720"/>
          </a:xfrm>
          <a:prstGeom prst="rect">
            <a:avLst/>
          </a:prstGeom>
          <a:solidFill>
            <a:srgbClr val="F3C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endParaRPr lang="en-US">
              <a:latin typeface="Community" panose="02000303040000020003" pitchFamily="2" charset="0"/>
            </a:endParaRPr>
          </a:p>
        </p:txBody>
      </p:sp>
      <p:sp>
        <p:nvSpPr>
          <p:cNvPr id="23" name="Rectangle 22">
            <a:extLst>
              <a:ext uri="{FF2B5EF4-FFF2-40B4-BE49-F238E27FC236}">
                <a16:creationId xmlns:a16="http://schemas.microsoft.com/office/drawing/2014/main" id="{3D4775AD-82E5-0844-9680-77F1B2E5E625}"/>
              </a:ext>
            </a:extLst>
          </p:cNvPr>
          <p:cNvSpPr/>
          <p:nvPr/>
        </p:nvSpPr>
        <p:spPr>
          <a:xfrm flipV="1">
            <a:off x="15334717" y="5127124"/>
            <a:ext cx="914400" cy="45720"/>
          </a:xfrm>
          <a:prstGeom prst="rect">
            <a:avLst/>
          </a:prstGeom>
          <a:solidFill>
            <a:srgbClr val="F3C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endParaRPr lang="en-US">
              <a:latin typeface="Community" panose="02000303040000020003" pitchFamily="2" charset="0"/>
            </a:endParaRPr>
          </a:p>
        </p:txBody>
      </p:sp>
      <p:sp>
        <p:nvSpPr>
          <p:cNvPr id="24" name="Rectangle 23">
            <a:extLst>
              <a:ext uri="{FF2B5EF4-FFF2-40B4-BE49-F238E27FC236}">
                <a16:creationId xmlns:a16="http://schemas.microsoft.com/office/drawing/2014/main" id="{707077A0-36A2-0541-8572-2158016767DA}"/>
              </a:ext>
            </a:extLst>
          </p:cNvPr>
          <p:cNvSpPr/>
          <p:nvPr/>
        </p:nvSpPr>
        <p:spPr>
          <a:xfrm flipV="1">
            <a:off x="19998788" y="5127124"/>
            <a:ext cx="914400" cy="45720"/>
          </a:xfrm>
          <a:prstGeom prst="rect">
            <a:avLst/>
          </a:prstGeom>
          <a:solidFill>
            <a:srgbClr val="F3C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endParaRPr lang="en-US">
              <a:latin typeface="Community" panose="02000303040000020003" pitchFamily="2" charset="0"/>
            </a:endParaRPr>
          </a:p>
        </p:txBody>
      </p:sp>
      <p:sp>
        <p:nvSpPr>
          <p:cNvPr id="4" name="Text Placeholder 3">
            <a:extLst>
              <a:ext uri="{FF2B5EF4-FFF2-40B4-BE49-F238E27FC236}">
                <a16:creationId xmlns:a16="http://schemas.microsoft.com/office/drawing/2014/main" id="{48F9EB29-745B-6C42-81EF-71C0261377AB}"/>
              </a:ext>
            </a:extLst>
          </p:cNvPr>
          <p:cNvSpPr>
            <a:spLocks noGrp="1"/>
          </p:cNvSpPr>
          <p:nvPr>
            <p:ph type="body" sz="quarter" idx="10"/>
          </p:nvPr>
        </p:nvSpPr>
        <p:spPr/>
        <p:txBody>
          <a:bodyPr>
            <a:normAutofit lnSpcReduction="10000"/>
          </a:bodyPr>
          <a:lstStyle/>
          <a:p>
            <a:r>
              <a:rPr lang="en-US" dirty="0">
                <a:latin typeface="Community" panose="02000303040000020003" pitchFamily="2" charset="0"/>
              </a:rPr>
              <a:t>What we will cover in this workshop</a:t>
            </a:r>
          </a:p>
          <a:p>
            <a:endParaRPr lang="en-US" dirty="0">
              <a:latin typeface="Community" panose="02000303040000020003" pitchFamily="2" charset="0"/>
            </a:endParaRPr>
          </a:p>
        </p:txBody>
      </p:sp>
      <p:sp>
        <p:nvSpPr>
          <p:cNvPr id="27" name="Google Shape;132;p28">
            <a:extLst>
              <a:ext uri="{FF2B5EF4-FFF2-40B4-BE49-F238E27FC236}">
                <a16:creationId xmlns:a16="http://schemas.microsoft.com/office/drawing/2014/main" id="{3D112783-879A-2547-9024-ECA37335CE80}"/>
              </a:ext>
            </a:extLst>
          </p:cNvPr>
          <p:cNvSpPr/>
          <p:nvPr/>
        </p:nvSpPr>
        <p:spPr>
          <a:xfrm>
            <a:off x="3587588" y="4322738"/>
            <a:ext cx="8356599" cy="1700212"/>
          </a:xfrm>
          <a:prstGeom prst="rect">
            <a:avLst/>
          </a:prstGeom>
          <a:solidFill>
            <a:schemeClr val="bg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b="0" i="0" u="none" strike="noStrike" cap="none" dirty="0">
                <a:solidFill>
                  <a:srgbClr val="5B696B"/>
                </a:solidFill>
                <a:latin typeface="Community" panose="02000303040000020003" pitchFamily="2" charset="0"/>
                <a:ea typeface="Source Sans Pro"/>
                <a:cs typeface="Source Sans Pro"/>
                <a:sym typeface="Source Sans Pro"/>
              </a:rPr>
              <a:t>Introduction - What is LinkedIn?</a:t>
            </a:r>
            <a:endParaRPr sz="4000" dirty="0">
              <a:solidFill>
                <a:srgbClr val="5B696B"/>
              </a:solidFill>
              <a:latin typeface="Community" panose="02000303040000020003" pitchFamily="2" charset="0"/>
              <a:ea typeface="Source Sans Pro"/>
              <a:cs typeface="Source Sans Pro"/>
              <a:sym typeface="Source Sans Pro"/>
            </a:endParaRPr>
          </a:p>
        </p:txBody>
      </p:sp>
      <p:sp>
        <p:nvSpPr>
          <p:cNvPr id="30" name="Google Shape;138;p28">
            <a:extLst>
              <a:ext uri="{FF2B5EF4-FFF2-40B4-BE49-F238E27FC236}">
                <a16:creationId xmlns:a16="http://schemas.microsoft.com/office/drawing/2014/main" id="{6FE8F2CB-B3F7-144B-9972-D505D5796049}"/>
              </a:ext>
            </a:extLst>
          </p:cNvPr>
          <p:cNvSpPr/>
          <p:nvPr/>
        </p:nvSpPr>
        <p:spPr>
          <a:xfrm>
            <a:off x="15204678" y="4322738"/>
            <a:ext cx="8356599"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chemeClr val="bg2"/>
                </a:solidFill>
                <a:latin typeface="Community" panose="02000303040000020003" pitchFamily="2" charset="0"/>
                <a:ea typeface="Source Sans Pro"/>
                <a:cs typeface="Source Sans Pro"/>
                <a:sym typeface="Source Sans Pro"/>
              </a:rPr>
              <a:t>Build Your LinkedIn Network</a:t>
            </a:r>
            <a:endParaRPr dirty="0">
              <a:solidFill>
                <a:schemeClr val="bg2"/>
              </a:solidFill>
              <a:latin typeface="Community" panose="02000303040000020003" pitchFamily="2" charset="0"/>
            </a:endParaRPr>
          </a:p>
        </p:txBody>
      </p:sp>
      <p:sp>
        <p:nvSpPr>
          <p:cNvPr id="33" name="Google Shape;133;p28">
            <a:extLst>
              <a:ext uri="{FF2B5EF4-FFF2-40B4-BE49-F238E27FC236}">
                <a16:creationId xmlns:a16="http://schemas.microsoft.com/office/drawing/2014/main" id="{39A63DFB-30AD-A04F-B3C5-854741F6BC2C}"/>
              </a:ext>
            </a:extLst>
          </p:cNvPr>
          <p:cNvSpPr/>
          <p:nvPr/>
        </p:nvSpPr>
        <p:spPr>
          <a:xfrm>
            <a:off x="3587588" y="7855744"/>
            <a:ext cx="8356599"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F0B7A8"/>
                </a:solidFill>
                <a:latin typeface="Community" panose="02000303040000020003" pitchFamily="2" charset="0"/>
                <a:ea typeface="Source Sans Pro"/>
                <a:cs typeface="Source Sans Pro"/>
                <a:sym typeface="Source Sans Pro"/>
              </a:rPr>
              <a:t>Create A LinkedIn Account</a:t>
            </a:r>
            <a:endParaRPr dirty="0">
              <a:solidFill>
                <a:srgbClr val="F0B7A8"/>
              </a:solidFill>
              <a:latin typeface="Community" panose="02000303040000020003" pitchFamily="2" charset="0"/>
            </a:endParaRPr>
          </a:p>
        </p:txBody>
      </p:sp>
      <p:sp>
        <p:nvSpPr>
          <p:cNvPr id="35" name="Google Shape;134;p28">
            <a:extLst>
              <a:ext uri="{FF2B5EF4-FFF2-40B4-BE49-F238E27FC236}">
                <a16:creationId xmlns:a16="http://schemas.microsoft.com/office/drawing/2014/main" id="{A7221706-D086-3F40-8FA0-41511D2E0B1F}"/>
              </a:ext>
            </a:extLst>
          </p:cNvPr>
          <p:cNvSpPr/>
          <p:nvPr/>
        </p:nvSpPr>
        <p:spPr>
          <a:xfrm>
            <a:off x="3587588" y="11408392"/>
            <a:ext cx="8356599"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B24020"/>
                </a:solidFill>
                <a:latin typeface="Community" panose="02000303040000020003" pitchFamily="2" charset="0"/>
                <a:ea typeface="Source Sans Pro"/>
                <a:cs typeface="Source Sans Pro"/>
                <a:sym typeface="Source Sans Pro"/>
              </a:rPr>
              <a:t>Build A LinkedIn Profile That </a:t>
            </a:r>
            <a:br>
              <a:rPr lang="en-US" sz="4000" dirty="0">
                <a:solidFill>
                  <a:srgbClr val="B24020"/>
                </a:solidFill>
                <a:latin typeface="Community" panose="02000303040000020003" pitchFamily="2" charset="0"/>
                <a:ea typeface="Source Sans Pro"/>
                <a:cs typeface="Source Sans Pro"/>
                <a:sym typeface="Source Sans Pro"/>
              </a:rPr>
            </a:br>
            <a:r>
              <a:rPr lang="en-US" sz="4000" dirty="0">
                <a:solidFill>
                  <a:srgbClr val="B24020"/>
                </a:solidFill>
                <a:latin typeface="Community" panose="02000303040000020003" pitchFamily="2" charset="0"/>
                <a:ea typeface="Source Sans Pro"/>
                <a:cs typeface="Source Sans Pro"/>
                <a:sym typeface="Source Sans Pro"/>
              </a:rPr>
              <a:t>Attracts Employers</a:t>
            </a:r>
            <a:endParaRPr dirty="0">
              <a:solidFill>
                <a:srgbClr val="B24020"/>
              </a:solidFill>
              <a:latin typeface="Community" panose="02000303040000020003" pitchFamily="2" charset="0"/>
            </a:endParaRPr>
          </a:p>
        </p:txBody>
      </p:sp>
      <p:sp>
        <p:nvSpPr>
          <p:cNvPr id="37" name="Google Shape;139;p28">
            <a:extLst>
              <a:ext uri="{FF2B5EF4-FFF2-40B4-BE49-F238E27FC236}">
                <a16:creationId xmlns:a16="http://schemas.microsoft.com/office/drawing/2014/main" id="{F10E620C-76D2-E548-8D33-A48AD04342A8}"/>
              </a:ext>
            </a:extLst>
          </p:cNvPr>
          <p:cNvSpPr/>
          <p:nvPr/>
        </p:nvSpPr>
        <p:spPr>
          <a:xfrm>
            <a:off x="15204678" y="7855744"/>
            <a:ext cx="8356599"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7E8F1D"/>
                </a:solidFill>
                <a:latin typeface="Community" panose="02000303040000020003" pitchFamily="2" charset="0"/>
                <a:ea typeface="Source Sans Pro"/>
                <a:cs typeface="Source Sans Pro"/>
                <a:sym typeface="Source Sans Pro"/>
              </a:rPr>
              <a:t>Search And Apply For Jobs On LinkedIn</a:t>
            </a:r>
            <a:endParaRPr dirty="0">
              <a:solidFill>
                <a:srgbClr val="7E8F1D"/>
              </a:solidFill>
              <a:latin typeface="Community" panose="02000303040000020003" pitchFamily="2" charset="0"/>
            </a:endParaRPr>
          </a:p>
        </p:txBody>
      </p:sp>
      <p:sp>
        <p:nvSpPr>
          <p:cNvPr id="39" name="Google Shape;140;p28">
            <a:extLst>
              <a:ext uri="{FF2B5EF4-FFF2-40B4-BE49-F238E27FC236}">
                <a16:creationId xmlns:a16="http://schemas.microsoft.com/office/drawing/2014/main" id="{C9E2B745-50FF-E344-B993-B41ED1929CC9}"/>
              </a:ext>
            </a:extLst>
          </p:cNvPr>
          <p:cNvSpPr/>
          <p:nvPr/>
        </p:nvSpPr>
        <p:spPr>
          <a:xfrm>
            <a:off x="15204678" y="11408392"/>
            <a:ext cx="8356599"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chemeClr val="accent4"/>
                </a:solidFill>
                <a:latin typeface="Community" panose="02000303040000020003" pitchFamily="2" charset="0"/>
                <a:ea typeface="Source Sans Pro"/>
                <a:cs typeface="Source Sans Pro"/>
                <a:sym typeface="Source Sans Pro"/>
              </a:rPr>
              <a:t>Extra Credit</a:t>
            </a:r>
            <a:endParaRPr dirty="0">
              <a:solidFill>
                <a:schemeClr val="accent4"/>
              </a:solidFill>
              <a:latin typeface="Community" panose="02000303040000020003" pitchFamily="2" charset="0"/>
            </a:endParaRPr>
          </a:p>
        </p:txBody>
      </p:sp>
      <p:sp>
        <p:nvSpPr>
          <p:cNvPr id="9" name="Oval 8">
            <a:extLst>
              <a:ext uri="{FF2B5EF4-FFF2-40B4-BE49-F238E27FC236}">
                <a16:creationId xmlns:a16="http://schemas.microsoft.com/office/drawing/2014/main" id="{7001866E-01B1-F346-835B-79502B52177F}"/>
              </a:ext>
            </a:extLst>
          </p:cNvPr>
          <p:cNvSpPr/>
          <p:nvPr/>
        </p:nvSpPr>
        <p:spPr>
          <a:xfrm>
            <a:off x="1583419" y="7855743"/>
            <a:ext cx="1936772" cy="1873180"/>
          </a:xfrm>
          <a:prstGeom prst="ellipse">
            <a:avLst/>
          </a:prstGeom>
          <a:solidFill>
            <a:srgbClr val="F0B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p>
          <a:p>
            <a:pPr lvl="0" algn="ctr">
              <a:lnSpc>
                <a:spcPct val="85151"/>
              </a:lnSpc>
            </a:pPr>
            <a:r>
              <a:rPr lang="en-US" sz="6600" b="1" dirty="0">
                <a:latin typeface="Community" panose="02000303040000020003" pitchFamily="2" charset="0"/>
                <a:ea typeface="Arial"/>
                <a:cs typeface="Arial"/>
                <a:sym typeface="Arial"/>
              </a:rPr>
              <a:t>01</a:t>
            </a:r>
            <a:endParaRPr lang="en-US" sz="6600" dirty="0">
              <a:latin typeface="Community" panose="02000303040000020003" pitchFamily="2" charset="0"/>
            </a:endParaRPr>
          </a:p>
        </p:txBody>
      </p:sp>
      <p:sp>
        <p:nvSpPr>
          <p:cNvPr id="12" name="Oval 11">
            <a:extLst>
              <a:ext uri="{FF2B5EF4-FFF2-40B4-BE49-F238E27FC236}">
                <a16:creationId xmlns:a16="http://schemas.microsoft.com/office/drawing/2014/main" id="{C83E05D2-2B4B-7343-8E30-D7E724168EA0}"/>
              </a:ext>
            </a:extLst>
          </p:cNvPr>
          <p:cNvSpPr/>
          <p:nvPr/>
        </p:nvSpPr>
        <p:spPr>
          <a:xfrm>
            <a:off x="13267905" y="7883979"/>
            <a:ext cx="1936773" cy="1877637"/>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solidFill>
                  <a:srgbClr val="FFFFFF"/>
                </a:solidFill>
                <a:latin typeface="Community" panose="02000303040000020003" pitchFamily="2" charset="0"/>
                <a:ea typeface="Source Sans Pro"/>
                <a:cs typeface="Source Sans Pro"/>
                <a:sym typeface="Source Sans Pro"/>
              </a:rPr>
              <a:t>STEP</a:t>
            </a:r>
            <a:br>
              <a:rPr lang="en-US" sz="4800" dirty="0">
                <a:solidFill>
                  <a:srgbClr val="FFFFFF"/>
                </a:solidFill>
                <a:latin typeface="Community" panose="02000303040000020003" pitchFamily="2" charset="0"/>
                <a:ea typeface="Source Sans Pro"/>
                <a:cs typeface="Source Sans Pro"/>
                <a:sym typeface="Source Sans Pro"/>
              </a:rPr>
            </a:br>
            <a:r>
              <a:rPr lang="en-US" sz="6600" b="1" dirty="0">
                <a:solidFill>
                  <a:srgbClr val="FFFFFF"/>
                </a:solidFill>
                <a:latin typeface="Community" panose="02000303040000020003" pitchFamily="2" charset="0"/>
                <a:ea typeface="Arial"/>
                <a:cs typeface="Arial"/>
                <a:sym typeface="Arial"/>
              </a:rPr>
              <a:t>04</a:t>
            </a:r>
            <a:endParaRPr lang="en-US" dirty="0">
              <a:latin typeface="Community" panose="02000303040000020003" pitchFamily="2" charset="0"/>
            </a:endParaRPr>
          </a:p>
        </p:txBody>
      </p:sp>
      <p:sp>
        <p:nvSpPr>
          <p:cNvPr id="14" name="Oval 13">
            <a:extLst>
              <a:ext uri="{FF2B5EF4-FFF2-40B4-BE49-F238E27FC236}">
                <a16:creationId xmlns:a16="http://schemas.microsoft.com/office/drawing/2014/main" id="{060E0FCA-B894-B14A-A059-0BB85E6365A6}"/>
              </a:ext>
            </a:extLst>
          </p:cNvPr>
          <p:cNvSpPr/>
          <p:nvPr/>
        </p:nvSpPr>
        <p:spPr>
          <a:xfrm>
            <a:off x="1583419" y="4303096"/>
            <a:ext cx="1936772" cy="1877637"/>
          </a:xfrm>
          <a:prstGeom prst="ellipse">
            <a:avLst/>
          </a:prstGeom>
          <a:solidFill>
            <a:srgbClr val="5B6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mmunity" panose="02000303040000020003" pitchFamily="2" charset="0"/>
            </a:endParaRPr>
          </a:p>
        </p:txBody>
      </p:sp>
      <p:sp>
        <p:nvSpPr>
          <p:cNvPr id="15" name="TextBox 14">
            <a:extLst>
              <a:ext uri="{FF2B5EF4-FFF2-40B4-BE49-F238E27FC236}">
                <a16:creationId xmlns:a16="http://schemas.microsoft.com/office/drawing/2014/main" id="{5C76255C-9E40-DE4D-973E-D35FDA0E3E98}"/>
              </a:ext>
            </a:extLst>
          </p:cNvPr>
          <p:cNvSpPr txBox="1"/>
          <p:nvPr/>
        </p:nvSpPr>
        <p:spPr>
          <a:xfrm>
            <a:off x="672353" y="1021976"/>
            <a:ext cx="0" cy="0"/>
          </a:xfrm>
          <a:prstGeom prst="rect">
            <a:avLst/>
          </a:prstGeom>
          <a:noFill/>
        </p:spPr>
        <p:txBody>
          <a:bodyPr wrap="none" lIns="0" tIns="0" rIns="0" bIns="0" rtlCol="0">
            <a:noAutofit/>
          </a:bodyPr>
          <a:lstStyle/>
          <a:p>
            <a:pPr algn="l"/>
            <a:endParaRPr lang="en-US" dirty="0">
              <a:latin typeface="Community" panose="02000303040000020003" pitchFamily="2" charset="0"/>
            </a:endParaRPr>
          </a:p>
        </p:txBody>
      </p:sp>
      <p:sp>
        <p:nvSpPr>
          <p:cNvPr id="26" name="Oval 25">
            <a:extLst>
              <a:ext uri="{FF2B5EF4-FFF2-40B4-BE49-F238E27FC236}">
                <a16:creationId xmlns:a16="http://schemas.microsoft.com/office/drawing/2014/main" id="{4699118E-E905-6D47-A1ED-B8F048DBC18F}"/>
              </a:ext>
            </a:extLst>
          </p:cNvPr>
          <p:cNvSpPr/>
          <p:nvPr/>
        </p:nvSpPr>
        <p:spPr>
          <a:xfrm>
            <a:off x="1583419" y="11403933"/>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p>
          <a:p>
            <a:pPr lvl="0" algn="ctr">
              <a:lnSpc>
                <a:spcPct val="85151"/>
              </a:lnSpc>
            </a:pP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sp>
        <p:nvSpPr>
          <p:cNvPr id="28" name="Oval 27">
            <a:extLst>
              <a:ext uri="{FF2B5EF4-FFF2-40B4-BE49-F238E27FC236}">
                <a16:creationId xmlns:a16="http://schemas.microsoft.com/office/drawing/2014/main" id="{A3016C0B-A2FD-994B-9A11-20A07C98F855}"/>
              </a:ext>
            </a:extLst>
          </p:cNvPr>
          <p:cNvSpPr/>
          <p:nvPr/>
        </p:nvSpPr>
        <p:spPr>
          <a:xfrm>
            <a:off x="13267904" y="4302608"/>
            <a:ext cx="1936772" cy="1873180"/>
          </a:xfrm>
          <a:prstGeom prst="ellipse">
            <a:avLst/>
          </a:prstGeom>
          <a:solidFill>
            <a:srgbClr val="0A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p>
          <a:p>
            <a:pPr lvl="0" algn="ctr">
              <a:lnSpc>
                <a:spcPct val="85151"/>
              </a:lnSpc>
            </a:pPr>
            <a:r>
              <a:rPr lang="en-US" sz="6600" b="1" dirty="0">
                <a:latin typeface="Community" panose="02000303040000020003" pitchFamily="2" charset="0"/>
                <a:ea typeface="Arial"/>
                <a:cs typeface="Arial"/>
                <a:sym typeface="Arial"/>
              </a:rPr>
              <a:t>03</a:t>
            </a:r>
            <a:endParaRPr lang="en-US" sz="6600" dirty="0">
              <a:latin typeface="Community" panose="02000303040000020003" pitchFamily="2" charset="0"/>
            </a:endParaRPr>
          </a:p>
        </p:txBody>
      </p:sp>
      <p:sp>
        <p:nvSpPr>
          <p:cNvPr id="29" name="Oval 28">
            <a:extLst>
              <a:ext uri="{FF2B5EF4-FFF2-40B4-BE49-F238E27FC236}">
                <a16:creationId xmlns:a16="http://schemas.microsoft.com/office/drawing/2014/main" id="{6B4FAFFA-214A-5B4B-927B-10F76965E92F}"/>
              </a:ext>
            </a:extLst>
          </p:cNvPr>
          <p:cNvSpPr/>
          <p:nvPr/>
        </p:nvSpPr>
        <p:spPr>
          <a:xfrm>
            <a:off x="13267904" y="11321908"/>
            <a:ext cx="1936772" cy="1873180"/>
          </a:xfrm>
          <a:prstGeom prst="ellipse">
            <a:avLst/>
          </a:prstGeom>
          <a:solidFill>
            <a:srgbClr val="E9B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sz="6600" dirty="0">
                <a:latin typeface="Community" panose="02000303040000020003" pitchFamily="2" charset="0"/>
                <a:ea typeface="Source Sans Pro"/>
                <a:cs typeface="Source Sans Pro"/>
                <a:sym typeface="Source Sans Pro"/>
              </a:rPr>
              <a:t>EC</a:t>
            </a:r>
          </a:p>
        </p:txBody>
      </p:sp>
    </p:spTree>
    <p:extLst>
      <p:ext uri="{BB962C8B-B14F-4D97-AF65-F5344CB8AC3E}">
        <p14:creationId xmlns:p14="http://schemas.microsoft.com/office/powerpoint/2010/main" val="160165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A9A093-981C-0C47-A09E-B853A404E0A7}"/>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426;p46">
            <a:extLst>
              <a:ext uri="{FF2B5EF4-FFF2-40B4-BE49-F238E27FC236}">
                <a16:creationId xmlns:a16="http://schemas.microsoft.com/office/drawing/2014/main" id="{BBF448FF-3F22-EF4C-B939-6D0635A7F3AF}"/>
              </a:ext>
            </a:extLst>
          </p:cNvPr>
          <p:cNvPicPr preferRelativeResize="0"/>
          <p:nvPr/>
        </p:nvPicPr>
        <p:blipFill rotWithShape="1">
          <a:blip r:embed="rId3">
            <a:alphaModFix/>
          </a:blip>
          <a:srcRect/>
          <a:stretch/>
        </p:blipFill>
        <p:spPr>
          <a:xfrm>
            <a:off x="9534483" y="3830585"/>
            <a:ext cx="13007989" cy="8891186"/>
          </a:xfrm>
          <a:prstGeom prst="rect">
            <a:avLst/>
          </a:prstGeom>
          <a:noFill/>
          <a:ln>
            <a:noFill/>
          </a:ln>
        </p:spPr>
      </p:pic>
      <p:sp>
        <p:nvSpPr>
          <p:cNvPr id="3" name="Google Shape;427;p46">
            <a:extLst>
              <a:ext uri="{FF2B5EF4-FFF2-40B4-BE49-F238E27FC236}">
                <a16:creationId xmlns:a16="http://schemas.microsoft.com/office/drawing/2014/main" id="{EFBDB1CB-E9B8-5A41-AE0F-79FB71D1355F}"/>
              </a:ext>
            </a:extLst>
          </p:cNvPr>
          <p:cNvSpPr/>
          <p:nvPr/>
        </p:nvSpPr>
        <p:spPr>
          <a:xfrm>
            <a:off x="9642708" y="5582634"/>
            <a:ext cx="12791537" cy="5387087"/>
          </a:xfrm>
          <a:prstGeom prst="rect">
            <a:avLst/>
          </a:prstGeom>
          <a:solidFill>
            <a:srgbClr val="313335">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4" name="Google Shape;434;p46">
            <a:extLst>
              <a:ext uri="{FF2B5EF4-FFF2-40B4-BE49-F238E27FC236}">
                <a16:creationId xmlns:a16="http://schemas.microsoft.com/office/drawing/2014/main" id="{1DDCB338-788D-E640-98FA-ED27F8297F1B}"/>
              </a:ext>
            </a:extLst>
          </p:cNvPr>
          <p:cNvPicPr preferRelativeResize="0"/>
          <p:nvPr/>
        </p:nvPicPr>
        <p:blipFill rotWithShape="1">
          <a:blip r:embed="rId4">
            <a:alphaModFix/>
          </a:blip>
          <a:srcRect/>
          <a:stretch/>
        </p:blipFill>
        <p:spPr>
          <a:xfrm>
            <a:off x="10202979" y="6264257"/>
            <a:ext cx="11670993" cy="4023839"/>
          </a:xfrm>
          <a:prstGeom prst="rect">
            <a:avLst/>
          </a:prstGeom>
          <a:noFill/>
          <a:ln>
            <a:noFill/>
          </a:ln>
        </p:spPr>
      </p:pic>
      <p:sp>
        <p:nvSpPr>
          <p:cNvPr id="5" name="Google Shape;432;p46">
            <a:extLst>
              <a:ext uri="{FF2B5EF4-FFF2-40B4-BE49-F238E27FC236}">
                <a16:creationId xmlns:a16="http://schemas.microsoft.com/office/drawing/2014/main" id="{31D8DBBF-A4D0-A148-9653-BD2904C2C493}"/>
              </a:ext>
            </a:extLst>
          </p:cNvPr>
          <p:cNvSpPr txBox="1">
            <a:spLocks/>
          </p:cNvSpPr>
          <p:nvPr/>
        </p:nvSpPr>
        <p:spPr>
          <a:xfrm>
            <a:off x="250722" y="5008461"/>
            <a:ext cx="9553575" cy="6217087"/>
          </a:xfrm>
          <a:prstGeom prst="rect">
            <a:avLst/>
          </a:prstGeom>
          <a:noFill/>
          <a:ln>
            <a:noFill/>
          </a:ln>
        </p:spPr>
        <p:txBody>
          <a:bodyPr spcFirstLastPara="1" wrap="square" lIns="640075" tIns="274300" rIns="914400" bIns="548625"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Member with up-to-date positions receive up to:</a:t>
            </a:r>
            <a:endParaRPr lang="en-US" sz="4000" dirty="0">
              <a:solidFill>
                <a:srgbClr val="5B696B"/>
              </a:solidFill>
              <a:latin typeface="Community Light" panose="02000303040000020003" pitchFamily="2" charset="0"/>
            </a:endParaRPr>
          </a:p>
          <a:p>
            <a:pPr>
              <a:spcBef>
                <a:spcPts val="3867"/>
              </a:spcBef>
              <a:buClr>
                <a:srgbClr val="B24020"/>
              </a:buClr>
              <a:buSzPts val="4000"/>
              <a:buFont typeface="Wingdings" pitchFamily="2" charset="2"/>
              <a:buChar char="ü"/>
            </a:pPr>
            <a:r>
              <a:rPr lang="en-US" sz="4000" b="1" dirty="0">
                <a:solidFill>
                  <a:srgbClr val="B24020"/>
                </a:solidFill>
                <a:latin typeface="Community Light" panose="02000303040000020003" pitchFamily="2" charset="0"/>
                <a:ea typeface="Arial"/>
                <a:cs typeface="Arial"/>
                <a:sym typeface="Arial"/>
              </a:rPr>
              <a:t>5x</a:t>
            </a:r>
            <a:r>
              <a:rPr lang="en-US" sz="4000" dirty="0">
                <a:solidFill>
                  <a:srgbClr val="5B696B"/>
                </a:solidFill>
                <a:latin typeface="Community Light" panose="02000303040000020003" pitchFamily="2" charset="0"/>
                <a:ea typeface="Arial"/>
                <a:cs typeface="Arial"/>
                <a:sym typeface="Arial"/>
              </a:rPr>
              <a:t> more connection requests</a:t>
            </a:r>
            <a:endParaRPr lang="en-US" sz="4000" dirty="0">
              <a:solidFill>
                <a:srgbClr val="5B696B"/>
              </a:solidFill>
              <a:latin typeface="Community Light" panose="02000303040000020003" pitchFamily="2" charset="0"/>
            </a:endParaRPr>
          </a:p>
          <a:p>
            <a:pPr>
              <a:spcBef>
                <a:spcPts val="3867"/>
              </a:spcBef>
              <a:buClr>
                <a:srgbClr val="B24020"/>
              </a:buClr>
              <a:buSzPts val="4000"/>
              <a:buFont typeface="Wingdings" pitchFamily="2" charset="2"/>
              <a:buChar char="ü"/>
            </a:pPr>
            <a:r>
              <a:rPr lang="en-US" sz="4000" b="1" dirty="0">
                <a:solidFill>
                  <a:srgbClr val="B24020"/>
                </a:solidFill>
                <a:latin typeface="Community Light" panose="02000303040000020003" pitchFamily="2" charset="0"/>
                <a:ea typeface="Arial"/>
                <a:cs typeface="Arial"/>
                <a:sym typeface="Arial"/>
              </a:rPr>
              <a:t>8x</a:t>
            </a:r>
            <a:r>
              <a:rPr lang="en-US" sz="4000" dirty="0">
                <a:solidFill>
                  <a:srgbClr val="5B696B"/>
                </a:solidFill>
                <a:latin typeface="Community Light" panose="02000303040000020003" pitchFamily="2" charset="0"/>
                <a:ea typeface="Arial"/>
                <a:cs typeface="Arial"/>
                <a:sym typeface="Arial"/>
              </a:rPr>
              <a:t> more Profile views</a:t>
            </a:r>
            <a:endParaRPr lang="en-US" sz="4000" dirty="0">
              <a:solidFill>
                <a:srgbClr val="5B696B"/>
              </a:solidFill>
              <a:latin typeface="Community Light" panose="02000303040000020003" pitchFamily="2" charset="0"/>
            </a:endParaRPr>
          </a:p>
          <a:p>
            <a:pPr>
              <a:spcBef>
                <a:spcPts val="3867"/>
              </a:spcBef>
              <a:buClr>
                <a:srgbClr val="B24020"/>
              </a:buClr>
              <a:buSzPts val="4000"/>
              <a:buFont typeface="Wingdings" pitchFamily="2" charset="2"/>
              <a:buChar char="ü"/>
            </a:pPr>
            <a:r>
              <a:rPr lang="en-US" sz="4000" b="1" dirty="0">
                <a:solidFill>
                  <a:srgbClr val="B24020"/>
                </a:solidFill>
                <a:latin typeface="Community Light" panose="02000303040000020003" pitchFamily="2" charset="0"/>
                <a:ea typeface="Arial"/>
                <a:cs typeface="Arial"/>
                <a:sym typeface="Arial"/>
              </a:rPr>
              <a:t>10x</a:t>
            </a:r>
            <a:r>
              <a:rPr lang="en-US" sz="4000" dirty="0">
                <a:solidFill>
                  <a:srgbClr val="5B696B"/>
                </a:solidFill>
                <a:latin typeface="Community Light" panose="02000303040000020003" pitchFamily="2" charset="0"/>
                <a:ea typeface="Arial"/>
                <a:cs typeface="Arial"/>
                <a:sym typeface="Arial"/>
              </a:rPr>
              <a:t> more messages</a:t>
            </a:r>
            <a:endParaRPr lang="en-US" sz="4000" dirty="0">
              <a:solidFill>
                <a:srgbClr val="5B696B"/>
              </a:solidFill>
              <a:latin typeface="Community Light" panose="02000303040000020003" pitchFamily="2" charset="0"/>
            </a:endParaRPr>
          </a:p>
          <a:p>
            <a:pPr marL="0" indent="0">
              <a:lnSpc>
                <a:spcPct val="100000"/>
              </a:lnSpc>
              <a:spcBef>
                <a:spcPts val="3867"/>
              </a:spcBef>
              <a:buClr>
                <a:schemeClr val="dk1"/>
              </a:buClr>
              <a:buSzPts val="4000"/>
              <a:buFont typeface="Arial" panose="020B0604020202020204" pitchFamily="34" charset="0"/>
              <a:buNone/>
            </a:pPr>
            <a:endParaRPr lang="en-US" dirty="0"/>
          </a:p>
        </p:txBody>
      </p:sp>
      <p:sp>
        <p:nvSpPr>
          <p:cNvPr id="6" name="Google Shape;431;p46">
            <a:extLst>
              <a:ext uri="{FF2B5EF4-FFF2-40B4-BE49-F238E27FC236}">
                <a16:creationId xmlns:a16="http://schemas.microsoft.com/office/drawing/2014/main" id="{BCF26DF4-4837-7546-9CC9-A0B3B89E106F}"/>
              </a:ext>
            </a:extLst>
          </p:cNvPr>
          <p:cNvSpPr txBox="1">
            <a:spLocks/>
          </p:cNvSpPr>
          <p:nvPr/>
        </p:nvSpPr>
        <p:spPr>
          <a:xfrm>
            <a:off x="250722" y="2353284"/>
            <a:ext cx="7330369" cy="2566857"/>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600"/>
              <a:buFont typeface="Source Sans Pro"/>
              <a:buNone/>
            </a:pPr>
            <a:r>
              <a:rPr lang="en-US" sz="6600" dirty="0">
                <a:solidFill>
                  <a:srgbClr val="B24020"/>
                </a:solidFill>
              </a:rPr>
              <a:t>Detail Your Work Experience</a:t>
            </a:r>
            <a:endParaRPr lang="en-US" sz="6600" i="1" dirty="0">
              <a:solidFill>
                <a:srgbClr val="B24020"/>
              </a:solidFill>
            </a:endParaRPr>
          </a:p>
        </p:txBody>
      </p:sp>
      <p:sp>
        <p:nvSpPr>
          <p:cNvPr id="8" name="Oval 7">
            <a:extLst>
              <a:ext uri="{FF2B5EF4-FFF2-40B4-BE49-F238E27FC236}">
                <a16:creationId xmlns:a16="http://schemas.microsoft.com/office/drawing/2014/main" id="{8CB779E6-EE59-A74C-BE6D-895B0148F2BD}"/>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19" name="Picture 18">
            <a:extLst>
              <a:ext uri="{FF2B5EF4-FFF2-40B4-BE49-F238E27FC236}">
                <a16:creationId xmlns:a16="http://schemas.microsoft.com/office/drawing/2014/main" id="{5B146175-3DEC-934B-B960-4C6A60336C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2866129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4737C8-B6BD-3F43-BAEE-E41DE737D2B8}"/>
              </a:ext>
            </a:extLst>
          </p:cNvPr>
          <p:cNvSpPr/>
          <p:nvPr/>
        </p:nvSpPr>
        <p:spPr>
          <a:xfrm>
            <a:off x="-34507"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oogle Shape;441;p47">
            <a:extLst>
              <a:ext uri="{FF2B5EF4-FFF2-40B4-BE49-F238E27FC236}">
                <a16:creationId xmlns:a16="http://schemas.microsoft.com/office/drawing/2014/main" id="{E0F71A29-FB92-144E-A684-0D10EEFF93D6}"/>
              </a:ext>
            </a:extLst>
          </p:cNvPr>
          <p:cNvPicPr preferRelativeResize="0"/>
          <p:nvPr/>
        </p:nvPicPr>
        <p:blipFill rotWithShape="1">
          <a:blip r:embed="rId3">
            <a:alphaModFix/>
          </a:blip>
          <a:srcRect/>
          <a:stretch/>
        </p:blipFill>
        <p:spPr>
          <a:xfrm>
            <a:off x="9664010" y="3761530"/>
            <a:ext cx="12801600" cy="9003055"/>
          </a:xfrm>
          <a:prstGeom prst="rect">
            <a:avLst/>
          </a:prstGeom>
          <a:noFill/>
          <a:ln>
            <a:noFill/>
          </a:ln>
        </p:spPr>
      </p:pic>
      <p:sp>
        <p:nvSpPr>
          <p:cNvPr id="2" name="Google Shape;442;p47">
            <a:extLst>
              <a:ext uri="{FF2B5EF4-FFF2-40B4-BE49-F238E27FC236}">
                <a16:creationId xmlns:a16="http://schemas.microsoft.com/office/drawing/2014/main" id="{F1FE9994-8775-E844-86D4-D263E5E02FE8}"/>
              </a:ext>
            </a:extLst>
          </p:cNvPr>
          <p:cNvSpPr/>
          <p:nvPr/>
        </p:nvSpPr>
        <p:spPr>
          <a:xfrm>
            <a:off x="9842912" y="5789959"/>
            <a:ext cx="12443791" cy="5423272"/>
          </a:xfrm>
          <a:prstGeom prst="rect">
            <a:avLst/>
          </a:prstGeom>
          <a:solidFill>
            <a:srgbClr val="313335">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FFFFFF"/>
              </a:solidFill>
              <a:latin typeface="Arial"/>
              <a:ea typeface="Arial"/>
              <a:cs typeface="Arial"/>
              <a:sym typeface="Arial"/>
            </a:endParaRPr>
          </a:p>
        </p:txBody>
      </p:sp>
      <p:pic>
        <p:nvPicPr>
          <p:cNvPr id="3" name="Google Shape;449;p47">
            <a:extLst>
              <a:ext uri="{FF2B5EF4-FFF2-40B4-BE49-F238E27FC236}">
                <a16:creationId xmlns:a16="http://schemas.microsoft.com/office/drawing/2014/main" id="{E71032CD-4FE0-5E4B-BE0A-CCC8EC153D48}"/>
              </a:ext>
            </a:extLst>
          </p:cNvPr>
          <p:cNvPicPr preferRelativeResize="0"/>
          <p:nvPr/>
        </p:nvPicPr>
        <p:blipFill rotWithShape="1">
          <a:blip r:embed="rId4">
            <a:alphaModFix/>
          </a:blip>
          <a:srcRect/>
          <a:stretch/>
        </p:blipFill>
        <p:spPr>
          <a:xfrm>
            <a:off x="11837685" y="6060902"/>
            <a:ext cx="8454244" cy="4404309"/>
          </a:xfrm>
          <a:prstGeom prst="rect">
            <a:avLst/>
          </a:prstGeom>
          <a:noFill/>
          <a:ln>
            <a:noFill/>
          </a:ln>
        </p:spPr>
      </p:pic>
      <p:sp>
        <p:nvSpPr>
          <p:cNvPr id="6" name="Google Shape;447;p47">
            <a:extLst>
              <a:ext uri="{FF2B5EF4-FFF2-40B4-BE49-F238E27FC236}">
                <a16:creationId xmlns:a16="http://schemas.microsoft.com/office/drawing/2014/main" id="{3C47AEF2-3230-7440-B8AC-27062CACB7B0}"/>
              </a:ext>
            </a:extLst>
          </p:cNvPr>
          <p:cNvSpPr txBox="1">
            <a:spLocks/>
          </p:cNvSpPr>
          <p:nvPr/>
        </p:nvSpPr>
        <p:spPr>
          <a:xfrm>
            <a:off x="110430" y="4587266"/>
            <a:ext cx="9553575" cy="6263253"/>
          </a:xfrm>
          <a:prstGeom prst="rect">
            <a:avLst/>
          </a:prstGeom>
          <a:noFill/>
          <a:ln>
            <a:noFill/>
          </a:ln>
        </p:spPr>
        <p:txBody>
          <a:bodyPr spcFirstLastPara="1" wrap="square" lIns="640075" tIns="274300" rIns="914400" bIns="548625"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Members with education, license, or certification information receive up to</a:t>
            </a:r>
            <a:r>
              <a:rPr lang="en-US" sz="4000" b="1" dirty="0">
                <a:solidFill>
                  <a:srgbClr val="5B696B"/>
                </a:solidFill>
                <a:latin typeface="Community Light" panose="02000303040000020003" pitchFamily="2" charset="0"/>
                <a:ea typeface="Arial"/>
                <a:cs typeface="Arial"/>
                <a:sym typeface="Arial"/>
              </a:rPr>
              <a:t> </a:t>
            </a:r>
            <a:r>
              <a:rPr lang="en-US" sz="4000" b="1" dirty="0">
                <a:solidFill>
                  <a:srgbClr val="B24020"/>
                </a:solidFill>
                <a:latin typeface="Community Light" panose="02000303040000020003" pitchFamily="2" charset="0"/>
                <a:ea typeface="Arial"/>
                <a:cs typeface="Arial"/>
                <a:sym typeface="Arial"/>
              </a:rPr>
              <a:t>11x</a:t>
            </a:r>
            <a:r>
              <a:rPr lang="en-US" sz="4000" b="1" dirty="0">
                <a:solidFill>
                  <a:srgbClr val="5B696B"/>
                </a:solidFill>
                <a:latin typeface="Community Light" panose="02000303040000020003" pitchFamily="2" charset="0"/>
                <a:ea typeface="Arial"/>
                <a:cs typeface="Arial"/>
                <a:sym typeface="Arial"/>
              </a:rPr>
              <a:t> </a:t>
            </a:r>
            <a:r>
              <a:rPr lang="en-US" sz="4000" dirty="0">
                <a:solidFill>
                  <a:srgbClr val="5B696B"/>
                </a:solidFill>
                <a:latin typeface="Community Light" panose="02000303040000020003" pitchFamily="2" charset="0"/>
                <a:ea typeface="Arial"/>
                <a:cs typeface="Arial"/>
                <a:sym typeface="Arial"/>
              </a:rPr>
              <a:t>more Profile views and </a:t>
            </a:r>
            <a:r>
              <a:rPr lang="en-US" sz="4000" b="1" dirty="0">
                <a:solidFill>
                  <a:srgbClr val="B24020"/>
                </a:solidFill>
                <a:latin typeface="Community Light" panose="02000303040000020003" pitchFamily="2" charset="0"/>
                <a:ea typeface="Arial"/>
                <a:cs typeface="Arial"/>
                <a:sym typeface="Arial"/>
              </a:rPr>
              <a:t>6x</a:t>
            </a:r>
            <a:r>
              <a:rPr lang="en-US" sz="4000" dirty="0">
                <a:solidFill>
                  <a:srgbClr val="5B696B"/>
                </a:solidFill>
                <a:latin typeface="Community Light" panose="02000303040000020003" pitchFamily="2" charset="0"/>
                <a:ea typeface="Arial"/>
                <a:cs typeface="Arial"/>
                <a:sym typeface="Arial"/>
              </a:rPr>
              <a:t> more connection requests.</a:t>
            </a:r>
            <a:endParaRPr lang="en-US" sz="4000" dirty="0">
              <a:solidFill>
                <a:srgbClr val="5B696B"/>
              </a:solidFill>
              <a:latin typeface="Community Light" panose="02000303040000020003" pitchFamily="2" charset="0"/>
            </a:endParaRPr>
          </a:p>
          <a:p>
            <a:pPr marL="0" indent="0">
              <a:spcBef>
                <a:spcPts val="3867"/>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Be more easily identified by recruiters looking for specific training or credentials.</a:t>
            </a:r>
            <a:endParaRPr lang="en-US" sz="4000" dirty="0">
              <a:solidFill>
                <a:srgbClr val="5B696B"/>
              </a:solidFill>
              <a:latin typeface="Community Light" panose="02000303040000020003" pitchFamily="2" charset="0"/>
            </a:endParaRPr>
          </a:p>
          <a:p>
            <a:pPr marL="0" indent="0">
              <a:spcBef>
                <a:spcPts val="3867"/>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Leverage alumni networks.</a:t>
            </a:r>
            <a:endParaRPr lang="en-US" sz="4000" dirty="0">
              <a:solidFill>
                <a:srgbClr val="5B696B"/>
              </a:solidFill>
              <a:latin typeface="Community Light" panose="02000303040000020003" pitchFamily="2" charset="0"/>
            </a:endParaRPr>
          </a:p>
        </p:txBody>
      </p:sp>
      <p:sp>
        <p:nvSpPr>
          <p:cNvPr id="7" name="Google Shape;446;p47">
            <a:extLst>
              <a:ext uri="{FF2B5EF4-FFF2-40B4-BE49-F238E27FC236}">
                <a16:creationId xmlns:a16="http://schemas.microsoft.com/office/drawing/2014/main" id="{C9145F2F-A204-3D41-9F50-0648AE5C99F5}"/>
              </a:ext>
            </a:extLst>
          </p:cNvPr>
          <p:cNvSpPr txBox="1">
            <a:spLocks/>
          </p:cNvSpPr>
          <p:nvPr/>
        </p:nvSpPr>
        <p:spPr>
          <a:xfrm>
            <a:off x="110435" y="2186609"/>
            <a:ext cx="9553575" cy="2400657"/>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000"/>
              <a:buFont typeface="Source Sans Pro"/>
              <a:buNone/>
            </a:pPr>
            <a:r>
              <a:rPr lang="en-US" sz="6600" dirty="0">
                <a:solidFill>
                  <a:srgbClr val="B24020"/>
                </a:solidFill>
              </a:rPr>
              <a:t>Add Your Education, Licenses &amp; Certifications</a:t>
            </a:r>
            <a:endParaRPr lang="en-US" sz="6600" i="1" dirty="0">
              <a:solidFill>
                <a:srgbClr val="B24020"/>
              </a:solidFill>
            </a:endParaRPr>
          </a:p>
        </p:txBody>
      </p:sp>
      <p:sp>
        <p:nvSpPr>
          <p:cNvPr id="9" name="Oval 8">
            <a:extLst>
              <a:ext uri="{FF2B5EF4-FFF2-40B4-BE49-F238E27FC236}">
                <a16:creationId xmlns:a16="http://schemas.microsoft.com/office/drawing/2014/main" id="{E2F4E19A-915E-AD4C-A93D-346E14A81987}"/>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18" name="Picture 17">
            <a:extLst>
              <a:ext uri="{FF2B5EF4-FFF2-40B4-BE49-F238E27FC236}">
                <a16:creationId xmlns:a16="http://schemas.microsoft.com/office/drawing/2014/main" id="{D4FD81D5-DCC1-BD47-83E4-85CAFF346B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117317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2F092-239A-B447-A784-8B21845890E1}"/>
              </a:ext>
            </a:extLst>
          </p:cNvPr>
          <p:cNvSpPr/>
          <p:nvPr/>
        </p:nvSpPr>
        <p:spPr>
          <a:xfrm>
            <a:off x="12083442"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463;p48">
            <a:extLst>
              <a:ext uri="{FF2B5EF4-FFF2-40B4-BE49-F238E27FC236}">
                <a16:creationId xmlns:a16="http://schemas.microsoft.com/office/drawing/2014/main" id="{72187131-BB52-904D-A830-3AAFD81D4622}"/>
              </a:ext>
            </a:extLst>
          </p:cNvPr>
          <p:cNvPicPr preferRelativeResize="0"/>
          <p:nvPr/>
        </p:nvPicPr>
        <p:blipFill rotWithShape="1">
          <a:blip r:embed="rId3">
            <a:alphaModFix/>
          </a:blip>
          <a:srcRect/>
          <a:stretch/>
        </p:blipFill>
        <p:spPr>
          <a:xfrm>
            <a:off x="1940068" y="2298478"/>
            <a:ext cx="12647498" cy="8728895"/>
          </a:xfrm>
          <a:prstGeom prst="rect">
            <a:avLst/>
          </a:prstGeom>
          <a:noFill/>
          <a:ln>
            <a:noFill/>
          </a:ln>
        </p:spPr>
      </p:pic>
      <p:sp>
        <p:nvSpPr>
          <p:cNvPr id="3" name="Google Shape;460;p48">
            <a:extLst>
              <a:ext uri="{FF2B5EF4-FFF2-40B4-BE49-F238E27FC236}">
                <a16:creationId xmlns:a16="http://schemas.microsoft.com/office/drawing/2014/main" id="{B8485C45-5CAE-EC40-9116-E6268E971066}"/>
              </a:ext>
            </a:extLst>
          </p:cNvPr>
          <p:cNvSpPr txBox="1">
            <a:spLocks/>
          </p:cNvSpPr>
          <p:nvPr/>
        </p:nvSpPr>
        <p:spPr>
          <a:xfrm>
            <a:off x="15622973" y="2298478"/>
            <a:ext cx="9553575" cy="2400657"/>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000"/>
              <a:buFont typeface="Source Sans Pro"/>
              <a:buNone/>
            </a:pPr>
            <a:r>
              <a:rPr lang="en-US" sz="6600" dirty="0">
                <a:solidFill>
                  <a:srgbClr val="B24020"/>
                </a:solidFill>
              </a:rPr>
              <a:t>Include Your Volunteer Experience</a:t>
            </a:r>
            <a:endParaRPr lang="en-US" sz="6600" i="1" dirty="0">
              <a:solidFill>
                <a:srgbClr val="B24020"/>
              </a:solidFill>
            </a:endParaRPr>
          </a:p>
        </p:txBody>
      </p:sp>
      <p:sp>
        <p:nvSpPr>
          <p:cNvPr id="4" name="Google Shape;461;p48">
            <a:extLst>
              <a:ext uri="{FF2B5EF4-FFF2-40B4-BE49-F238E27FC236}">
                <a16:creationId xmlns:a16="http://schemas.microsoft.com/office/drawing/2014/main" id="{A02E3CBD-04E5-A94D-8799-1576C548D7E4}"/>
              </a:ext>
            </a:extLst>
          </p:cNvPr>
          <p:cNvSpPr txBox="1">
            <a:spLocks/>
          </p:cNvSpPr>
          <p:nvPr/>
        </p:nvSpPr>
        <p:spPr>
          <a:xfrm>
            <a:off x="15622973" y="4699135"/>
            <a:ext cx="9325113" cy="6969339"/>
          </a:xfrm>
          <a:prstGeom prst="rect">
            <a:avLst/>
          </a:prstGeom>
          <a:noFill/>
          <a:ln>
            <a:noFill/>
          </a:ln>
        </p:spPr>
        <p:txBody>
          <a:bodyPr spcFirstLastPara="1" wrap="square" lIns="640075" tIns="274300" rIns="914400" bIns="548625"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Members who add volunteer experience and causes get up to 6x more Profile views than those without</a:t>
            </a:r>
            <a:endParaRPr lang="en-US" sz="4000" dirty="0">
              <a:solidFill>
                <a:srgbClr val="5B696B"/>
              </a:solidFill>
              <a:latin typeface="Community Light" panose="02000303040000020003" pitchFamily="2" charset="0"/>
            </a:endParaRPr>
          </a:p>
          <a:p>
            <a:pPr marL="0" indent="0">
              <a:lnSpc>
                <a:spcPct val="100000"/>
              </a:lnSpc>
              <a:spcBef>
                <a:spcPts val="3867"/>
              </a:spcBef>
              <a:buClr>
                <a:schemeClr val="dk1"/>
              </a:buClr>
              <a:buSzPts val="4000"/>
              <a:buFont typeface="Arial" panose="020B0604020202020204" pitchFamily="34" charset="0"/>
              <a:buNone/>
            </a:pPr>
            <a:r>
              <a:rPr lang="en-US" sz="4000" dirty="0">
                <a:solidFill>
                  <a:srgbClr val="5B696B"/>
                </a:solidFill>
                <a:latin typeface="Community Light" panose="02000303040000020003" pitchFamily="2" charset="0"/>
              </a:rPr>
              <a:t>Volunteer experience can help:</a:t>
            </a:r>
          </a:p>
          <a:p>
            <a:pPr>
              <a:lnSpc>
                <a:spcPct val="100000"/>
              </a:lnSpc>
              <a:spcBef>
                <a:spcPts val="2667"/>
              </a:spcBef>
              <a:buClr>
                <a:srgbClr val="B24020"/>
              </a:buClr>
              <a:buSzPts val="4000"/>
              <a:buFont typeface="Wingdings" pitchFamily="2" charset="2"/>
              <a:buChar char="ü"/>
            </a:pPr>
            <a:r>
              <a:rPr lang="en-US" sz="3200" dirty="0">
                <a:solidFill>
                  <a:srgbClr val="5B696B"/>
                </a:solidFill>
                <a:latin typeface="Community Light" panose="02000303040000020003" pitchFamily="2" charset="0"/>
              </a:rPr>
              <a:t>Fill an employment gap</a:t>
            </a:r>
          </a:p>
          <a:p>
            <a:pPr>
              <a:lnSpc>
                <a:spcPct val="100000"/>
              </a:lnSpc>
              <a:spcBef>
                <a:spcPts val="2667"/>
              </a:spcBef>
              <a:buClr>
                <a:srgbClr val="B24020"/>
              </a:buClr>
              <a:buSzPts val="4000"/>
              <a:buFont typeface="Wingdings" pitchFamily="2" charset="2"/>
              <a:buChar char="ü"/>
            </a:pPr>
            <a:r>
              <a:rPr lang="en-US" sz="3200" dirty="0">
                <a:solidFill>
                  <a:srgbClr val="5B696B"/>
                </a:solidFill>
                <a:latin typeface="Community Light" panose="02000303040000020003" pitchFamily="2" charset="0"/>
              </a:rPr>
              <a:t>Demonstrate commitment</a:t>
            </a:r>
          </a:p>
          <a:p>
            <a:pPr>
              <a:lnSpc>
                <a:spcPct val="100000"/>
              </a:lnSpc>
              <a:spcBef>
                <a:spcPts val="2667"/>
              </a:spcBef>
              <a:buClr>
                <a:srgbClr val="B24020"/>
              </a:buClr>
              <a:buSzPts val="4000"/>
              <a:buFont typeface="Wingdings" pitchFamily="2" charset="2"/>
              <a:buChar char="ü"/>
            </a:pPr>
            <a:r>
              <a:rPr lang="en-US" sz="3200" dirty="0">
                <a:solidFill>
                  <a:srgbClr val="5B696B"/>
                </a:solidFill>
                <a:latin typeface="Community Light" panose="02000303040000020003" pitchFamily="2" charset="0"/>
              </a:rPr>
              <a:t>Build new skills</a:t>
            </a:r>
          </a:p>
          <a:p>
            <a:pPr>
              <a:lnSpc>
                <a:spcPct val="100000"/>
              </a:lnSpc>
              <a:spcBef>
                <a:spcPts val="2667"/>
              </a:spcBef>
              <a:buClr>
                <a:srgbClr val="B24020"/>
              </a:buClr>
              <a:buSzPts val="4000"/>
              <a:buFont typeface="Wingdings" pitchFamily="2" charset="2"/>
              <a:buChar char="ü"/>
            </a:pPr>
            <a:r>
              <a:rPr lang="en-US" sz="3200" dirty="0">
                <a:solidFill>
                  <a:srgbClr val="5B696B"/>
                </a:solidFill>
                <a:latin typeface="Community Light" panose="02000303040000020003" pitchFamily="2" charset="0"/>
              </a:rPr>
              <a:t>Lead to a new recommendation</a:t>
            </a:r>
          </a:p>
        </p:txBody>
      </p:sp>
      <p:sp>
        <p:nvSpPr>
          <p:cNvPr id="6" name="Oval 5">
            <a:extLst>
              <a:ext uri="{FF2B5EF4-FFF2-40B4-BE49-F238E27FC236}">
                <a16:creationId xmlns:a16="http://schemas.microsoft.com/office/drawing/2014/main" id="{ED5D9762-3880-9C43-BEDD-0BF5BDB864B6}"/>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7" name="Picture 6">
            <a:extLst>
              <a:ext uri="{FF2B5EF4-FFF2-40B4-BE49-F238E27FC236}">
                <a16:creationId xmlns:a16="http://schemas.microsoft.com/office/drawing/2014/main" id="{13C73098-8725-D64D-955B-A3585E755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28287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381B42-B5C5-0842-BAD3-4BCE6C57B4ED}"/>
              </a:ext>
            </a:extLst>
          </p:cNvPr>
          <p:cNvSpPr/>
          <p:nvPr/>
        </p:nvSpPr>
        <p:spPr>
          <a:xfrm>
            <a:off x="12083442"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474;p49">
            <a:extLst>
              <a:ext uri="{FF2B5EF4-FFF2-40B4-BE49-F238E27FC236}">
                <a16:creationId xmlns:a16="http://schemas.microsoft.com/office/drawing/2014/main" id="{CAB6385A-E16D-BC40-B1D9-E46568B6B1A8}"/>
              </a:ext>
            </a:extLst>
          </p:cNvPr>
          <p:cNvPicPr preferRelativeResize="0"/>
          <p:nvPr/>
        </p:nvPicPr>
        <p:blipFill rotWithShape="1">
          <a:blip r:embed="rId3">
            <a:alphaModFix/>
          </a:blip>
          <a:srcRect/>
          <a:stretch/>
        </p:blipFill>
        <p:spPr>
          <a:xfrm>
            <a:off x="1898488" y="2302517"/>
            <a:ext cx="12730658" cy="8692785"/>
          </a:xfrm>
          <a:prstGeom prst="rect">
            <a:avLst/>
          </a:prstGeom>
          <a:noFill/>
          <a:ln>
            <a:noFill/>
          </a:ln>
        </p:spPr>
      </p:pic>
      <p:sp>
        <p:nvSpPr>
          <p:cNvPr id="3" name="Google Shape;471;p49">
            <a:extLst>
              <a:ext uri="{FF2B5EF4-FFF2-40B4-BE49-F238E27FC236}">
                <a16:creationId xmlns:a16="http://schemas.microsoft.com/office/drawing/2014/main" id="{2012CDA2-2737-F048-BE4C-157380205543}"/>
              </a:ext>
            </a:extLst>
          </p:cNvPr>
          <p:cNvSpPr txBox="1">
            <a:spLocks/>
          </p:cNvSpPr>
          <p:nvPr/>
        </p:nvSpPr>
        <p:spPr>
          <a:xfrm>
            <a:off x="16105808" y="2682025"/>
            <a:ext cx="9553575" cy="15696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000"/>
              <a:buFont typeface="Source Sans Pro"/>
              <a:buNone/>
            </a:pPr>
            <a:r>
              <a:rPr lang="en-US" sz="6600" dirty="0">
                <a:solidFill>
                  <a:srgbClr val="B24020"/>
                </a:solidFill>
              </a:rPr>
              <a:t>Showcase Your Skills</a:t>
            </a:r>
            <a:endParaRPr lang="en-US" sz="6600" i="1" dirty="0">
              <a:solidFill>
                <a:srgbClr val="B24020"/>
              </a:solidFill>
            </a:endParaRPr>
          </a:p>
        </p:txBody>
      </p:sp>
      <p:sp>
        <p:nvSpPr>
          <p:cNvPr id="4" name="Google Shape;472;p49">
            <a:extLst>
              <a:ext uri="{FF2B5EF4-FFF2-40B4-BE49-F238E27FC236}">
                <a16:creationId xmlns:a16="http://schemas.microsoft.com/office/drawing/2014/main" id="{66C791A0-0BD3-A345-82E8-E06DE687A7DA}"/>
              </a:ext>
            </a:extLst>
          </p:cNvPr>
          <p:cNvSpPr txBox="1">
            <a:spLocks/>
          </p:cNvSpPr>
          <p:nvPr/>
        </p:nvSpPr>
        <p:spPr>
          <a:xfrm>
            <a:off x="16105808" y="4251685"/>
            <a:ext cx="8811452" cy="6936772"/>
          </a:xfrm>
          <a:prstGeom prst="rect">
            <a:avLst/>
          </a:prstGeom>
          <a:noFill/>
          <a:ln>
            <a:noFill/>
          </a:ln>
        </p:spPr>
        <p:txBody>
          <a:bodyPr spcFirstLastPara="1" wrap="square" lIns="640075" tIns="274300" rIns="914400" bIns="548625"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Members who add </a:t>
            </a:r>
            <a:r>
              <a:rPr lang="en-US" sz="4000" b="1" dirty="0">
                <a:solidFill>
                  <a:srgbClr val="B24020"/>
                </a:solidFill>
                <a:latin typeface="Community Light" panose="02000303040000020003" pitchFamily="2" charset="0"/>
                <a:ea typeface="Arial"/>
                <a:cs typeface="Arial"/>
                <a:sym typeface="Arial"/>
              </a:rPr>
              <a:t>5 or more</a:t>
            </a:r>
            <a:br>
              <a:rPr lang="en-US" sz="4000" dirty="0">
                <a:solidFill>
                  <a:srgbClr val="5B696B"/>
                </a:solidFill>
                <a:latin typeface="Community Light" panose="02000303040000020003" pitchFamily="2" charset="0"/>
                <a:ea typeface="Arial"/>
                <a:cs typeface="Arial"/>
                <a:sym typeface="Arial"/>
              </a:rPr>
            </a:br>
            <a:r>
              <a:rPr lang="en-US" sz="4000" dirty="0">
                <a:solidFill>
                  <a:srgbClr val="5B696B"/>
                </a:solidFill>
                <a:latin typeface="Community Light" panose="02000303040000020003" pitchFamily="2" charset="0"/>
                <a:ea typeface="Arial"/>
                <a:cs typeface="Arial"/>
                <a:sym typeface="Arial"/>
              </a:rPr>
              <a:t>skills receive up to </a:t>
            </a:r>
            <a:r>
              <a:rPr lang="en-US" sz="4000" b="1" dirty="0">
                <a:solidFill>
                  <a:srgbClr val="B24020"/>
                </a:solidFill>
                <a:latin typeface="Community Light" panose="02000303040000020003" pitchFamily="2" charset="0"/>
                <a:ea typeface="Arial"/>
                <a:cs typeface="Arial"/>
                <a:sym typeface="Arial"/>
              </a:rPr>
              <a:t>17x</a:t>
            </a:r>
            <a:r>
              <a:rPr lang="en-US" sz="4000" dirty="0">
                <a:solidFill>
                  <a:srgbClr val="5B696B"/>
                </a:solidFill>
                <a:latin typeface="Community Light" panose="02000303040000020003" pitchFamily="2" charset="0"/>
                <a:ea typeface="Arial"/>
                <a:cs typeface="Arial"/>
                <a:sym typeface="Arial"/>
              </a:rPr>
              <a:t> more</a:t>
            </a:r>
            <a:br>
              <a:rPr lang="en-US" sz="4000" dirty="0">
                <a:solidFill>
                  <a:srgbClr val="5B696B"/>
                </a:solidFill>
                <a:latin typeface="Community Light" panose="02000303040000020003" pitchFamily="2" charset="0"/>
                <a:ea typeface="Arial"/>
                <a:cs typeface="Arial"/>
                <a:sym typeface="Arial"/>
              </a:rPr>
            </a:br>
            <a:r>
              <a:rPr lang="en-US" sz="4000" dirty="0">
                <a:solidFill>
                  <a:srgbClr val="5B696B"/>
                </a:solidFill>
                <a:latin typeface="Community Light" panose="02000303040000020003" pitchFamily="2" charset="0"/>
                <a:ea typeface="Arial"/>
                <a:cs typeface="Arial"/>
                <a:sym typeface="Arial"/>
              </a:rPr>
              <a:t>Profile views and </a:t>
            </a:r>
            <a:r>
              <a:rPr lang="en-US" sz="4000" b="1" dirty="0">
                <a:solidFill>
                  <a:srgbClr val="B24020"/>
                </a:solidFill>
                <a:latin typeface="Community Light" panose="02000303040000020003" pitchFamily="2" charset="0"/>
                <a:ea typeface="Arial"/>
                <a:cs typeface="Arial"/>
                <a:sym typeface="Arial"/>
              </a:rPr>
              <a:t>27x</a:t>
            </a:r>
            <a:r>
              <a:rPr lang="en-US" sz="4000" dirty="0">
                <a:solidFill>
                  <a:srgbClr val="5B696B"/>
                </a:solidFill>
                <a:latin typeface="Community Light" panose="02000303040000020003" pitchFamily="2" charset="0"/>
                <a:ea typeface="Arial"/>
                <a:cs typeface="Arial"/>
                <a:sym typeface="Arial"/>
              </a:rPr>
              <a:t> more likely to be found by recruiters. </a:t>
            </a:r>
            <a:endParaRPr lang="en-US" sz="4000" dirty="0">
              <a:solidFill>
                <a:srgbClr val="5B696B"/>
              </a:solidFill>
              <a:latin typeface="Community Light" panose="02000303040000020003" pitchFamily="2" charset="0"/>
            </a:endParaRPr>
          </a:p>
          <a:p>
            <a:pPr marL="0" indent="0">
              <a:spcBef>
                <a:spcPts val="3867"/>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Endorsements validate you possess the skills not your level of expertise.</a:t>
            </a:r>
            <a:endParaRPr lang="en-US" sz="4000" dirty="0">
              <a:solidFill>
                <a:srgbClr val="5B696B"/>
              </a:solidFill>
              <a:latin typeface="Community Light" panose="02000303040000020003" pitchFamily="2" charset="0"/>
            </a:endParaRPr>
          </a:p>
          <a:p>
            <a:pPr marL="0" indent="0">
              <a:spcBef>
                <a:spcPts val="3867"/>
              </a:spcBef>
              <a:buClr>
                <a:srgbClr val="5B696B"/>
              </a:buClr>
              <a:buSzPts val="4000"/>
              <a:buFont typeface="Arial" panose="020B0604020202020204" pitchFamily="34" charset="0"/>
              <a:buNone/>
            </a:pPr>
            <a:r>
              <a:rPr lang="en-US" sz="4000" dirty="0">
                <a:solidFill>
                  <a:srgbClr val="5B696B"/>
                </a:solidFill>
                <a:latin typeface="Community Light" panose="02000303040000020003" pitchFamily="2" charset="0"/>
                <a:ea typeface="Arial"/>
                <a:cs typeface="Arial"/>
                <a:sym typeface="Arial"/>
              </a:rPr>
              <a:t>Choose the skills to highlight based on the skills most important to the type of jobs you want.</a:t>
            </a:r>
            <a:endParaRPr lang="en-US" sz="4000" dirty="0">
              <a:solidFill>
                <a:srgbClr val="5B696B"/>
              </a:solidFill>
              <a:latin typeface="Community Light" panose="02000303040000020003" pitchFamily="2" charset="0"/>
            </a:endParaRPr>
          </a:p>
        </p:txBody>
      </p:sp>
      <p:sp>
        <p:nvSpPr>
          <p:cNvPr id="6" name="Oval 5">
            <a:extLst>
              <a:ext uri="{FF2B5EF4-FFF2-40B4-BE49-F238E27FC236}">
                <a16:creationId xmlns:a16="http://schemas.microsoft.com/office/drawing/2014/main" id="{BA090B1F-1128-1145-BF6E-10B6CBB11F78}"/>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7" name="Picture 6">
            <a:extLst>
              <a:ext uri="{FF2B5EF4-FFF2-40B4-BE49-F238E27FC236}">
                <a16:creationId xmlns:a16="http://schemas.microsoft.com/office/drawing/2014/main" id="{13DC406E-59BD-E04D-AF15-CFF6A627D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3736991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1410B5-41F4-DD49-BF24-8373B619D670}"/>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482;p50">
            <a:extLst>
              <a:ext uri="{FF2B5EF4-FFF2-40B4-BE49-F238E27FC236}">
                <a16:creationId xmlns:a16="http://schemas.microsoft.com/office/drawing/2014/main" id="{6A5F57D8-6943-5845-AF11-5BEF3D655B6D}"/>
              </a:ext>
            </a:extLst>
          </p:cNvPr>
          <p:cNvPicPr preferRelativeResize="0">
            <a:picLocks/>
          </p:cNvPicPr>
          <p:nvPr/>
        </p:nvPicPr>
        <p:blipFill rotWithShape="1">
          <a:blip r:embed="rId3">
            <a:alphaModFix/>
          </a:blip>
          <a:srcRect/>
          <a:stretch/>
        </p:blipFill>
        <p:spPr>
          <a:xfrm>
            <a:off x="9701951" y="3893163"/>
            <a:ext cx="13265428" cy="8714086"/>
          </a:xfrm>
          <a:prstGeom prst="rect">
            <a:avLst/>
          </a:prstGeom>
          <a:noFill/>
          <a:ln>
            <a:noFill/>
          </a:ln>
        </p:spPr>
      </p:pic>
      <p:sp>
        <p:nvSpPr>
          <p:cNvPr id="3" name="Google Shape;480;p50">
            <a:extLst>
              <a:ext uri="{FF2B5EF4-FFF2-40B4-BE49-F238E27FC236}">
                <a16:creationId xmlns:a16="http://schemas.microsoft.com/office/drawing/2014/main" id="{9DD9F785-DFE1-334E-B991-71268B88AFC5}"/>
              </a:ext>
            </a:extLst>
          </p:cNvPr>
          <p:cNvSpPr txBox="1">
            <a:spLocks/>
          </p:cNvSpPr>
          <p:nvPr/>
        </p:nvSpPr>
        <p:spPr>
          <a:xfrm>
            <a:off x="0" y="2370484"/>
            <a:ext cx="9553575"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2"/>
              </a:buClr>
              <a:buSzPts val="6600"/>
              <a:buFont typeface="Source Sans Pro"/>
              <a:buNone/>
            </a:pPr>
            <a:r>
              <a:rPr lang="en-US" sz="6600" dirty="0">
                <a:solidFill>
                  <a:srgbClr val="B24020"/>
                </a:solidFill>
              </a:rPr>
              <a:t>Privacy Settings</a:t>
            </a:r>
          </a:p>
        </p:txBody>
      </p:sp>
      <p:sp>
        <p:nvSpPr>
          <p:cNvPr id="4" name="Google Shape;481;p50">
            <a:extLst>
              <a:ext uri="{FF2B5EF4-FFF2-40B4-BE49-F238E27FC236}">
                <a16:creationId xmlns:a16="http://schemas.microsoft.com/office/drawing/2014/main" id="{B9AF5679-915E-4D46-8C0F-56EE7F4F8175}"/>
              </a:ext>
            </a:extLst>
          </p:cNvPr>
          <p:cNvSpPr txBox="1">
            <a:spLocks/>
          </p:cNvSpPr>
          <p:nvPr/>
        </p:nvSpPr>
        <p:spPr>
          <a:xfrm>
            <a:off x="148376" y="4023244"/>
            <a:ext cx="9553575" cy="7160422"/>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00000"/>
              </a:lnSpc>
              <a:spcBef>
                <a:spcPts val="0"/>
              </a:spcBef>
              <a:buClr>
                <a:schemeClr val="dk1"/>
              </a:buClr>
              <a:buSzPts val="3600"/>
              <a:buFont typeface="Arial" panose="020B0604020202020204" pitchFamily="34" charset="0"/>
              <a:buNone/>
            </a:pPr>
            <a:r>
              <a:rPr lang="en-US" sz="4000" dirty="0">
                <a:solidFill>
                  <a:srgbClr val="5B696B"/>
                </a:solidFill>
                <a:latin typeface="Community Light" panose="02000303040000020003" pitchFamily="2" charset="0"/>
              </a:rPr>
              <a:t>Click the “Me” icon at the top of your </a:t>
            </a:r>
            <a:br>
              <a:rPr lang="en-US" sz="4000" dirty="0">
                <a:solidFill>
                  <a:srgbClr val="5B696B"/>
                </a:solidFill>
                <a:latin typeface="Community Light" panose="02000303040000020003" pitchFamily="2" charset="0"/>
              </a:rPr>
            </a:br>
            <a:r>
              <a:rPr lang="en-US" sz="4000" dirty="0">
                <a:solidFill>
                  <a:srgbClr val="5B696B"/>
                </a:solidFill>
                <a:latin typeface="Community Light" panose="02000303040000020003" pitchFamily="2" charset="0"/>
              </a:rPr>
              <a:t>LinkedIn homepage.</a:t>
            </a:r>
          </a:p>
          <a:p>
            <a:pPr marL="0" indent="0">
              <a:lnSpc>
                <a:spcPct val="100000"/>
              </a:lnSpc>
              <a:spcBef>
                <a:spcPts val="2667"/>
              </a:spcBef>
              <a:buClr>
                <a:schemeClr val="dk1"/>
              </a:buClr>
              <a:buSzPts val="3600"/>
              <a:buFont typeface="Arial" panose="020B0604020202020204" pitchFamily="34" charset="0"/>
              <a:buNone/>
            </a:pPr>
            <a:r>
              <a:rPr lang="en-US" sz="4000" dirty="0">
                <a:solidFill>
                  <a:srgbClr val="5B696B"/>
                </a:solidFill>
                <a:latin typeface="Community Light" panose="02000303040000020003" pitchFamily="2" charset="0"/>
              </a:rPr>
              <a:t>In the dropdown menu, select “Settings &amp; Privacy” to begin managing your account settings.</a:t>
            </a:r>
          </a:p>
          <a:p>
            <a:pPr marL="0" indent="0">
              <a:spcBef>
                <a:spcPts val="2667"/>
              </a:spcBef>
              <a:buClr>
                <a:schemeClr val="dk1"/>
              </a:buClr>
              <a:buSzPts val="3600"/>
              <a:buFont typeface="Arial" panose="020B0604020202020204" pitchFamily="34" charset="0"/>
              <a:buNone/>
            </a:pPr>
            <a:r>
              <a:rPr lang="en-US" sz="4000" dirty="0">
                <a:solidFill>
                  <a:srgbClr val="5B696B"/>
                </a:solidFill>
                <a:latin typeface="Community Light" panose="02000303040000020003" pitchFamily="2" charset="0"/>
              </a:rPr>
              <a:t>For example, you can:</a:t>
            </a:r>
          </a:p>
          <a:p>
            <a:pPr>
              <a:spcBef>
                <a:spcPts val="2667"/>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rPr>
              <a:t>Add an additional email address</a:t>
            </a:r>
          </a:p>
          <a:p>
            <a:pPr>
              <a:spcBef>
                <a:spcPts val="2667"/>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rPr>
              <a:t>Change your password</a:t>
            </a:r>
          </a:p>
          <a:p>
            <a:pPr>
              <a:spcBef>
                <a:spcPts val="2667"/>
              </a:spcBef>
              <a:buClr>
                <a:srgbClr val="B24020"/>
              </a:buClr>
              <a:buSzPts val="3840"/>
              <a:buFont typeface="Wingdings" pitchFamily="2" charset="2"/>
              <a:buChar char="ü"/>
            </a:pPr>
            <a:r>
              <a:rPr lang="en-US" sz="3200" dirty="0">
                <a:solidFill>
                  <a:srgbClr val="5B696B"/>
                </a:solidFill>
                <a:latin typeface="Community Light" panose="02000303040000020003" pitchFamily="2" charset="0"/>
              </a:rPr>
              <a:t>Control your notification preferences</a:t>
            </a:r>
          </a:p>
        </p:txBody>
      </p:sp>
      <p:sp>
        <p:nvSpPr>
          <p:cNvPr id="6" name="Oval 5">
            <a:extLst>
              <a:ext uri="{FF2B5EF4-FFF2-40B4-BE49-F238E27FC236}">
                <a16:creationId xmlns:a16="http://schemas.microsoft.com/office/drawing/2014/main" id="{FDC98D56-46FE-BE4D-940E-68373DB3D070}"/>
              </a:ext>
            </a:extLst>
          </p:cNvPr>
          <p:cNvSpPr/>
          <p:nvPr/>
        </p:nvSpPr>
        <p:spPr>
          <a:xfrm>
            <a:off x="21998993" y="429337"/>
            <a:ext cx="1936772" cy="1873180"/>
          </a:xfrm>
          <a:prstGeom prst="ellipse">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02</a:t>
            </a:r>
            <a:endParaRPr lang="en-US" sz="6600" dirty="0">
              <a:latin typeface="Community" panose="02000303040000020003" pitchFamily="2" charset="0"/>
            </a:endParaRPr>
          </a:p>
        </p:txBody>
      </p:sp>
      <p:pic>
        <p:nvPicPr>
          <p:cNvPr id="19" name="Picture 18">
            <a:extLst>
              <a:ext uri="{FF2B5EF4-FFF2-40B4-BE49-F238E27FC236}">
                <a16:creationId xmlns:a16="http://schemas.microsoft.com/office/drawing/2014/main" id="{7A221820-DEE3-4545-8F1A-68954D37A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3853908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90ECF-4DE2-244B-AF77-A9A5E19F86D8}"/>
              </a:ext>
            </a:extLst>
          </p:cNvPr>
          <p:cNvPicPr>
            <a:picLocks noChangeAspect="1"/>
          </p:cNvPicPr>
          <p:nvPr/>
        </p:nvPicPr>
        <p:blipFill>
          <a:blip r:embed="rId3"/>
          <a:stretch>
            <a:fillRect/>
          </a:stretch>
        </p:blipFill>
        <p:spPr>
          <a:xfrm>
            <a:off x="0" y="-2536234"/>
            <a:ext cx="24387175" cy="16252234"/>
          </a:xfrm>
          <a:prstGeom prst="rect">
            <a:avLst/>
          </a:prstGeom>
        </p:spPr>
      </p:pic>
      <p:sp>
        <p:nvSpPr>
          <p:cNvPr id="8" name="Google Shape;491;p51">
            <a:extLst>
              <a:ext uri="{FF2B5EF4-FFF2-40B4-BE49-F238E27FC236}">
                <a16:creationId xmlns:a16="http://schemas.microsoft.com/office/drawing/2014/main" id="{B4419D05-8E5E-9D45-90B7-689B71F68ED3}"/>
              </a:ext>
            </a:extLst>
          </p:cNvPr>
          <p:cNvSpPr/>
          <p:nvPr/>
        </p:nvSpPr>
        <p:spPr>
          <a:xfrm>
            <a:off x="0" y="-2536234"/>
            <a:ext cx="24387176" cy="16252234"/>
          </a:xfrm>
          <a:prstGeom prst="rect">
            <a:avLst/>
          </a:prstGeom>
          <a:gradFill>
            <a:gsLst>
              <a:gs pos="0">
                <a:srgbClr val="000000">
                  <a:alpha val="0"/>
                </a:srgbClr>
              </a:gs>
              <a:gs pos="49000">
                <a:srgbClr val="000000">
                  <a:alpha val="0"/>
                </a:srgbClr>
              </a:gs>
              <a:gs pos="100000">
                <a:srgbClr val="000000">
                  <a:alpha val="66666"/>
                </a:srgbClr>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dirty="0">
              <a:solidFill>
                <a:schemeClr val="lt1"/>
              </a:solidFill>
              <a:latin typeface="Calibri"/>
              <a:ea typeface="Calibri"/>
              <a:cs typeface="Calibri"/>
              <a:sym typeface="Calibri"/>
            </a:endParaRPr>
          </a:p>
        </p:txBody>
      </p:sp>
      <p:sp>
        <p:nvSpPr>
          <p:cNvPr id="4" name="Google Shape;492;p51">
            <a:extLst>
              <a:ext uri="{FF2B5EF4-FFF2-40B4-BE49-F238E27FC236}">
                <a16:creationId xmlns:a16="http://schemas.microsoft.com/office/drawing/2014/main" id="{3D73BCCD-AFEF-724C-A4C3-3E751CACFEA1}"/>
              </a:ext>
            </a:extLst>
          </p:cNvPr>
          <p:cNvSpPr txBox="1">
            <a:spLocks/>
          </p:cNvSpPr>
          <p:nvPr/>
        </p:nvSpPr>
        <p:spPr>
          <a:xfrm>
            <a:off x="359229" y="9452177"/>
            <a:ext cx="19522315" cy="2647790"/>
          </a:xfrm>
          <a:prstGeom prst="rect">
            <a:avLst/>
          </a:prstGeom>
          <a:noFill/>
          <a:ln>
            <a:noFill/>
          </a:ln>
          <a:effectLst>
            <a:outerShdw blurRad="342900" dist="101600" dir="5400000" algn="t" rotWithShape="0">
              <a:srgbClr val="000000">
                <a:alpha val="86666"/>
              </a:srgbClr>
            </a:outerShdw>
          </a:effectLst>
        </p:spPr>
        <p:txBody>
          <a:bodyPr spcFirstLastPara="1" wrap="square" lIns="0" tIns="0" rIns="0" bIns="0" anchor="b"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lt1"/>
              </a:buClr>
              <a:buSzPts val="16000"/>
              <a:buFont typeface="Source Sans Pro"/>
              <a:buNone/>
            </a:pPr>
            <a:r>
              <a:rPr lang="en-US" sz="16000" b="1" dirty="0">
                <a:solidFill>
                  <a:schemeClr val="lt1"/>
                </a:solidFill>
              </a:rPr>
              <a:t>Time for a break!</a:t>
            </a:r>
            <a:r>
              <a:rPr lang="en-US" sz="16000" b="1" dirty="0">
                <a:solidFill>
                  <a:schemeClr val="dk1"/>
                </a:solidFill>
              </a:rPr>
              <a:t>	</a:t>
            </a:r>
            <a:endParaRPr lang="en-US" sz="16000" dirty="0"/>
          </a:p>
        </p:txBody>
      </p:sp>
      <p:sp>
        <p:nvSpPr>
          <p:cNvPr id="5" name="Google Shape;493;p51">
            <a:extLst>
              <a:ext uri="{FF2B5EF4-FFF2-40B4-BE49-F238E27FC236}">
                <a16:creationId xmlns:a16="http://schemas.microsoft.com/office/drawing/2014/main" id="{4D68558C-3D9A-BC42-9C7F-29D2C66DF647}"/>
              </a:ext>
            </a:extLst>
          </p:cNvPr>
          <p:cNvSpPr txBox="1">
            <a:spLocks/>
          </p:cNvSpPr>
          <p:nvPr/>
        </p:nvSpPr>
        <p:spPr>
          <a:xfrm>
            <a:off x="2476358" y="11858676"/>
            <a:ext cx="9343755" cy="1273048"/>
          </a:xfrm>
          <a:prstGeom prst="rect">
            <a:avLst/>
          </a:prstGeom>
          <a:noFill/>
          <a:ln>
            <a:noFill/>
          </a:ln>
          <a:effectLst>
            <a:outerShdw blurRad="101600" dist="76200" dir="5400000" algn="t" rotWithShape="0">
              <a:srgbClr val="000000">
                <a:alpha val="72941"/>
              </a:srgbClr>
            </a:outerShdw>
          </a:effectLst>
        </p:spPr>
        <p:txBody>
          <a:bodyPr spcFirstLastPara="1" wrap="square" lIns="0" tIns="0" rIns="0" bIns="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lt1"/>
              </a:buClr>
              <a:buSzPts val="8000"/>
              <a:buFont typeface="Arial" panose="020B0604020202020204" pitchFamily="34" charset="0"/>
              <a:buNone/>
            </a:pPr>
            <a:r>
              <a:rPr lang="en-US" sz="8000" b="1" dirty="0">
                <a:solidFill>
                  <a:schemeClr val="lt1"/>
                </a:solidFill>
                <a:ea typeface="Source Sans Pro SemiBold"/>
                <a:cs typeface="Source Sans Pro SemiBold"/>
                <a:sym typeface="Source Sans Pro SemiBold"/>
              </a:rPr>
              <a:t>See you in 5 minutes</a:t>
            </a:r>
            <a:endParaRPr lang="en-US" b="1" dirty="0"/>
          </a:p>
        </p:txBody>
      </p:sp>
    </p:spTree>
    <p:extLst>
      <p:ext uri="{BB962C8B-B14F-4D97-AF65-F5344CB8AC3E}">
        <p14:creationId xmlns:p14="http://schemas.microsoft.com/office/powerpoint/2010/main" val="3158305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3B7E25-6EC4-3A4B-B6EE-FF3516A9A8A7}"/>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64;p35">
            <a:extLst>
              <a:ext uri="{FF2B5EF4-FFF2-40B4-BE49-F238E27FC236}">
                <a16:creationId xmlns:a16="http://schemas.microsoft.com/office/drawing/2014/main" id="{0FBC5A3E-0AD3-3D43-94F4-658F2B125CDC}"/>
              </a:ext>
            </a:extLst>
          </p:cNvPr>
          <p:cNvSpPr txBox="1">
            <a:spLocks/>
          </p:cNvSpPr>
          <p:nvPr/>
        </p:nvSpPr>
        <p:spPr>
          <a:xfrm>
            <a:off x="1663918" y="4011026"/>
            <a:ext cx="10020082" cy="2437590"/>
          </a:xfrm>
          <a:prstGeom prst="rect">
            <a:avLst/>
          </a:prstGeom>
          <a:noFill/>
          <a:ln>
            <a:noFill/>
          </a:ln>
        </p:spPr>
        <p:txBody>
          <a:bodyPr spcFirstLastPara="1" wrap="square" lIns="0" tIns="0" rIns="0" bIns="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0090C9"/>
              </a:buClr>
              <a:buSzPts val="8800"/>
            </a:pPr>
            <a:r>
              <a:rPr lang="en-US" dirty="0">
                <a:solidFill>
                  <a:srgbClr val="0A66C2"/>
                </a:solidFill>
              </a:rPr>
              <a:t>Build Your LinkedIn Network to Connect to Job Opportunities </a:t>
            </a:r>
          </a:p>
        </p:txBody>
      </p:sp>
      <p:sp>
        <p:nvSpPr>
          <p:cNvPr id="6" name="Google Shape;265;p35">
            <a:extLst>
              <a:ext uri="{FF2B5EF4-FFF2-40B4-BE49-F238E27FC236}">
                <a16:creationId xmlns:a16="http://schemas.microsoft.com/office/drawing/2014/main" id="{F0308FD4-67E5-8643-91F0-A458E9714B38}"/>
              </a:ext>
            </a:extLst>
          </p:cNvPr>
          <p:cNvSpPr txBox="1">
            <a:spLocks/>
          </p:cNvSpPr>
          <p:nvPr/>
        </p:nvSpPr>
        <p:spPr>
          <a:xfrm>
            <a:off x="1141825" y="11500577"/>
            <a:ext cx="10020082" cy="1846659"/>
          </a:xfrm>
          <a:prstGeom prst="rect">
            <a:avLst/>
          </a:prstGeom>
          <a:noFill/>
          <a:ln>
            <a:noFill/>
          </a:ln>
          <a:effectLst/>
        </p:spPr>
        <p:txBody>
          <a:bodyPr spcFirstLastPara="1" wrap="square" lIns="731500" tIns="365750" rIns="91425" bIns="365750" anchor="b"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008CC9"/>
              </a:buClr>
              <a:buSzPts val="4000"/>
              <a:buNone/>
            </a:pPr>
            <a:r>
              <a:rPr lang="en-US" sz="4000" b="1" dirty="0">
                <a:solidFill>
                  <a:srgbClr val="0A66C2"/>
                </a:solidFill>
                <a:ea typeface="Source Sans Pro SemiBold"/>
                <a:cs typeface="Source Sans Pro SemiBold"/>
                <a:sym typeface="Source Sans Pro SemiBold"/>
              </a:rPr>
              <a:t>DID YOU KNOW? </a:t>
            </a:r>
            <a:r>
              <a:rPr lang="en-US" sz="4000" b="1" dirty="0">
                <a:solidFill>
                  <a:srgbClr val="0A66C2"/>
                </a:solidFill>
                <a:latin typeface="Source Sans Pro"/>
                <a:ea typeface="Source Sans Pro"/>
                <a:cs typeface="Source Sans Pro"/>
                <a:sym typeface="Source Sans Pro"/>
              </a:rPr>
              <a:t>70%</a:t>
            </a:r>
            <a:r>
              <a:rPr lang="en-US" sz="4000" dirty="0">
                <a:solidFill>
                  <a:srgbClr val="0A66C2"/>
                </a:solidFill>
              </a:rPr>
              <a:t> </a:t>
            </a:r>
            <a:r>
              <a:rPr lang="en-US" sz="4000" dirty="0">
                <a:solidFill>
                  <a:srgbClr val="5B696B"/>
                </a:solidFill>
              </a:rPr>
              <a:t>of people were hired at a company where they had a connection. </a:t>
            </a:r>
          </a:p>
        </p:txBody>
      </p:sp>
      <p:sp>
        <p:nvSpPr>
          <p:cNvPr id="11" name="Google Shape;267;p35">
            <a:extLst>
              <a:ext uri="{FF2B5EF4-FFF2-40B4-BE49-F238E27FC236}">
                <a16:creationId xmlns:a16="http://schemas.microsoft.com/office/drawing/2014/main" id="{23837466-C33A-624A-8B3E-4D0825D42485}"/>
              </a:ext>
            </a:extLst>
          </p:cNvPr>
          <p:cNvSpPr/>
          <p:nvPr/>
        </p:nvSpPr>
        <p:spPr>
          <a:xfrm>
            <a:off x="15298995" y="2374438"/>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Discover Existing Connections</a:t>
            </a:r>
            <a:endParaRPr lang="en-US" sz="4000" dirty="0">
              <a:solidFill>
                <a:srgbClr val="5B696B"/>
              </a:solidFill>
              <a:latin typeface="Community Light" panose="02000303040000020003" pitchFamily="2" charset="0"/>
            </a:endParaRPr>
          </a:p>
        </p:txBody>
      </p:sp>
      <p:sp>
        <p:nvSpPr>
          <p:cNvPr id="12" name="Google Shape;268;p35">
            <a:extLst>
              <a:ext uri="{FF2B5EF4-FFF2-40B4-BE49-F238E27FC236}">
                <a16:creationId xmlns:a16="http://schemas.microsoft.com/office/drawing/2014/main" id="{4E75A607-778B-1E42-BB44-B3F5AD60BDF1}"/>
              </a:ext>
            </a:extLst>
          </p:cNvPr>
          <p:cNvSpPr/>
          <p:nvPr/>
        </p:nvSpPr>
        <p:spPr>
          <a:xfrm>
            <a:off x="15298995" y="4832646"/>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Search for New Connections</a:t>
            </a:r>
            <a:endParaRPr lang="en-US" sz="4000" dirty="0">
              <a:solidFill>
                <a:srgbClr val="5B696B"/>
              </a:solidFill>
              <a:latin typeface="Community Light" panose="02000303040000020003" pitchFamily="2" charset="0"/>
            </a:endParaRPr>
          </a:p>
        </p:txBody>
      </p:sp>
      <p:sp>
        <p:nvSpPr>
          <p:cNvPr id="13" name="Google Shape;269;p35">
            <a:extLst>
              <a:ext uri="{FF2B5EF4-FFF2-40B4-BE49-F238E27FC236}">
                <a16:creationId xmlns:a16="http://schemas.microsoft.com/office/drawing/2014/main" id="{41938A3C-ECCF-564D-A4E5-91123BE7AA74}"/>
              </a:ext>
            </a:extLst>
          </p:cNvPr>
          <p:cNvSpPr/>
          <p:nvPr/>
        </p:nvSpPr>
        <p:spPr>
          <a:xfrm>
            <a:off x="15298995" y="7294732"/>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Message Connections</a:t>
            </a:r>
            <a:endParaRPr lang="en-US" sz="4000" dirty="0">
              <a:solidFill>
                <a:srgbClr val="5B696B"/>
              </a:solidFill>
              <a:latin typeface="Community Light" panose="02000303040000020003" pitchFamily="2" charset="0"/>
            </a:endParaRPr>
          </a:p>
        </p:txBody>
      </p:sp>
      <p:sp>
        <p:nvSpPr>
          <p:cNvPr id="14" name="Google Shape;270;p35">
            <a:extLst>
              <a:ext uri="{FF2B5EF4-FFF2-40B4-BE49-F238E27FC236}">
                <a16:creationId xmlns:a16="http://schemas.microsoft.com/office/drawing/2014/main" id="{8C857B79-AABA-E242-A0A4-E9BD10CDFA88}"/>
              </a:ext>
            </a:extLst>
          </p:cNvPr>
          <p:cNvSpPr/>
          <p:nvPr/>
        </p:nvSpPr>
        <p:spPr>
          <a:xfrm>
            <a:off x="15298994" y="9800365"/>
            <a:ext cx="7374815"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Add Value</a:t>
            </a:r>
            <a:endParaRPr lang="en-US" sz="4000" dirty="0">
              <a:solidFill>
                <a:srgbClr val="5B696B"/>
              </a:solidFill>
              <a:latin typeface="Community Light" panose="02000303040000020003" pitchFamily="2" charset="0"/>
            </a:endParaRPr>
          </a:p>
        </p:txBody>
      </p:sp>
      <p:sp>
        <p:nvSpPr>
          <p:cNvPr id="15" name="Oval 14">
            <a:extLst>
              <a:ext uri="{FF2B5EF4-FFF2-40B4-BE49-F238E27FC236}">
                <a16:creationId xmlns:a16="http://schemas.microsoft.com/office/drawing/2014/main" id="{10970B47-EA23-874C-983D-4B4CB82437F6}"/>
              </a:ext>
            </a:extLst>
          </p:cNvPr>
          <p:cNvSpPr/>
          <p:nvPr/>
        </p:nvSpPr>
        <p:spPr>
          <a:xfrm>
            <a:off x="21998993" y="429337"/>
            <a:ext cx="1936772" cy="1873180"/>
          </a:xfrm>
          <a:prstGeom prst="ellipse">
            <a:avLst/>
          </a:prstGeom>
          <a:solidFill>
            <a:srgbClr val="0A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03</a:t>
            </a:r>
            <a:endParaRPr lang="en-US" sz="6600" dirty="0">
              <a:latin typeface="Community" panose="02000303040000020003" pitchFamily="2" charset="0"/>
            </a:endParaRPr>
          </a:p>
        </p:txBody>
      </p:sp>
      <p:sp>
        <p:nvSpPr>
          <p:cNvPr id="19" name="Oval 18">
            <a:extLst>
              <a:ext uri="{FF2B5EF4-FFF2-40B4-BE49-F238E27FC236}">
                <a16:creationId xmlns:a16="http://schemas.microsoft.com/office/drawing/2014/main" id="{48960853-C1D1-EA48-B626-5445563C939B}"/>
              </a:ext>
            </a:extLst>
          </p:cNvPr>
          <p:cNvSpPr/>
          <p:nvPr/>
        </p:nvSpPr>
        <p:spPr>
          <a:xfrm>
            <a:off x="14564064" y="2868624"/>
            <a:ext cx="693368" cy="704083"/>
          </a:xfrm>
          <a:prstGeom prst="ellipse">
            <a:avLst/>
          </a:prstGeom>
          <a:solidFill>
            <a:schemeClr val="bg1"/>
          </a:solidFill>
          <a:ln w="76200">
            <a:solidFill>
              <a:srgbClr val="0A6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3" name="Oval 22">
            <a:extLst>
              <a:ext uri="{FF2B5EF4-FFF2-40B4-BE49-F238E27FC236}">
                <a16:creationId xmlns:a16="http://schemas.microsoft.com/office/drawing/2014/main" id="{FA2FCF4F-5675-E744-914F-EBDF79EF4C28}"/>
              </a:ext>
            </a:extLst>
          </p:cNvPr>
          <p:cNvSpPr/>
          <p:nvPr/>
        </p:nvSpPr>
        <p:spPr>
          <a:xfrm>
            <a:off x="14564064" y="5330710"/>
            <a:ext cx="693368" cy="704083"/>
          </a:xfrm>
          <a:prstGeom prst="ellipse">
            <a:avLst/>
          </a:prstGeom>
          <a:solidFill>
            <a:schemeClr val="bg1"/>
          </a:solidFill>
          <a:ln w="76200">
            <a:solidFill>
              <a:srgbClr val="0A6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97F27C-9B23-C448-859B-330DC94D22E1}"/>
              </a:ext>
            </a:extLst>
          </p:cNvPr>
          <p:cNvSpPr/>
          <p:nvPr/>
        </p:nvSpPr>
        <p:spPr>
          <a:xfrm>
            <a:off x="14564064" y="7792796"/>
            <a:ext cx="693368" cy="704083"/>
          </a:xfrm>
          <a:prstGeom prst="ellipse">
            <a:avLst/>
          </a:prstGeom>
          <a:solidFill>
            <a:schemeClr val="bg1"/>
          </a:solidFill>
          <a:ln w="76200">
            <a:solidFill>
              <a:srgbClr val="0A6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7207C2-A28A-B445-BD5B-FA20B57305F3}"/>
              </a:ext>
            </a:extLst>
          </p:cNvPr>
          <p:cNvSpPr/>
          <p:nvPr/>
        </p:nvSpPr>
        <p:spPr>
          <a:xfrm>
            <a:off x="14564064" y="10298429"/>
            <a:ext cx="693368" cy="704083"/>
          </a:xfrm>
          <a:prstGeom prst="ellipse">
            <a:avLst/>
          </a:prstGeom>
          <a:solidFill>
            <a:schemeClr val="bg1"/>
          </a:solidFill>
          <a:ln w="76200">
            <a:solidFill>
              <a:srgbClr val="0A6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371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91A4DB-A292-A843-B5DC-B741EC43BBD4}"/>
              </a:ext>
            </a:extLst>
          </p:cNvPr>
          <p:cNvSpPr/>
          <p:nvPr/>
        </p:nvSpPr>
        <p:spPr>
          <a:xfrm>
            <a:off x="12083442" y="-18895"/>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518;p53">
            <a:extLst>
              <a:ext uri="{FF2B5EF4-FFF2-40B4-BE49-F238E27FC236}">
                <a16:creationId xmlns:a16="http://schemas.microsoft.com/office/drawing/2014/main" id="{19E7A3BC-CCA6-B247-A8AF-2D49733E3514}"/>
              </a:ext>
            </a:extLst>
          </p:cNvPr>
          <p:cNvPicPr preferRelativeResize="0">
            <a:picLocks/>
          </p:cNvPicPr>
          <p:nvPr/>
        </p:nvPicPr>
        <p:blipFill rotWithShape="1">
          <a:blip r:embed="rId3">
            <a:alphaModFix/>
          </a:blip>
          <a:srcRect l="9983" r="9550"/>
          <a:stretch/>
        </p:blipFill>
        <p:spPr>
          <a:xfrm>
            <a:off x="1813914" y="2302517"/>
            <a:ext cx="12792765" cy="8642350"/>
          </a:xfrm>
          <a:prstGeom prst="rect">
            <a:avLst/>
          </a:prstGeom>
          <a:noFill/>
          <a:ln>
            <a:noFill/>
          </a:ln>
        </p:spPr>
      </p:pic>
      <p:sp>
        <p:nvSpPr>
          <p:cNvPr id="3" name="Google Shape;516;p53">
            <a:extLst>
              <a:ext uri="{FF2B5EF4-FFF2-40B4-BE49-F238E27FC236}">
                <a16:creationId xmlns:a16="http://schemas.microsoft.com/office/drawing/2014/main" id="{FE6B6882-9262-BC4A-95F9-589C02562B3C}"/>
              </a:ext>
            </a:extLst>
          </p:cNvPr>
          <p:cNvSpPr txBox="1">
            <a:spLocks/>
          </p:cNvSpPr>
          <p:nvPr/>
        </p:nvSpPr>
        <p:spPr>
          <a:xfrm>
            <a:off x="16128404" y="2449712"/>
            <a:ext cx="7616803" cy="2517553"/>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3"/>
              </a:buClr>
              <a:buSzPts val="6600"/>
              <a:buFont typeface="Source Sans Pro"/>
              <a:buNone/>
            </a:pPr>
            <a:r>
              <a:rPr lang="en-US" sz="6600" dirty="0">
                <a:solidFill>
                  <a:srgbClr val="0A66C2"/>
                </a:solidFill>
              </a:rPr>
              <a:t>Discover Existing Connections</a:t>
            </a:r>
          </a:p>
        </p:txBody>
      </p:sp>
      <p:sp>
        <p:nvSpPr>
          <p:cNvPr id="4" name="Google Shape;517;p53">
            <a:extLst>
              <a:ext uri="{FF2B5EF4-FFF2-40B4-BE49-F238E27FC236}">
                <a16:creationId xmlns:a16="http://schemas.microsoft.com/office/drawing/2014/main" id="{A4C4AFA5-2F4E-9E4F-ACBF-EE0B2F95531F}"/>
              </a:ext>
            </a:extLst>
          </p:cNvPr>
          <p:cNvSpPr txBox="1">
            <a:spLocks/>
          </p:cNvSpPr>
          <p:nvPr/>
        </p:nvSpPr>
        <p:spPr>
          <a:xfrm>
            <a:off x="16546717" y="4967265"/>
            <a:ext cx="8225183" cy="1946222"/>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solidFill>
                  <a:srgbClr val="5B696B"/>
                </a:solidFill>
                <a:latin typeface="Community Light" panose="02000303040000020003" pitchFamily="2" charset="0"/>
              </a:rPr>
              <a:t>Click “My Network” in the top navigation to find people you already know.</a:t>
            </a:r>
          </a:p>
        </p:txBody>
      </p:sp>
      <p:sp>
        <p:nvSpPr>
          <p:cNvPr id="5" name="Google Shape;519;p53">
            <a:extLst>
              <a:ext uri="{FF2B5EF4-FFF2-40B4-BE49-F238E27FC236}">
                <a16:creationId xmlns:a16="http://schemas.microsoft.com/office/drawing/2014/main" id="{5ADD0455-486F-4748-AE18-A820B5EE7E9B}"/>
              </a:ext>
            </a:extLst>
          </p:cNvPr>
          <p:cNvSpPr txBox="1"/>
          <p:nvPr/>
        </p:nvSpPr>
        <p:spPr>
          <a:xfrm>
            <a:off x="15929113" y="8057323"/>
            <a:ext cx="8006652" cy="2160104"/>
          </a:xfrm>
          <a:prstGeom prst="rect">
            <a:avLst/>
          </a:prstGeom>
          <a:noFill/>
          <a:ln>
            <a:noFill/>
          </a:ln>
        </p:spPr>
        <p:txBody>
          <a:bodyPr spcFirstLastPara="1" wrap="square" lIns="2103100" tIns="182875" rIns="1097275" bIns="182875" anchor="ctr" anchorCtr="0">
            <a:noAutofit/>
          </a:bodyPr>
          <a:lstStyle/>
          <a:p>
            <a:pPr marL="0" marR="0" lvl="0" indent="0" algn="l" rtl="0">
              <a:lnSpc>
                <a:spcPct val="100000"/>
              </a:lnSpc>
              <a:spcBef>
                <a:spcPts val="0"/>
              </a:spcBef>
              <a:spcAft>
                <a:spcPts val="0"/>
              </a:spcAft>
              <a:buClr>
                <a:srgbClr val="3F3F3F"/>
              </a:buClr>
              <a:buSzPts val="3600"/>
              <a:buFont typeface="Arial"/>
              <a:buNone/>
            </a:pPr>
            <a:r>
              <a:rPr lang="en-US" sz="3200" b="0" i="1" dirty="0">
                <a:solidFill>
                  <a:srgbClr val="5B696B"/>
                </a:solidFill>
                <a:latin typeface="Source Sans Pro Light"/>
                <a:ea typeface="Source Sans Pro Light"/>
                <a:cs typeface="Source Sans Pro Light"/>
                <a:sym typeface="Source Sans Pro Light"/>
              </a:rPr>
              <a:t>The recommendations in this section improve as you add connections. Check back frequently as your network grows.</a:t>
            </a:r>
            <a:endParaRPr sz="3200" dirty="0">
              <a:solidFill>
                <a:srgbClr val="5B696B"/>
              </a:solidFill>
            </a:endParaRPr>
          </a:p>
        </p:txBody>
      </p:sp>
      <p:sp>
        <p:nvSpPr>
          <p:cNvPr id="6" name="Oval 5">
            <a:extLst>
              <a:ext uri="{FF2B5EF4-FFF2-40B4-BE49-F238E27FC236}">
                <a16:creationId xmlns:a16="http://schemas.microsoft.com/office/drawing/2014/main" id="{73E98D28-4CE7-7743-9584-1FAAF9EB93A8}"/>
              </a:ext>
            </a:extLst>
          </p:cNvPr>
          <p:cNvSpPr/>
          <p:nvPr/>
        </p:nvSpPr>
        <p:spPr>
          <a:xfrm>
            <a:off x="21998993" y="429337"/>
            <a:ext cx="1936772" cy="1873180"/>
          </a:xfrm>
          <a:prstGeom prst="ellipse">
            <a:avLst/>
          </a:prstGeom>
          <a:solidFill>
            <a:srgbClr val="0A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03</a:t>
            </a:r>
            <a:endParaRPr lang="en-US" sz="6600" dirty="0">
              <a:latin typeface="Community" panose="02000303040000020003" pitchFamily="2" charset="0"/>
            </a:endParaRPr>
          </a:p>
        </p:txBody>
      </p:sp>
      <p:pic>
        <p:nvPicPr>
          <p:cNvPr id="8" name="Google Shape;523;p53">
            <a:extLst>
              <a:ext uri="{FF2B5EF4-FFF2-40B4-BE49-F238E27FC236}">
                <a16:creationId xmlns:a16="http://schemas.microsoft.com/office/drawing/2014/main" id="{F6E8540B-D921-9F4C-96DE-65C8C1988F9A}"/>
              </a:ext>
            </a:extLst>
          </p:cNvPr>
          <p:cNvPicPr preferRelativeResize="0"/>
          <p:nvPr/>
        </p:nvPicPr>
        <p:blipFill rotWithShape="1">
          <a:blip r:embed="rId4">
            <a:duotone>
              <a:schemeClr val="bg2">
                <a:shade val="45000"/>
                <a:satMod val="135000"/>
              </a:schemeClr>
              <a:prstClr val="white"/>
            </a:duotone>
            <a:alphaModFix/>
            <a:extLst>
              <a:ext uri="{BEBA8EAE-BF5A-486C-A8C5-ECC9F3942E4B}">
                <a14:imgProps xmlns:a14="http://schemas.microsoft.com/office/drawing/2010/main">
                  <a14:imgLayer r:embed="rId5">
                    <a14:imgEffect>
                      <a14:sharpenSoften amount="33000"/>
                    </a14:imgEffect>
                    <a14:imgEffect>
                      <a14:colorTemperature colorTemp="5236"/>
                    </a14:imgEffect>
                    <a14:imgEffect>
                      <a14:saturation sat="174000"/>
                    </a14:imgEffect>
                    <a14:imgEffect>
                      <a14:brightnessContrast bright="-90000" contrast="-38000"/>
                    </a14:imgEffect>
                  </a14:imgLayer>
                </a14:imgProps>
              </a:ext>
            </a:extLst>
          </a:blip>
          <a:srcRect/>
          <a:stretch/>
        </p:blipFill>
        <p:spPr>
          <a:xfrm>
            <a:off x="16439676" y="8595819"/>
            <a:ext cx="1079500" cy="1143000"/>
          </a:xfrm>
          <a:prstGeom prst="rect">
            <a:avLst/>
          </a:prstGeom>
          <a:noFill/>
          <a:ln>
            <a:noFill/>
          </a:ln>
          <a:effectLst/>
        </p:spPr>
      </p:pic>
      <p:pic>
        <p:nvPicPr>
          <p:cNvPr id="16" name="Picture 15">
            <a:extLst>
              <a:ext uri="{FF2B5EF4-FFF2-40B4-BE49-F238E27FC236}">
                <a16:creationId xmlns:a16="http://schemas.microsoft.com/office/drawing/2014/main" id="{443CA609-7B60-554D-BFA1-A2DDF4E6D4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3501886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BF23F-79C5-0243-9F1D-0132C807DAD0}"/>
              </a:ext>
            </a:extLst>
          </p:cNvPr>
          <p:cNvSpPr/>
          <p:nvPr/>
        </p:nvSpPr>
        <p:spPr>
          <a:xfrm>
            <a:off x="12113922" y="2617"/>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840E541-B06A-E440-B9E0-04B71A97A44B}"/>
              </a:ext>
            </a:extLst>
          </p:cNvPr>
          <p:cNvPicPr>
            <a:picLocks noChangeAspect="1"/>
          </p:cNvPicPr>
          <p:nvPr/>
        </p:nvPicPr>
        <p:blipFill>
          <a:blip r:embed="rId3"/>
          <a:stretch>
            <a:fillRect/>
          </a:stretch>
        </p:blipFill>
        <p:spPr>
          <a:xfrm>
            <a:off x="1490869" y="2302517"/>
            <a:ext cx="13182869" cy="8461720"/>
          </a:xfrm>
          <a:prstGeom prst="rect">
            <a:avLst/>
          </a:prstGeom>
        </p:spPr>
      </p:pic>
      <p:sp>
        <p:nvSpPr>
          <p:cNvPr id="3" name="Google Shape;529;p54">
            <a:extLst>
              <a:ext uri="{FF2B5EF4-FFF2-40B4-BE49-F238E27FC236}">
                <a16:creationId xmlns:a16="http://schemas.microsoft.com/office/drawing/2014/main" id="{17A58B39-CA23-6B4C-A0CC-C3374FB0E9D0}"/>
              </a:ext>
            </a:extLst>
          </p:cNvPr>
          <p:cNvSpPr txBox="1">
            <a:spLocks/>
          </p:cNvSpPr>
          <p:nvPr/>
        </p:nvSpPr>
        <p:spPr>
          <a:xfrm>
            <a:off x="16183690" y="2540266"/>
            <a:ext cx="9553575" cy="2566857"/>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3"/>
              </a:buClr>
              <a:buSzPts val="6600"/>
              <a:buFont typeface="Source Sans Pro"/>
              <a:buNone/>
            </a:pPr>
            <a:r>
              <a:rPr lang="en-US" sz="6600" dirty="0">
                <a:solidFill>
                  <a:srgbClr val="0A66C2"/>
                </a:solidFill>
              </a:rPr>
              <a:t>Search for New Connections</a:t>
            </a:r>
          </a:p>
        </p:txBody>
      </p:sp>
      <p:sp>
        <p:nvSpPr>
          <p:cNvPr id="4" name="Google Shape;530;p54">
            <a:extLst>
              <a:ext uri="{FF2B5EF4-FFF2-40B4-BE49-F238E27FC236}">
                <a16:creationId xmlns:a16="http://schemas.microsoft.com/office/drawing/2014/main" id="{CDFD10C8-5EFE-F14D-B815-1C2FF2191F90}"/>
              </a:ext>
            </a:extLst>
          </p:cNvPr>
          <p:cNvSpPr txBox="1">
            <a:spLocks/>
          </p:cNvSpPr>
          <p:nvPr/>
        </p:nvSpPr>
        <p:spPr>
          <a:xfrm>
            <a:off x="16183690" y="5449283"/>
            <a:ext cx="8678429" cy="4966925"/>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solidFill>
                  <a:srgbClr val="5B696B"/>
                </a:solidFill>
                <a:latin typeface="Community Light" panose="02000303040000020003" pitchFamily="2" charset="0"/>
              </a:rPr>
              <a:t>Use the search bar in the top navigation to find new connections by: </a:t>
            </a:r>
          </a:p>
          <a:p>
            <a:pPr marL="1016000" indent="-787400">
              <a:lnSpc>
                <a:spcPct val="100000"/>
              </a:lnSpc>
              <a:spcBef>
                <a:spcPts val="2667"/>
              </a:spcBef>
              <a:buClr>
                <a:srgbClr val="0A66C2"/>
              </a:buClr>
              <a:buSzPts val="4800"/>
              <a:buFont typeface="Source Sans Pro"/>
              <a:buChar char="✓"/>
            </a:pPr>
            <a:r>
              <a:rPr lang="en-US" sz="3200" dirty="0">
                <a:solidFill>
                  <a:srgbClr val="5B696B"/>
                </a:solidFill>
                <a:latin typeface="Community Light" panose="02000303040000020003" pitchFamily="2" charset="0"/>
              </a:rPr>
              <a:t>Name</a:t>
            </a:r>
          </a:p>
          <a:p>
            <a:pPr marL="1016000" indent="-787400">
              <a:lnSpc>
                <a:spcPct val="100000"/>
              </a:lnSpc>
              <a:spcBef>
                <a:spcPts val="2667"/>
              </a:spcBef>
              <a:buClr>
                <a:srgbClr val="0A66C2"/>
              </a:buClr>
              <a:buSzPts val="4800"/>
              <a:buFont typeface="Source Sans Pro"/>
              <a:buChar char="✓"/>
            </a:pPr>
            <a:r>
              <a:rPr lang="en-US" sz="3200" dirty="0">
                <a:solidFill>
                  <a:srgbClr val="5B696B"/>
                </a:solidFill>
                <a:latin typeface="Community Light" panose="02000303040000020003" pitchFamily="2" charset="0"/>
              </a:rPr>
              <a:t>Company</a:t>
            </a:r>
          </a:p>
          <a:p>
            <a:pPr marL="1016000" indent="-787400">
              <a:lnSpc>
                <a:spcPct val="100000"/>
              </a:lnSpc>
              <a:spcBef>
                <a:spcPts val="2667"/>
              </a:spcBef>
              <a:buClr>
                <a:srgbClr val="0A66C2"/>
              </a:buClr>
              <a:buSzPts val="4800"/>
              <a:buFont typeface="Source Sans Pro"/>
              <a:buChar char="✓"/>
            </a:pPr>
            <a:r>
              <a:rPr lang="en-US" sz="3200" dirty="0">
                <a:solidFill>
                  <a:srgbClr val="5B696B"/>
                </a:solidFill>
                <a:latin typeface="Community Light" panose="02000303040000020003" pitchFamily="2" charset="0"/>
              </a:rPr>
              <a:t>School</a:t>
            </a:r>
          </a:p>
        </p:txBody>
      </p:sp>
      <p:sp>
        <p:nvSpPr>
          <p:cNvPr id="5" name="Oval 4">
            <a:extLst>
              <a:ext uri="{FF2B5EF4-FFF2-40B4-BE49-F238E27FC236}">
                <a16:creationId xmlns:a16="http://schemas.microsoft.com/office/drawing/2014/main" id="{F6EF56A1-A49D-6B40-8E55-76E6ACF9E3BB}"/>
              </a:ext>
            </a:extLst>
          </p:cNvPr>
          <p:cNvSpPr/>
          <p:nvPr/>
        </p:nvSpPr>
        <p:spPr>
          <a:xfrm>
            <a:off x="21998993" y="429337"/>
            <a:ext cx="1936772" cy="1873180"/>
          </a:xfrm>
          <a:prstGeom prst="ellipse">
            <a:avLst/>
          </a:prstGeom>
          <a:solidFill>
            <a:srgbClr val="0A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03</a:t>
            </a:r>
            <a:endParaRPr lang="en-US" sz="6600" dirty="0">
              <a:latin typeface="Community" panose="02000303040000020003" pitchFamily="2" charset="0"/>
            </a:endParaRPr>
          </a:p>
        </p:txBody>
      </p:sp>
      <p:sp>
        <p:nvSpPr>
          <p:cNvPr id="15" name="TextBox 14">
            <a:extLst>
              <a:ext uri="{FF2B5EF4-FFF2-40B4-BE49-F238E27FC236}">
                <a16:creationId xmlns:a16="http://schemas.microsoft.com/office/drawing/2014/main" id="{52B0EFB9-B699-1742-A5E4-E66B424274EA}"/>
              </a:ext>
            </a:extLst>
          </p:cNvPr>
          <p:cNvSpPr txBox="1"/>
          <p:nvPr/>
        </p:nvSpPr>
        <p:spPr>
          <a:xfrm>
            <a:off x="1895061" y="10416209"/>
            <a:ext cx="12778677" cy="781878"/>
          </a:xfrm>
          <a:prstGeom prst="rect">
            <a:avLst/>
          </a:prstGeom>
          <a:solidFill>
            <a:schemeClr val="bg1"/>
          </a:solidFill>
        </p:spPr>
        <p:txBody>
          <a:bodyPr wrap="square" lIns="0" tIns="0" rIns="0" bIns="0" rtlCol="0">
            <a:noAutofit/>
          </a:bodyPr>
          <a:lstStyle/>
          <a:p>
            <a:pPr algn="l"/>
            <a:endParaRPr lang="en-US" dirty="0">
              <a:latin typeface="LKN Sans" panose="02000503040000020003" pitchFamily="2" charset="0"/>
            </a:endParaRPr>
          </a:p>
        </p:txBody>
      </p:sp>
      <p:pic>
        <p:nvPicPr>
          <p:cNvPr id="14" name="Picture 13">
            <a:extLst>
              <a:ext uri="{FF2B5EF4-FFF2-40B4-BE49-F238E27FC236}">
                <a16:creationId xmlns:a16="http://schemas.microsoft.com/office/drawing/2014/main" id="{530EA851-76BC-3740-969A-1D4F43331D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344227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2325C7-E69B-CC45-B275-46F600C4834D}"/>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541;p55">
            <a:extLst>
              <a:ext uri="{FF2B5EF4-FFF2-40B4-BE49-F238E27FC236}">
                <a16:creationId xmlns:a16="http://schemas.microsoft.com/office/drawing/2014/main" id="{715FDA46-9BE5-A149-BBB3-01A71C04EC3B}"/>
              </a:ext>
            </a:extLst>
          </p:cNvPr>
          <p:cNvSpPr txBox="1">
            <a:spLocks/>
          </p:cNvSpPr>
          <p:nvPr/>
        </p:nvSpPr>
        <p:spPr>
          <a:xfrm>
            <a:off x="106485" y="3128897"/>
            <a:ext cx="9553575" cy="1652760"/>
          </a:xfrm>
          <a:prstGeom prst="rect">
            <a:avLst/>
          </a:prstGeom>
          <a:noFill/>
          <a:ln>
            <a:noFill/>
          </a:ln>
        </p:spPr>
        <p:txBody>
          <a:bodyPr spcFirstLastPara="1" vert="horz" wrap="square" lIns="731500" tIns="365750" rIns="91425" bIns="365750" rtlCol="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A7CC6E"/>
              </a:buClr>
              <a:buSzPts val="6600"/>
              <a:buFont typeface="Source Sans Pro"/>
              <a:buNone/>
            </a:pPr>
            <a:r>
              <a:rPr lang="en-US" sz="6600" dirty="0">
                <a:solidFill>
                  <a:srgbClr val="0A66C2"/>
                </a:solidFill>
              </a:rPr>
              <a:t>Message Connections</a:t>
            </a:r>
            <a:endParaRPr lang="en-US" dirty="0">
              <a:solidFill>
                <a:srgbClr val="0A66C2"/>
              </a:solidFill>
            </a:endParaRPr>
          </a:p>
        </p:txBody>
      </p:sp>
      <p:sp>
        <p:nvSpPr>
          <p:cNvPr id="10" name="Google Shape;542;p55">
            <a:extLst>
              <a:ext uri="{FF2B5EF4-FFF2-40B4-BE49-F238E27FC236}">
                <a16:creationId xmlns:a16="http://schemas.microsoft.com/office/drawing/2014/main" id="{3A4DFDEE-E9D7-234C-8256-5E7D12644E39}"/>
              </a:ext>
            </a:extLst>
          </p:cNvPr>
          <p:cNvSpPr txBox="1">
            <a:spLocks/>
          </p:cNvSpPr>
          <p:nvPr/>
        </p:nvSpPr>
        <p:spPr>
          <a:xfrm>
            <a:off x="234744" y="4926578"/>
            <a:ext cx="9553575" cy="4547399"/>
          </a:xfrm>
          <a:prstGeom prst="rect">
            <a:avLst/>
          </a:prstGeom>
          <a:noFill/>
          <a:ln>
            <a:noFill/>
          </a:ln>
        </p:spPr>
        <p:txBody>
          <a:bodyPr spcFirstLastPara="1" vert="horz" wrap="square" lIns="640075" tIns="274300" rIns="1463025" bIns="274300" rtlCol="0" anchor="ctr"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0A66C2"/>
              </a:buClr>
              <a:buSzPts val="4000"/>
              <a:buFont typeface="Arial" panose="020B0604020202020204" pitchFamily="34" charset="0"/>
              <a:buNone/>
            </a:pPr>
            <a:r>
              <a:rPr lang="en-US" sz="4000" dirty="0">
                <a:solidFill>
                  <a:srgbClr val="5B696B"/>
                </a:solidFill>
                <a:latin typeface="Community Light" panose="02000303040000020003" pitchFamily="2" charset="0"/>
              </a:rPr>
              <a:t>Send messages to your connections directly from:</a:t>
            </a:r>
          </a:p>
          <a:p>
            <a:pPr marL="1016000" indent="-787400">
              <a:lnSpc>
                <a:spcPct val="100000"/>
              </a:lnSpc>
              <a:spcBef>
                <a:spcPts val="2667"/>
              </a:spcBef>
              <a:buClr>
                <a:srgbClr val="0A66C2"/>
              </a:buClr>
              <a:buSzPts val="4800"/>
              <a:buFont typeface="Source Sans Pro"/>
              <a:buChar char="✓"/>
            </a:pPr>
            <a:r>
              <a:rPr lang="en-US" sz="3200" dirty="0">
                <a:solidFill>
                  <a:srgbClr val="5B696B"/>
                </a:solidFill>
                <a:latin typeface="Community Light" panose="02000303040000020003" pitchFamily="2" charset="0"/>
              </a:rPr>
              <a:t>The LinkedIn messaging page</a:t>
            </a:r>
          </a:p>
          <a:p>
            <a:pPr marL="1016000" indent="-787400">
              <a:lnSpc>
                <a:spcPct val="100000"/>
              </a:lnSpc>
              <a:spcBef>
                <a:spcPts val="2667"/>
              </a:spcBef>
              <a:buClr>
                <a:srgbClr val="0A66C2"/>
              </a:buClr>
              <a:buSzPts val="4800"/>
              <a:buFont typeface="Source Sans Pro"/>
              <a:buChar char="✓"/>
            </a:pPr>
            <a:r>
              <a:rPr lang="en-US" sz="3200" dirty="0">
                <a:solidFill>
                  <a:srgbClr val="5B696B"/>
                </a:solidFill>
                <a:latin typeface="Community Light" panose="02000303040000020003" pitchFamily="2" charset="0"/>
              </a:rPr>
              <a:t>Your connections page</a:t>
            </a:r>
          </a:p>
          <a:p>
            <a:pPr marL="1016000" indent="-787400">
              <a:lnSpc>
                <a:spcPct val="100000"/>
              </a:lnSpc>
              <a:spcBef>
                <a:spcPts val="2667"/>
              </a:spcBef>
              <a:buClr>
                <a:srgbClr val="0A66C2"/>
              </a:buClr>
              <a:buSzPts val="4800"/>
              <a:buFont typeface="Source Sans Pro"/>
              <a:buChar char="✓"/>
            </a:pPr>
            <a:r>
              <a:rPr lang="en-US" sz="3200" dirty="0">
                <a:solidFill>
                  <a:srgbClr val="5B696B"/>
                </a:solidFill>
                <a:latin typeface="Community Light" panose="02000303040000020003" pitchFamily="2" charset="0"/>
              </a:rPr>
              <a:t>Their profile page </a:t>
            </a:r>
          </a:p>
        </p:txBody>
      </p:sp>
      <p:sp>
        <p:nvSpPr>
          <p:cNvPr id="11" name="Oval 10">
            <a:extLst>
              <a:ext uri="{FF2B5EF4-FFF2-40B4-BE49-F238E27FC236}">
                <a16:creationId xmlns:a16="http://schemas.microsoft.com/office/drawing/2014/main" id="{8A8E55D8-D210-8343-B7F4-A67550809E07}"/>
              </a:ext>
            </a:extLst>
          </p:cNvPr>
          <p:cNvSpPr/>
          <p:nvPr/>
        </p:nvSpPr>
        <p:spPr>
          <a:xfrm>
            <a:off x="21998993" y="429337"/>
            <a:ext cx="1936772" cy="1873180"/>
          </a:xfrm>
          <a:prstGeom prst="ellipse">
            <a:avLst/>
          </a:prstGeom>
          <a:solidFill>
            <a:srgbClr val="0A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03</a:t>
            </a:r>
            <a:endParaRPr lang="en-US" sz="6600" dirty="0">
              <a:latin typeface="Community" panose="02000303040000020003" pitchFamily="2" charset="0"/>
            </a:endParaRPr>
          </a:p>
        </p:txBody>
      </p:sp>
      <p:pic>
        <p:nvPicPr>
          <p:cNvPr id="16" name="Google Shape;294;p37">
            <a:extLst>
              <a:ext uri="{FF2B5EF4-FFF2-40B4-BE49-F238E27FC236}">
                <a16:creationId xmlns:a16="http://schemas.microsoft.com/office/drawing/2014/main" id="{DC8A41EC-1BCF-B042-AE6E-B5648A21E04C}"/>
              </a:ext>
            </a:extLst>
          </p:cNvPr>
          <p:cNvPicPr preferRelativeResize="0"/>
          <p:nvPr/>
        </p:nvPicPr>
        <p:blipFill rotWithShape="1">
          <a:blip r:embed="rId3">
            <a:alphaModFix/>
          </a:blip>
          <a:srcRect/>
          <a:stretch/>
        </p:blipFill>
        <p:spPr>
          <a:xfrm>
            <a:off x="11561996" y="3955277"/>
            <a:ext cx="13189532" cy="9229599"/>
          </a:xfrm>
          <a:prstGeom prst="rect">
            <a:avLst/>
          </a:prstGeom>
          <a:noFill/>
          <a:ln>
            <a:noFill/>
          </a:ln>
        </p:spPr>
      </p:pic>
      <p:grpSp>
        <p:nvGrpSpPr>
          <p:cNvPr id="5" name="Google Shape;543;p55">
            <a:extLst>
              <a:ext uri="{FF2B5EF4-FFF2-40B4-BE49-F238E27FC236}">
                <a16:creationId xmlns:a16="http://schemas.microsoft.com/office/drawing/2014/main" id="{DB3B6B66-8133-8941-B00A-9BE06225E522}"/>
              </a:ext>
            </a:extLst>
          </p:cNvPr>
          <p:cNvGrpSpPr/>
          <p:nvPr/>
        </p:nvGrpSpPr>
        <p:grpSpPr>
          <a:xfrm>
            <a:off x="13127869" y="4465983"/>
            <a:ext cx="9944166" cy="7341704"/>
            <a:chOff x="597938" y="2005772"/>
            <a:chExt cx="12352528" cy="9245324"/>
          </a:xfrm>
        </p:grpSpPr>
        <p:sp>
          <p:nvSpPr>
            <p:cNvPr id="6" name="Google Shape;544;p55">
              <a:extLst>
                <a:ext uri="{FF2B5EF4-FFF2-40B4-BE49-F238E27FC236}">
                  <a16:creationId xmlns:a16="http://schemas.microsoft.com/office/drawing/2014/main" id="{9D704824-7A7E-CF43-ADF9-D24E1AE1E9A7}"/>
                </a:ext>
              </a:extLst>
            </p:cNvPr>
            <p:cNvSpPr/>
            <p:nvPr/>
          </p:nvSpPr>
          <p:spPr>
            <a:xfrm>
              <a:off x="597938" y="2005772"/>
              <a:ext cx="12352528" cy="9245324"/>
            </a:xfrm>
            <a:prstGeom prst="rect">
              <a:avLst/>
            </a:prstGeom>
            <a:solidFill>
              <a:srgbClr val="005A84"/>
            </a:solidFill>
            <a:ln>
              <a:noFill/>
            </a:ln>
          </p:spPr>
          <p:txBody>
            <a:bodyPr spcFirstLastPara="1" wrap="square" lIns="457200" tIns="274300" rIns="457200" bIns="274300" anchor="ctr" anchorCtr="0">
              <a:noAutofit/>
            </a:bodyPr>
            <a:lstStyle/>
            <a:p>
              <a:pPr marL="0" marR="0" lvl="0" indent="0" algn="ctr" rtl="0">
                <a:spcBef>
                  <a:spcPts val="0"/>
                </a:spcBef>
                <a:spcAft>
                  <a:spcPts val="0"/>
                </a:spcAft>
                <a:buNone/>
              </a:pPr>
              <a:r>
                <a:rPr lang="en-US" sz="3600" dirty="0">
                  <a:solidFill>
                    <a:schemeClr val="lt1"/>
                  </a:solidFill>
                  <a:latin typeface="Source Sans Pro Light"/>
                  <a:ea typeface="Source Sans Pro Light"/>
                  <a:cs typeface="Source Sans Pro Light"/>
                  <a:sym typeface="Source Sans Pro Light"/>
                </a:rPr>
                <a:t>Messaging LinkedIn Contact</a:t>
              </a:r>
              <a:endParaRPr dirty="0"/>
            </a:p>
          </p:txBody>
        </p:sp>
        <p:sp>
          <p:nvSpPr>
            <p:cNvPr id="7" name="Google Shape;545;p55">
              <a:extLst>
                <a:ext uri="{FF2B5EF4-FFF2-40B4-BE49-F238E27FC236}">
                  <a16:creationId xmlns:a16="http://schemas.microsoft.com/office/drawing/2014/main" id="{77AA3EA2-AE54-9D4F-9DA9-E24272F88768}"/>
                </a:ext>
              </a:extLst>
            </p:cNvPr>
            <p:cNvSpPr/>
            <p:nvPr/>
          </p:nvSpPr>
          <p:spPr>
            <a:xfrm>
              <a:off x="5731661" y="5449039"/>
              <a:ext cx="2358792" cy="2358790"/>
            </a:xfrm>
            <a:prstGeom prst="ellipse">
              <a:avLst/>
            </a:prstGeom>
            <a:solidFill>
              <a:schemeClr val="lt1">
                <a:alpha val="20784"/>
              </a:schemeClr>
            </a:solidFill>
            <a:ln w="38100" cap="flat" cmpd="sng">
              <a:solidFill>
                <a:schemeClr val="lt1"/>
              </a:solidFill>
              <a:prstDash val="solid"/>
              <a:miter lim="400000"/>
              <a:headEnd type="none" w="sm" len="sm"/>
              <a:tailEnd type="none" w="sm" len="sm"/>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dirty="0">
                <a:solidFill>
                  <a:srgbClr val="000000"/>
                </a:solidFill>
                <a:latin typeface="Source Sans Pro Light"/>
                <a:ea typeface="Source Sans Pro Light"/>
                <a:cs typeface="Source Sans Pro Light"/>
                <a:sym typeface="Source Sans Pro Light"/>
              </a:endParaRPr>
            </a:p>
          </p:txBody>
        </p:sp>
        <p:sp>
          <p:nvSpPr>
            <p:cNvPr id="8" name="Google Shape;546;p55">
              <a:hlinkClick r:id="rId4"/>
              <a:extLst>
                <a:ext uri="{FF2B5EF4-FFF2-40B4-BE49-F238E27FC236}">
                  <a16:creationId xmlns:a16="http://schemas.microsoft.com/office/drawing/2014/main" id="{B02998C0-986C-B943-B80E-0E32F94A1FC0}"/>
                </a:ext>
              </a:extLst>
            </p:cNvPr>
            <p:cNvSpPr/>
            <p:nvPr/>
          </p:nvSpPr>
          <p:spPr>
            <a:xfrm rot="5400000">
              <a:off x="6515562" y="6214077"/>
              <a:ext cx="1053542" cy="908226"/>
            </a:xfrm>
            <a:prstGeom prst="triangle">
              <a:avLst>
                <a:gd name="adj" fmla="val 50000"/>
              </a:avLst>
            </a:prstGeom>
            <a:solidFill>
              <a:schemeClr val="lt1"/>
            </a:solidFill>
            <a:ln w="12700" cap="flat" cmpd="sng">
              <a:solidFill>
                <a:schemeClr val="lt1"/>
              </a:solidFill>
              <a:prstDash val="solid"/>
              <a:miter lim="400000"/>
              <a:headEnd type="none" w="sm" len="sm"/>
              <a:tailEnd type="none" w="sm" len="sm"/>
            </a:ln>
          </p:spPr>
          <p:txBody>
            <a:bodyPr spcFirstLastPara="1" wrap="square" lIns="457200" tIns="274300" rIns="457200" bIns="274300" anchor="ctr" anchorCtr="0">
              <a:noAutofit/>
            </a:bodyPr>
            <a:lstStyle/>
            <a:p>
              <a:pPr marL="0" marR="0" lvl="0" indent="0" algn="ctr" rtl="0">
                <a:spcBef>
                  <a:spcPts val="0"/>
                </a:spcBef>
                <a:spcAft>
                  <a:spcPts val="0"/>
                </a:spcAft>
                <a:buNone/>
              </a:pPr>
              <a:endParaRPr sz="5400" dirty="0">
                <a:solidFill>
                  <a:srgbClr val="000000"/>
                </a:solidFill>
                <a:latin typeface="Source Sans Pro Light"/>
                <a:ea typeface="Source Sans Pro Light"/>
                <a:cs typeface="Source Sans Pro Light"/>
                <a:sym typeface="Source Sans Pro Light"/>
              </a:endParaRPr>
            </a:p>
          </p:txBody>
        </p:sp>
      </p:grpSp>
    </p:spTree>
    <p:extLst>
      <p:ext uri="{BB962C8B-B14F-4D97-AF65-F5344CB8AC3E}">
        <p14:creationId xmlns:p14="http://schemas.microsoft.com/office/powerpoint/2010/main" val="310522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46;p29">
            <a:extLst>
              <a:ext uri="{FF2B5EF4-FFF2-40B4-BE49-F238E27FC236}">
                <a16:creationId xmlns:a16="http://schemas.microsoft.com/office/drawing/2014/main" id="{42ADA477-F026-A247-A7DB-95B197757840}"/>
              </a:ext>
            </a:extLst>
          </p:cNvPr>
          <p:cNvPicPr preferRelativeResize="0">
            <a:picLocks noGrp="1"/>
          </p:cNvPicPr>
          <p:nvPr>
            <p:ph type="pic" sz="quarter" idx="10"/>
          </p:nvPr>
        </p:nvPicPr>
        <p:blipFill rotWithShape="1">
          <a:blip r:embed="rId3">
            <a:alphaModFix/>
          </a:blip>
          <a:srcRect l="986" r="986"/>
          <a:stretch/>
        </p:blipFill>
        <p:spPr>
          <a:xfrm flipH="1">
            <a:off x="12193586" y="0"/>
            <a:ext cx="12193588" cy="13719270"/>
          </a:xfrm>
          <a:prstGeom prst="rect">
            <a:avLst/>
          </a:prstGeom>
          <a:noFill/>
          <a:ln>
            <a:noFill/>
          </a:ln>
        </p:spPr>
      </p:pic>
      <p:grpSp>
        <p:nvGrpSpPr>
          <p:cNvPr id="8" name="Group 7">
            <a:extLst>
              <a:ext uri="{FF2B5EF4-FFF2-40B4-BE49-F238E27FC236}">
                <a16:creationId xmlns:a16="http://schemas.microsoft.com/office/drawing/2014/main" id="{6FB27D83-83A7-0D40-AA66-97AFD4EC797F}"/>
              </a:ext>
            </a:extLst>
          </p:cNvPr>
          <p:cNvGrpSpPr/>
          <p:nvPr/>
        </p:nvGrpSpPr>
        <p:grpSpPr>
          <a:xfrm>
            <a:off x="3675743" y="1529219"/>
            <a:ext cx="10588488" cy="10572706"/>
            <a:chOff x="3936999" y="1529219"/>
            <a:chExt cx="10588488" cy="10572706"/>
          </a:xfrm>
        </p:grpSpPr>
        <p:sp>
          <p:nvSpPr>
            <p:cNvPr id="9" name="Oval 8">
              <a:extLst>
                <a:ext uri="{FF2B5EF4-FFF2-40B4-BE49-F238E27FC236}">
                  <a16:creationId xmlns:a16="http://schemas.microsoft.com/office/drawing/2014/main" id="{655DDC36-37CC-B747-A864-47740C039CFF}"/>
                </a:ext>
              </a:extLst>
            </p:cNvPr>
            <p:cNvSpPr/>
            <p:nvPr/>
          </p:nvSpPr>
          <p:spPr>
            <a:xfrm flipH="1">
              <a:off x="3936999" y="1529219"/>
              <a:ext cx="10572708" cy="10572706"/>
            </a:xfrm>
            <a:prstGeom prst="ellipse">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0B7906E5-F103-8641-936A-435F97AAC304}"/>
                </a:ext>
              </a:extLst>
            </p:cNvPr>
            <p:cNvSpPr/>
            <p:nvPr/>
          </p:nvSpPr>
          <p:spPr>
            <a:xfrm flipH="1">
              <a:off x="12428662" y="2605020"/>
              <a:ext cx="2096825" cy="8421104"/>
            </a:xfrm>
            <a:custGeom>
              <a:avLst/>
              <a:gdLst>
                <a:gd name="connsiteX0" fmla="*/ 2096825 w 2096825"/>
                <a:gd name="connsiteY0" fmla="*/ 0 h 8421104"/>
                <a:gd name="connsiteX1" fmla="*/ 2096825 w 2096825"/>
                <a:gd name="connsiteY1" fmla="*/ 8421104 h 8421104"/>
                <a:gd name="connsiteX2" fmla="*/ 1920242 w 2096825"/>
                <a:gd name="connsiteY2" fmla="*/ 8282337 h 8421104"/>
                <a:gd name="connsiteX3" fmla="*/ 0 w 2096825"/>
                <a:gd name="connsiteY3" fmla="*/ 4210553 h 8421104"/>
                <a:gd name="connsiteX4" fmla="*/ 1920242 w 2096825"/>
                <a:gd name="connsiteY4" fmla="*/ 138768 h 842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6825" h="8421104">
                  <a:moveTo>
                    <a:pt x="2096825" y="0"/>
                  </a:moveTo>
                  <a:lnTo>
                    <a:pt x="2096825" y="8421104"/>
                  </a:lnTo>
                  <a:lnTo>
                    <a:pt x="1920242" y="8282337"/>
                  </a:lnTo>
                  <a:cubicBezTo>
                    <a:pt x="747502" y="7314506"/>
                    <a:pt x="0" y="5849823"/>
                    <a:pt x="0" y="4210553"/>
                  </a:cubicBezTo>
                  <a:cubicBezTo>
                    <a:pt x="0" y="2571281"/>
                    <a:pt x="747502" y="1106598"/>
                    <a:pt x="1920242" y="1387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EE43431-3C9A-CF48-BAE1-3EE18AD8FF64}"/>
              </a:ext>
            </a:extLst>
          </p:cNvPr>
          <p:cNvGrpSpPr/>
          <p:nvPr/>
        </p:nvGrpSpPr>
        <p:grpSpPr>
          <a:xfrm>
            <a:off x="880304" y="444061"/>
            <a:ext cx="11317510" cy="2952807"/>
            <a:chOff x="686611" y="761823"/>
            <a:chExt cx="11317510" cy="2952807"/>
          </a:xfrm>
        </p:grpSpPr>
        <p:sp>
          <p:nvSpPr>
            <p:cNvPr id="7" name="John Jersin">
              <a:extLst>
                <a:ext uri="{FF2B5EF4-FFF2-40B4-BE49-F238E27FC236}">
                  <a16:creationId xmlns:a16="http://schemas.microsoft.com/office/drawing/2014/main" id="{33DA61BE-8CA3-D645-BFE2-08F2E677AA36}"/>
                </a:ext>
              </a:extLst>
            </p:cNvPr>
            <p:cNvSpPr txBox="1"/>
            <p:nvPr/>
          </p:nvSpPr>
          <p:spPr>
            <a:xfrm>
              <a:off x="686611" y="761823"/>
              <a:ext cx="11317510" cy="91824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a:lnSpc>
                  <a:spcPct val="80000"/>
                </a:lnSpc>
              </a:pPr>
              <a:r>
                <a:rPr lang="en-US" sz="6600">
                  <a:solidFill>
                    <a:schemeClr val="accent2"/>
                  </a:solidFill>
                  <a:latin typeface="Community" panose="02000303040000020003" pitchFamily="2" charset="0"/>
                </a:rPr>
                <a:t>What do you do on social media?</a:t>
              </a:r>
              <a:endParaRPr sz="6600">
                <a:solidFill>
                  <a:schemeClr val="accent2"/>
                </a:solidFill>
                <a:latin typeface="Community" panose="02000303040000020003" pitchFamily="2" charset="0"/>
              </a:endParaRPr>
            </a:p>
          </p:txBody>
        </p:sp>
        <p:sp>
          <p:nvSpPr>
            <p:cNvPr id="16" name="John Jersin">
              <a:extLst>
                <a:ext uri="{FF2B5EF4-FFF2-40B4-BE49-F238E27FC236}">
                  <a16:creationId xmlns:a16="http://schemas.microsoft.com/office/drawing/2014/main" id="{7AD69423-C3C7-B047-B52D-72CF255E4D14}"/>
                </a:ext>
              </a:extLst>
            </p:cNvPr>
            <p:cNvSpPr txBox="1"/>
            <p:nvPr/>
          </p:nvSpPr>
          <p:spPr>
            <a:xfrm>
              <a:off x="2706265" y="3001828"/>
              <a:ext cx="7217386" cy="71280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r>
                <a:rPr lang="en-US" sz="4000" dirty="0">
                  <a:solidFill>
                    <a:schemeClr val="accent6"/>
                  </a:solidFill>
                  <a:latin typeface="Community Light" panose="02000303040000020003" pitchFamily="2" charset="0"/>
                </a:rPr>
                <a:t>I like donuts</a:t>
              </a:r>
            </a:p>
          </p:txBody>
        </p:sp>
      </p:grpSp>
      <p:pic>
        <p:nvPicPr>
          <p:cNvPr id="12" name="Google Shape;150;p29">
            <a:extLst>
              <a:ext uri="{FF2B5EF4-FFF2-40B4-BE49-F238E27FC236}">
                <a16:creationId xmlns:a16="http://schemas.microsoft.com/office/drawing/2014/main" id="{2402CEED-E3CC-D041-BD73-54692726836A}"/>
              </a:ext>
            </a:extLst>
          </p:cNvPr>
          <p:cNvPicPr preferRelativeResize="0"/>
          <p:nvPr/>
        </p:nvPicPr>
        <p:blipFill rotWithShape="1">
          <a:blip r:embed="rId4">
            <a:alphaModFix/>
          </a:blip>
          <a:srcRect/>
          <a:stretch/>
        </p:blipFill>
        <p:spPr>
          <a:xfrm>
            <a:off x="1235870" y="2446107"/>
            <a:ext cx="1188720" cy="1188720"/>
          </a:xfrm>
          <a:prstGeom prst="roundRect">
            <a:avLst>
              <a:gd name="adj" fmla="val 12618"/>
            </a:avLst>
          </a:prstGeom>
          <a:solidFill>
            <a:schemeClr val="lt1"/>
          </a:solidFill>
          <a:ln>
            <a:noFill/>
          </a:ln>
        </p:spPr>
      </p:pic>
      <p:pic>
        <p:nvPicPr>
          <p:cNvPr id="13" name="Google Shape;160;p29">
            <a:extLst>
              <a:ext uri="{FF2B5EF4-FFF2-40B4-BE49-F238E27FC236}">
                <a16:creationId xmlns:a16="http://schemas.microsoft.com/office/drawing/2014/main" id="{6A411A19-0372-EE4A-8FE8-A784D7231FE7}"/>
              </a:ext>
            </a:extLst>
          </p:cNvPr>
          <p:cNvPicPr preferRelativeResize="0"/>
          <p:nvPr/>
        </p:nvPicPr>
        <p:blipFill rotWithShape="1">
          <a:blip r:embed="rId5">
            <a:alphaModFix/>
          </a:blip>
          <a:srcRect/>
          <a:stretch/>
        </p:blipFill>
        <p:spPr>
          <a:xfrm>
            <a:off x="1232167" y="4276427"/>
            <a:ext cx="1188720" cy="1188720"/>
          </a:xfrm>
          <a:prstGeom prst="roundRect">
            <a:avLst>
              <a:gd name="adj" fmla="val 16667"/>
            </a:avLst>
          </a:prstGeom>
          <a:solidFill>
            <a:schemeClr val="lt1"/>
          </a:solidFill>
          <a:ln>
            <a:noFill/>
          </a:ln>
        </p:spPr>
      </p:pic>
      <p:pic>
        <p:nvPicPr>
          <p:cNvPr id="14" name="Google Shape;152;p29">
            <a:extLst>
              <a:ext uri="{FF2B5EF4-FFF2-40B4-BE49-F238E27FC236}">
                <a16:creationId xmlns:a16="http://schemas.microsoft.com/office/drawing/2014/main" id="{92156E89-0CEE-A942-A3C0-019979085712}"/>
              </a:ext>
            </a:extLst>
          </p:cNvPr>
          <p:cNvPicPr preferRelativeResize="0"/>
          <p:nvPr/>
        </p:nvPicPr>
        <p:blipFill rotWithShape="1">
          <a:blip r:embed="rId6">
            <a:alphaModFix/>
          </a:blip>
          <a:srcRect/>
          <a:stretch/>
        </p:blipFill>
        <p:spPr>
          <a:xfrm>
            <a:off x="1232167" y="6015356"/>
            <a:ext cx="1188720" cy="1188720"/>
          </a:xfrm>
          <a:prstGeom prst="roundRect">
            <a:avLst>
              <a:gd name="adj" fmla="val 28813"/>
            </a:avLst>
          </a:prstGeom>
          <a:solidFill>
            <a:schemeClr val="lt1"/>
          </a:solidFill>
          <a:ln>
            <a:noFill/>
          </a:ln>
        </p:spPr>
      </p:pic>
      <p:pic>
        <p:nvPicPr>
          <p:cNvPr id="15" name="Google Shape;158;p29">
            <a:extLst>
              <a:ext uri="{FF2B5EF4-FFF2-40B4-BE49-F238E27FC236}">
                <a16:creationId xmlns:a16="http://schemas.microsoft.com/office/drawing/2014/main" id="{403A14ED-23ED-4340-B372-72EE60CA4207}"/>
              </a:ext>
            </a:extLst>
          </p:cNvPr>
          <p:cNvPicPr preferRelativeResize="0"/>
          <p:nvPr/>
        </p:nvPicPr>
        <p:blipFill rotWithShape="1">
          <a:blip r:embed="rId7">
            <a:alphaModFix/>
          </a:blip>
          <a:srcRect/>
          <a:stretch/>
        </p:blipFill>
        <p:spPr>
          <a:xfrm>
            <a:off x="1232167" y="7841204"/>
            <a:ext cx="1188720" cy="1188720"/>
          </a:xfrm>
          <a:prstGeom prst="ellipse">
            <a:avLst/>
          </a:prstGeom>
          <a:solidFill>
            <a:schemeClr val="lt1"/>
          </a:solidFill>
          <a:ln>
            <a:noFill/>
          </a:ln>
        </p:spPr>
      </p:pic>
      <p:pic>
        <p:nvPicPr>
          <p:cNvPr id="18" name="Google Shape;156;p29">
            <a:extLst>
              <a:ext uri="{FF2B5EF4-FFF2-40B4-BE49-F238E27FC236}">
                <a16:creationId xmlns:a16="http://schemas.microsoft.com/office/drawing/2014/main" id="{41691659-675B-2C46-91B0-1192A743CC13}"/>
              </a:ext>
            </a:extLst>
          </p:cNvPr>
          <p:cNvPicPr preferRelativeResize="0"/>
          <p:nvPr/>
        </p:nvPicPr>
        <p:blipFill rotWithShape="1">
          <a:blip r:embed="rId8">
            <a:alphaModFix/>
          </a:blip>
          <a:srcRect/>
          <a:stretch/>
        </p:blipFill>
        <p:spPr>
          <a:xfrm>
            <a:off x="1182701" y="9575661"/>
            <a:ext cx="1188720" cy="1188720"/>
          </a:xfrm>
          <a:prstGeom prst="ellipse">
            <a:avLst/>
          </a:prstGeom>
          <a:solidFill>
            <a:schemeClr val="lt1"/>
          </a:solidFill>
          <a:ln>
            <a:noFill/>
          </a:ln>
        </p:spPr>
      </p:pic>
      <p:pic>
        <p:nvPicPr>
          <p:cNvPr id="19" name="Google Shape;154;p29">
            <a:extLst>
              <a:ext uri="{FF2B5EF4-FFF2-40B4-BE49-F238E27FC236}">
                <a16:creationId xmlns:a16="http://schemas.microsoft.com/office/drawing/2014/main" id="{31EC5483-6AA8-6140-A76E-A723E90E61E1}"/>
              </a:ext>
            </a:extLst>
          </p:cNvPr>
          <p:cNvPicPr preferRelativeResize="0"/>
          <p:nvPr/>
        </p:nvPicPr>
        <p:blipFill rotWithShape="1">
          <a:blip r:embed="rId9">
            <a:alphaModFix/>
          </a:blip>
          <a:srcRect/>
          <a:stretch/>
        </p:blipFill>
        <p:spPr>
          <a:xfrm>
            <a:off x="1232167" y="11401509"/>
            <a:ext cx="1188720" cy="1188720"/>
          </a:xfrm>
          <a:prstGeom prst="rect">
            <a:avLst/>
          </a:prstGeom>
          <a:noFill/>
          <a:ln>
            <a:noFill/>
          </a:ln>
        </p:spPr>
      </p:pic>
      <p:sp>
        <p:nvSpPr>
          <p:cNvPr id="4" name="TextBox 3">
            <a:extLst>
              <a:ext uri="{FF2B5EF4-FFF2-40B4-BE49-F238E27FC236}">
                <a16:creationId xmlns:a16="http://schemas.microsoft.com/office/drawing/2014/main" id="{9317D1C5-80A0-D642-AF89-650B9001E163}"/>
              </a:ext>
            </a:extLst>
          </p:cNvPr>
          <p:cNvSpPr txBox="1"/>
          <p:nvPr/>
        </p:nvSpPr>
        <p:spPr>
          <a:xfrm>
            <a:off x="2899958" y="4587086"/>
            <a:ext cx="3388659" cy="1127528"/>
          </a:xfrm>
          <a:prstGeom prst="rect">
            <a:avLst/>
          </a:prstGeom>
          <a:noFill/>
        </p:spPr>
        <p:txBody>
          <a:bodyPr wrap="none" lIns="0" tIns="0" rIns="0" bIns="0" rtlCol="0" anchor="t">
            <a:noAutofit/>
          </a:bodyPr>
          <a:lstStyle/>
          <a:p>
            <a:pPr algn="l"/>
            <a:r>
              <a:rPr lang="en-US" sz="4000" dirty="0">
                <a:solidFill>
                  <a:srgbClr val="5B696B"/>
                </a:solidFill>
                <a:latin typeface="Community Light" panose="02000303040000020003" pitchFamily="2" charset="0"/>
              </a:rPr>
              <a:t>Watch me eat a donut</a:t>
            </a:r>
          </a:p>
        </p:txBody>
      </p:sp>
      <p:sp>
        <p:nvSpPr>
          <p:cNvPr id="5" name="TextBox 4">
            <a:extLst>
              <a:ext uri="{FF2B5EF4-FFF2-40B4-BE49-F238E27FC236}">
                <a16:creationId xmlns:a16="http://schemas.microsoft.com/office/drawing/2014/main" id="{FB673911-9CEC-774A-903F-9DBFA867DC94}"/>
              </a:ext>
            </a:extLst>
          </p:cNvPr>
          <p:cNvSpPr txBox="1"/>
          <p:nvPr/>
        </p:nvSpPr>
        <p:spPr>
          <a:xfrm>
            <a:off x="2899958" y="6260021"/>
            <a:ext cx="6441601" cy="914400"/>
          </a:xfrm>
          <a:prstGeom prst="rect">
            <a:avLst/>
          </a:prstGeom>
          <a:noFill/>
        </p:spPr>
        <p:txBody>
          <a:bodyPr wrap="none" lIns="0" tIns="0" rIns="0" bIns="0" rtlCol="0" anchor="t">
            <a:noAutofit/>
          </a:bodyPr>
          <a:lstStyle/>
          <a:p>
            <a:pPr algn="l"/>
            <a:r>
              <a:rPr lang="en-US" sz="4000" dirty="0">
                <a:solidFill>
                  <a:srgbClr val="5B696B"/>
                </a:solidFill>
                <a:latin typeface="Community Light" panose="02000303040000020003" pitchFamily="2" charset="0"/>
              </a:rPr>
              <a:t>Here’s a cool photo of my donut</a:t>
            </a:r>
          </a:p>
        </p:txBody>
      </p:sp>
      <p:sp>
        <p:nvSpPr>
          <p:cNvPr id="6" name="TextBox 5">
            <a:extLst>
              <a:ext uri="{FF2B5EF4-FFF2-40B4-BE49-F238E27FC236}">
                <a16:creationId xmlns:a16="http://schemas.microsoft.com/office/drawing/2014/main" id="{105AAAEE-A31C-8F49-BF41-3C1B8EBDABEC}"/>
              </a:ext>
            </a:extLst>
          </p:cNvPr>
          <p:cNvSpPr txBox="1"/>
          <p:nvPr/>
        </p:nvSpPr>
        <p:spPr>
          <a:xfrm>
            <a:off x="2899958" y="8083041"/>
            <a:ext cx="4737971" cy="914400"/>
          </a:xfrm>
          <a:prstGeom prst="rect">
            <a:avLst/>
          </a:prstGeom>
          <a:noFill/>
        </p:spPr>
        <p:txBody>
          <a:bodyPr wrap="none" lIns="0" tIns="0" rIns="0" bIns="0" rtlCol="0" anchor="t">
            <a:noAutofit/>
          </a:bodyPr>
          <a:lstStyle/>
          <a:p>
            <a:pPr algn="l"/>
            <a:r>
              <a:rPr lang="en-US" sz="4000" dirty="0">
                <a:solidFill>
                  <a:srgbClr val="5B696B"/>
                </a:solidFill>
                <a:latin typeface="Community Light" panose="02000303040000020003" pitchFamily="2" charset="0"/>
              </a:rPr>
              <a:t>Here’s a donut recipe</a:t>
            </a:r>
          </a:p>
        </p:txBody>
      </p:sp>
      <p:sp>
        <p:nvSpPr>
          <p:cNvPr id="20" name="TextBox 19">
            <a:extLst>
              <a:ext uri="{FF2B5EF4-FFF2-40B4-BE49-F238E27FC236}">
                <a16:creationId xmlns:a16="http://schemas.microsoft.com/office/drawing/2014/main" id="{8A6D1B1D-8DDA-494A-99E8-13A72470B87D}"/>
              </a:ext>
            </a:extLst>
          </p:cNvPr>
          <p:cNvSpPr txBox="1"/>
          <p:nvPr/>
        </p:nvSpPr>
        <p:spPr>
          <a:xfrm>
            <a:off x="2879667" y="9849981"/>
            <a:ext cx="4691260" cy="914400"/>
          </a:xfrm>
          <a:prstGeom prst="rect">
            <a:avLst/>
          </a:prstGeom>
          <a:noFill/>
        </p:spPr>
        <p:txBody>
          <a:bodyPr wrap="none" lIns="0" tIns="0" rIns="0" bIns="0" rtlCol="0" anchor="t">
            <a:noAutofit/>
          </a:bodyPr>
          <a:lstStyle/>
          <a:p>
            <a:pPr algn="l"/>
            <a:r>
              <a:rPr lang="en-US" sz="4000" dirty="0">
                <a:solidFill>
                  <a:srgbClr val="5B696B"/>
                </a:solidFill>
                <a:latin typeface="Community Light" panose="02000303040000020003" pitchFamily="2" charset="0"/>
              </a:rPr>
              <a:t>I’m listening to “Donuts”</a:t>
            </a:r>
          </a:p>
        </p:txBody>
      </p:sp>
      <p:sp>
        <p:nvSpPr>
          <p:cNvPr id="21" name="TextBox 20">
            <a:extLst>
              <a:ext uri="{FF2B5EF4-FFF2-40B4-BE49-F238E27FC236}">
                <a16:creationId xmlns:a16="http://schemas.microsoft.com/office/drawing/2014/main" id="{39B99ED0-CC5E-1548-A1F1-7FAC0D08F6ED}"/>
              </a:ext>
            </a:extLst>
          </p:cNvPr>
          <p:cNvSpPr txBox="1"/>
          <p:nvPr/>
        </p:nvSpPr>
        <p:spPr>
          <a:xfrm>
            <a:off x="2879667" y="11660401"/>
            <a:ext cx="4691260" cy="914400"/>
          </a:xfrm>
          <a:prstGeom prst="rect">
            <a:avLst/>
          </a:prstGeom>
          <a:noFill/>
        </p:spPr>
        <p:txBody>
          <a:bodyPr wrap="none" lIns="0" tIns="0" rIns="0" bIns="0" rtlCol="0" anchor="t">
            <a:noAutofit/>
          </a:bodyPr>
          <a:lstStyle/>
          <a:p>
            <a:pPr algn="l"/>
            <a:r>
              <a:rPr lang="en-US" sz="4000" dirty="0">
                <a:solidFill>
                  <a:srgbClr val="5B696B"/>
                </a:solidFill>
                <a:latin typeface="Community Light" panose="02000303040000020003" pitchFamily="2" charset="0"/>
              </a:rPr>
              <a:t>Anyone want a donut?</a:t>
            </a:r>
          </a:p>
        </p:txBody>
      </p:sp>
      <p:sp>
        <p:nvSpPr>
          <p:cNvPr id="2" name="TextBox 1">
            <a:extLst>
              <a:ext uri="{FF2B5EF4-FFF2-40B4-BE49-F238E27FC236}">
                <a16:creationId xmlns:a16="http://schemas.microsoft.com/office/drawing/2014/main" id="{B3A57DA2-1964-9A40-9439-85E6DF3EA9C4}"/>
              </a:ext>
            </a:extLst>
          </p:cNvPr>
          <p:cNvSpPr txBox="1"/>
          <p:nvPr/>
        </p:nvSpPr>
        <p:spPr>
          <a:xfrm>
            <a:off x="9188605" y="12935415"/>
            <a:ext cx="0" cy="0"/>
          </a:xfrm>
          <a:prstGeom prst="rect">
            <a:avLst/>
          </a:prstGeom>
          <a:noFill/>
        </p:spPr>
        <p:txBody>
          <a:bodyPr wrap="none" lIns="0" tIns="0" rIns="0" bIns="0" rtlCol="0">
            <a:noAutofit/>
          </a:bodyPr>
          <a:lstStyle/>
          <a:p>
            <a:pPr algn="l"/>
            <a:endParaRPr lang="en-US" dirty="0">
              <a:latin typeface="Community Light" panose="02000303040000020003" pitchFamily="2" charset="0"/>
            </a:endParaRPr>
          </a:p>
        </p:txBody>
      </p:sp>
    </p:spTree>
    <p:extLst>
      <p:ext uri="{BB962C8B-B14F-4D97-AF65-F5344CB8AC3E}">
        <p14:creationId xmlns:p14="http://schemas.microsoft.com/office/powerpoint/2010/main" val="66597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5;p56">
            <a:extLst>
              <a:ext uri="{FF2B5EF4-FFF2-40B4-BE49-F238E27FC236}">
                <a16:creationId xmlns:a16="http://schemas.microsoft.com/office/drawing/2014/main" id="{FB841021-D53D-6448-A749-288B673F3D1E}"/>
              </a:ext>
            </a:extLst>
          </p:cNvPr>
          <p:cNvSpPr txBox="1">
            <a:spLocks/>
          </p:cNvSpPr>
          <p:nvPr/>
        </p:nvSpPr>
        <p:spPr>
          <a:xfrm>
            <a:off x="902445" y="960624"/>
            <a:ext cx="7684725" cy="1569660"/>
          </a:xfrm>
          <a:prstGeom prst="rect">
            <a:avLst/>
          </a:prstGeom>
          <a:noFill/>
          <a:ln>
            <a:noFill/>
          </a:ln>
          <a:effectLst>
            <a:outerShdw blurRad="127000" dist="50800" dir="5400000" algn="t" rotWithShape="0">
              <a:srgbClr val="000000">
                <a:alpha val="9803"/>
              </a:srgbClr>
            </a:outerShdw>
          </a:effectLst>
        </p:spPr>
        <p:txBody>
          <a:bodyPr spcFirstLastPara="1" wrap="square" lIns="914400" tIns="365750" rIns="914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3"/>
              </a:buClr>
              <a:buSzPts val="6000"/>
              <a:buFont typeface="Source Sans Pro"/>
              <a:buNone/>
            </a:pPr>
            <a:r>
              <a:rPr lang="en-US" sz="6600" dirty="0">
                <a:solidFill>
                  <a:srgbClr val="0A66C2"/>
                </a:solidFill>
              </a:rPr>
              <a:t>Add Value</a:t>
            </a:r>
          </a:p>
        </p:txBody>
      </p:sp>
      <p:grpSp>
        <p:nvGrpSpPr>
          <p:cNvPr id="3" name="Google Shape;558;p56">
            <a:extLst>
              <a:ext uri="{FF2B5EF4-FFF2-40B4-BE49-F238E27FC236}">
                <a16:creationId xmlns:a16="http://schemas.microsoft.com/office/drawing/2014/main" id="{68C7B95A-7304-7A45-A0D9-9D3359081B9A}"/>
              </a:ext>
            </a:extLst>
          </p:cNvPr>
          <p:cNvGrpSpPr/>
          <p:nvPr/>
        </p:nvGrpSpPr>
        <p:grpSpPr>
          <a:xfrm>
            <a:off x="1556006" y="2779747"/>
            <a:ext cx="20902007" cy="9439061"/>
            <a:chOff x="-121982" y="600109"/>
            <a:chExt cx="20902007" cy="9439061"/>
          </a:xfrm>
        </p:grpSpPr>
        <p:sp>
          <p:nvSpPr>
            <p:cNvPr id="5" name="Google Shape;560;p56">
              <a:extLst>
                <a:ext uri="{FF2B5EF4-FFF2-40B4-BE49-F238E27FC236}">
                  <a16:creationId xmlns:a16="http://schemas.microsoft.com/office/drawing/2014/main" id="{3AB4D419-6BF0-1442-B0DA-DD94D500D785}"/>
                </a:ext>
              </a:extLst>
            </p:cNvPr>
            <p:cNvSpPr/>
            <p:nvPr/>
          </p:nvSpPr>
          <p:spPr>
            <a:xfrm>
              <a:off x="9009990" y="4316594"/>
              <a:ext cx="1062580" cy="1062286"/>
            </a:xfrm>
            <a:prstGeom prst="donut">
              <a:avLst>
                <a:gd name="adj" fmla="val 7460"/>
              </a:avLst>
            </a:prstGeom>
            <a:solidFill>
              <a:srgbClr val="0090C9">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6" name="Google Shape;561;p56">
              <a:extLst>
                <a:ext uri="{FF2B5EF4-FFF2-40B4-BE49-F238E27FC236}">
                  <a16:creationId xmlns:a16="http://schemas.microsoft.com/office/drawing/2014/main" id="{0C0B1C46-0D80-4F46-8C56-69549E29126C}"/>
                </a:ext>
              </a:extLst>
            </p:cNvPr>
            <p:cNvSpPr/>
            <p:nvPr/>
          </p:nvSpPr>
          <p:spPr>
            <a:xfrm>
              <a:off x="8728539" y="1694297"/>
              <a:ext cx="1676927" cy="167669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8" name="Google Shape;563;p56">
              <a:extLst>
                <a:ext uri="{FF2B5EF4-FFF2-40B4-BE49-F238E27FC236}">
                  <a16:creationId xmlns:a16="http://schemas.microsoft.com/office/drawing/2014/main" id="{B01156C7-DF62-C04B-A6B7-E49895069B1C}"/>
                </a:ext>
              </a:extLst>
            </p:cNvPr>
            <p:cNvSpPr/>
            <p:nvPr/>
          </p:nvSpPr>
          <p:spPr>
            <a:xfrm>
              <a:off x="6909805" y="5556230"/>
              <a:ext cx="2174260" cy="2173962"/>
            </a:xfrm>
            <a:prstGeom prst="ellipse">
              <a:avLst/>
            </a:prstGeom>
            <a:blipFill rotWithShape="1">
              <a:blip r:embed="rId3">
                <a:alphaModFix/>
              </a:blip>
              <a:stretch>
                <a:fillRect l="10975" t="10975" r="10975" b="1097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0" name="Google Shape;565;p56">
              <a:extLst>
                <a:ext uri="{FF2B5EF4-FFF2-40B4-BE49-F238E27FC236}">
                  <a16:creationId xmlns:a16="http://schemas.microsoft.com/office/drawing/2014/main" id="{0B96EFD5-A1B9-0F46-94D1-D7A35804323F}"/>
                </a:ext>
              </a:extLst>
            </p:cNvPr>
            <p:cNvSpPr/>
            <p:nvPr/>
          </p:nvSpPr>
          <p:spPr>
            <a:xfrm>
              <a:off x="12753447" y="600109"/>
              <a:ext cx="786248" cy="786841"/>
            </a:xfrm>
            <a:prstGeom prst="donut">
              <a:avLst>
                <a:gd name="adj" fmla="val 7460"/>
              </a:avLst>
            </a:prstGeom>
            <a:solidFill>
              <a:srgbClr val="0090C9">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1" name="Google Shape;566;p56">
              <a:extLst>
                <a:ext uri="{FF2B5EF4-FFF2-40B4-BE49-F238E27FC236}">
                  <a16:creationId xmlns:a16="http://schemas.microsoft.com/office/drawing/2014/main" id="{D567FD31-7BFC-E743-AF63-B6F737E66DD4}"/>
                </a:ext>
              </a:extLst>
            </p:cNvPr>
            <p:cNvSpPr/>
            <p:nvPr/>
          </p:nvSpPr>
          <p:spPr>
            <a:xfrm>
              <a:off x="13090553" y="792681"/>
              <a:ext cx="393887" cy="392914"/>
            </a:xfrm>
            <a:prstGeom prst="donut">
              <a:avLst>
                <a:gd name="adj" fmla="val 7460"/>
              </a:avLst>
            </a:prstGeom>
            <a:solidFill>
              <a:srgbClr val="0090C9">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2" name="Google Shape;567;p56">
              <a:extLst>
                <a:ext uri="{FF2B5EF4-FFF2-40B4-BE49-F238E27FC236}">
                  <a16:creationId xmlns:a16="http://schemas.microsoft.com/office/drawing/2014/main" id="{128DC75A-B4B5-8F4C-A3B7-8205EECB4946}"/>
                </a:ext>
              </a:extLst>
            </p:cNvPr>
            <p:cNvSpPr/>
            <p:nvPr/>
          </p:nvSpPr>
          <p:spPr>
            <a:xfrm>
              <a:off x="10659303" y="7682686"/>
              <a:ext cx="1815454" cy="1839272"/>
            </a:xfrm>
            <a:prstGeom prst="ellipse">
              <a:avLst/>
            </a:prstGeom>
            <a:blipFill rotWithShape="1">
              <a:blip r:embed="rId4">
                <a:alphaModFix/>
              </a:blip>
              <a:stretch>
                <a:fillRect l="16207" t="13686" r="16207" b="1872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4" name="Google Shape;569;p56">
              <a:extLst>
                <a:ext uri="{FF2B5EF4-FFF2-40B4-BE49-F238E27FC236}">
                  <a16:creationId xmlns:a16="http://schemas.microsoft.com/office/drawing/2014/main" id="{7F05E8BE-E12E-E040-9C51-A1BF629369DD}"/>
                </a:ext>
              </a:extLst>
            </p:cNvPr>
            <p:cNvSpPr/>
            <p:nvPr/>
          </p:nvSpPr>
          <p:spPr>
            <a:xfrm>
              <a:off x="12556503" y="9448786"/>
              <a:ext cx="589304" cy="590384"/>
            </a:xfrm>
            <a:prstGeom prst="donut">
              <a:avLst>
                <a:gd name="adj" fmla="val 746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5" name="Google Shape;570;p56">
              <a:extLst>
                <a:ext uri="{FF2B5EF4-FFF2-40B4-BE49-F238E27FC236}">
                  <a16:creationId xmlns:a16="http://schemas.microsoft.com/office/drawing/2014/main" id="{4FCE69C9-B0D9-D647-8115-529666155578}"/>
                </a:ext>
              </a:extLst>
            </p:cNvPr>
            <p:cNvSpPr/>
            <p:nvPr/>
          </p:nvSpPr>
          <p:spPr>
            <a:xfrm>
              <a:off x="12078623" y="1661181"/>
              <a:ext cx="1164508" cy="1164576"/>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7" name="Google Shape;572;p56">
              <a:extLst>
                <a:ext uri="{FF2B5EF4-FFF2-40B4-BE49-F238E27FC236}">
                  <a16:creationId xmlns:a16="http://schemas.microsoft.com/office/drawing/2014/main" id="{6998429E-F5D6-3F47-81AF-B8658C7A06D5}"/>
                </a:ext>
              </a:extLst>
            </p:cNvPr>
            <p:cNvSpPr/>
            <p:nvPr/>
          </p:nvSpPr>
          <p:spPr>
            <a:xfrm>
              <a:off x="10038628" y="3869984"/>
              <a:ext cx="3132070" cy="31301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munity" panose="02000303040000020003" pitchFamily="2" charset="0"/>
              </a:endParaRPr>
            </a:p>
          </p:txBody>
        </p:sp>
        <p:sp>
          <p:nvSpPr>
            <p:cNvPr id="19" name="Google Shape;574;p56">
              <a:extLst>
                <a:ext uri="{FF2B5EF4-FFF2-40B4-BE49-F238E27FC236}">
                  <a16:creationId xmlns:a16="http://schemas.microsoft.com/office/drawing/2014/main" id="{55799C3C-130C-B044-9BA6-347B4426829B}"/>
                </a:ext>
              </a:extLst>
            </p:cNvPr>
            <p:cNvSpPr txBox="1"/>
            <p:nvPr/>
          </p:nvSpPr>
          <p:spPr>
            <a:xfrm>
              <a:off x="708949" y="1657215"/>
              <a:ext cx="7189055" cy="1758721"/>
            </a:xfrm>
            <a:prstGeom prst="rect">
              <a:avLst/>
            </a:prstGeom>
            <a:noFill/>
            <a:ln>
              <a:noFill/>
            </a:ln>
          </p:spPr>
          <p:txBody>
            <a:bodyPr spcFirstLastPara="1" wrap="square" lIns="457200" tIns="457200" rIns="457200" bIns="457200" anchor="ctr" anchorCtr="0">
              <a:noAutofit/>
            </a:bodyPr>
            <a:lstStyle/>
            <a:p>
              <a:pPr marL="0" marR="0" lvl="0" indent="0" algn="r" rtl="0">
                <a:lnSpc>
                  <a:spcPct val="90000"/>
                </a:lnSpc>
                <a:spcBef>
                  <a:spcPts val="0"/>
                </a:spcBef>
                <a:spcAft>
                  <a:spcPts val="0"/>
                </a:spcAft>
                <a:buClr>
                  <a:schemeClr val="accent3"/>
                </a:buClr>
                <a:buSzPts val="4000"/>
                <a:buFont typeface="Source Sans Pro"/>
                <a:buNone/>
              </a:pPr>
              <a:r>
                <a:rPr lang="en-US" sz="4000" dirty="0">
                  <a:solidFill>
                    <a:srgbClr val="0A66C2"/>
                  </a:solidFill>
                  <a:latin typeface="Community Light" panose="02000303040000020003" pitchFamily="2" charset="0"/>
                  <a:ea typeface="Source Sans Pro"/>
                  <a:cs typeface="Source Sans Pro"/>
                  <a:sym typeface="Source Sans Pro"/>
                </a:rPr>
                <a:t>Give</a:t>
              </a:r>
              <a:r>
                <a:rPr lang="en-US" sz="4000" dirty="0">
                  <a:solidFill>
                    <a:srgbClr val="3F3F3F"/>
                  </a:solidFill>
                  <a:latin typeface="Community Light" panose="02000303040000020003" pitchFamily="2" charset="0"/>
                  <a:ea typeface="Source Sans Pro"/>
                  <a:cs typeface="Source Sans Pro"/>
                  <a:sym typeface="Source Sans Pro"/>
                </a:rPr>
                <a:t> </a:t>
              </a:r>
              <a:r>
                <a:rPr lang="en-US" sz="4000" dirty="0">
                  <a:solidFill>
                    <a:srgbClr val="3F3F3F"/>
                  </a:solidFill>
                  <a:latin typeface="Community Light" panose="02000303040000020003" pitchFamily="2" charset="0"/>
                  <a:ea typeface="Source Sans Pro Light"/>
                  <a:cs typeface="Source Sans Pro Light"/>
                  <a:sym typeface="Source Sans Pro Light"/>
                </a:rPr>
                <a:t>testimonials and recommendations to others</a:t>
              </a:r>
              <a:endParaRPr sz="4000" dirty="0">
                <a:latin typeface="Community Light" panose="02000303040000020003" pitchFamily="2" charset="0"/>
              </a:endParaRPr>
            </a:p>
          </p:txBody>
        </p:sp>
        <p:sp>
          <p:nvSpPr>
            <p:cNvPr id="21" name="Google Shape;576;p56">
              <a:extLst>
                <a:ext uri="{FF2B5EF4-FFF2-40B4-BE49-F238E27FC236}">
                  <a16:creationId xmlns:a16="http://schemas.microsoft.com/office/drawing/2014/main" id="{0DEF2649-A38E-F94A-AA70-F4DB283C5D54}"/>
                </a:ext>
              </a:extLst>
            </p:cNvPr>
            <p:cNvSpPr txBox="1"/>
            <p:nvPr/>
          </p:nvSpPr>
          <p:spPr>
            <a:xfrm>
              <a:off x="-121982" y="6174463"/>
              <a:ext cx="6377604" cy="1295346"/>
            </a:xfrm>
            <a:prstGeom prst="rect">
              <a:avLst/>
            </a:prstGeom>
            <a:noFill/>
            <a:ln>
              <a:noFill/>
            </a:ln>
          </p:spPr>
          <p:txBody>
            <a:bodyPr spcFirstLastPara="1" wrap="square" lIns="457200" tIns="457200" rIns="457200" bIns="457200" anchor="ctr" anchorCtr="0">
              <a:noAutofit/>
            </a:bodyPr>
            <a:lstStyle/>
            <a:p>
              <a:pPr marL="0" marR="0" lvl="0" indent="0" algn="r" rtl="0">
                <a:lnSpc>
                  <a:spcPct val="90000"/>
                </a:lnSpc>
                <a:spcBef>
                  <a:spcPts val="0"/>
                </a:spcBef>
                <a:spcAft>
                  <a:spcPts val="0"/>
                </a:spcAft>
                <a:buClr>
                  <a:schemeClr val="accent3"/>
                </a:buClr>
                <a:buSzPts val="4000"/>
                <a:buFont typeface="Source Sans Pro"/>
                <a:buNone/>
              </a:pPr>
              <a:r>
                <a:rPr lang="en-US" sz="4000" dirty="0">
                  <a:solidFill>
                    <a:srgbClr val="0A66C2"/>
                  </a:solidFill>
                  <a:latin typeface="Community Light" panose="02000303040000020003" pitchFamily="2" charset="0"/>
                  <a:ea typeface="Source Sans Pro"/>
                  <a:cs typeface="Source Sans Pro"/>
                  <a:sym typeface="Source Sans Pro"/>
                </a:rPr>
                <a:t>Share your expertise </a:t>
              </a:r>
              <a:r>
                <a:rPr lang="en-US" sz="4000" dirty="0">
                  <a:solidFill>
                    <a:srgbClr val="3F3F3F"/>
                  </a:solidFill>
                  <a:latin typeface="Community Light" panose="02000303040000020003" pitchFamily="2" charset="0"/>
                  <a:ea typeface="Source Sans Pro Light"/>
                  <a:cs typeface="Source Sans Pro Light"/>
                  <a:sym typeface="Source Sans Pro Light"/>
                </a:rPr>
                <a:t>and write helpful articles</a:t>
              </a:r>
              <a:endParaRPr sz="4000" dirty="0">
                <a:latin typeface="Community Light" panose="02000303040000020003" pitchFamily="2" charset="0"/>
              </a:endParaRPr>
            </a:p>
          </p:txBody>
        </p:sp>
        <p:sp>
          <p:nvSpPr>
            <p:cNvPr id="23" name="Google Shape;578;p56">
              <a:extLst>
                <a:ext uri="{FF2B5EF4-FFF2-40B4-BE49-F238E27FC236}">
                  <a16:creationId xmlns:a16="http://schemas.microsoft.com/office/drawing/2014/main" id="{62C20D2A-D560-8941-A031-7717FADD4940}"/>
                </a:ext>
              </a:extLst>
            </p:cNvPr>
            <p:cNvSpPr txBox="1"/>
            <p:nvPr/>
          </p:nvSpPr>
          <p:spPr>
            <a:xfrm>
              <a:off x="13090553" y="8526050"/>
              <a:ext cx="5152250" cy="1293306"/>
            </a:xfrm>
            <a:prstGeom prst="rect">
              <a:avLst/>
            </a:prstGeom>
            <a:noFill/>
            <a:ln>
              <a:noFill/>
            </a:ln>
          </p:spPr>
          <p:txBody>
            <a:bodyPr spcFirstLastPara="1" wrap="square" lIns="457200" tIns="457200" rIns="457200" bIns="457200" anchor="ctr" anchorCtr="0">
              <a:noAutofit/>
            </a:bodyPr>
            <a:lstStyle/>
            <a:p>
              <a:pPr marL="0" marR="0" lvl="0" indent="0" algn="l" rtl="0">
                <a:lnSpc>
                  <a:spcPct val="90000"/>
                </a:lnSpc>
                <a:spcBef>
                  <a:spcPts val="0"/>
                </a:spcBef>
                <a:spcAft>
                  <a:spcPts val="0"/>
                </a:spcAft>
                <a:buClr>
                  <a:schemeClr val="accent3"/>
                </a:buClr>
                <a:buSzPts val="4000"/>
                <a:buFont typeface="Source Sans Pro"/>
                <a:buNone/>
              </a:pPr>
              <a:r>
                <a:rPr lang="en-US" sz="4000" dirty="0">
                  <a:solidFill>
                    <a:srgbClr val="0A66C2"/>
                  </a:solidFill>
                  <a:latin typeface="Community Light" panose="02000303040000020003" pitchFamily="2" charset="0"/>
                  <a:ea typeface="Source Sans Pro"/>
                  <a:cs typeface="Source Sans Pro"/>
                  <a:sym typeface="Source Sans Pro"/>
                </a:rPr>
                <a:t>Make</a:t>
              </a:r>
              <a:r>
                <a:rPr lang="en-US" sz="4000" dirty="0">
                  <a:solidFill>
                    <a:srgbClr val="3F3F3F"/>
                  </a:solidFill>
                  <a:latin typeface="Community Light" panose="02000303040000020003" pitchFamily="2" charset="0"/>
                  <a:ea typeface="Source Sans Pro"/>
                  <a:cs typeface="Source Sans Pro"/>
                  <a:sym typeface="Source Sans Pro"/>
                </a:rPr>
                <a:t> </a:t>
              </a:r>
              <a:r>
                <a:rPr lang="en-US" sz="4000" dirty="0">
                  <a:solidFill>
                    <a:srgbClr val="3F3F3F"/>
                  </a:solidFill>
                  <a:latin typeface="Community Light" panose="02000303040000020003" pitchFamily="2" charset="0"/>
                  <a:ea typeface="Source Sans Pro Light"/>
                  <a:cs typeface="Source Sans Pro Light"/>
                  <a:sym typeface="Source Sans Pro Light"/>
                </a:rPr>
                <a:t>introductions</a:t>
              </a:r>
              <a:br>
                <a:rPr lang="en-US" sz="4000" dirty="0">
                  <a:solidFill>
                    <a:srgbClr val="3F3F3F"/>
                  </a:solidFill>
                  <a:latin typeface="Community Light" panose="02000303040000020003" pitchFamily="2" charset="0"/>
                  <a:ea typeface="Source Sans Pro Light"/>
                  <a:cs typeface="Source Sans Pro Light"/>
                  <a:sym typeface="Source Sans Pro Light"/>
                </a:rPr>
              </a:br>
              <a:r>
                <a:rPr lang="en-US" sz="4000" dirty="0">
                  <a:solidFill>
                    <a:srgbClr val="3F3F3F"/>
                  </a:solidFill>
                  <a:latin typeface="Community Light" panose="02000303040000020003" pitchFamily="2" charset="0"/>
                  <a:ea typeface="Source Sans Pro Light"/>
                  <a:cs typeface="Source Sans Pro Light"/>
                  <a:sym typeface="Source Sans Pro Light"/>
                </a:rPr>
                <a:t>for others</a:t>
              </a:r>
              <a:endParaRPr sz="4000" dirty="0">
                <a:latin typeface="Community Light" panose="02000303040000020003" pitchFamily="2" charset="0"/>
              </a:endParaRPr>
            </a:p>
          </p:txBody>
        </p:sp>
        <p:sp>
          <p:nvSpPr>
            <p:cNvPr id="25" name="Google Shape;580;p56">
              <a:extLst>
                <a:ext uri="{FF2B5EF4-FFF2-40B4-BE49-F238E27FC236}">
                  <a16:creationId xmlns:a16="http://schemas.microsoft.com/office/drawing/2014/main" id="{A7E52990-F4B9-2949-B724-50572584478B}"/>
                </a:ext>
              </a:extLst>
            </p:cNvPr>
            <p:cNvSpPr txBox="1"/>
            <p:nvPr/>
          </p:nvSpPr>
          <p:spPr>
            <a:xfrm>
              <a:off x="14002159" y="1010118"/>
              <a:ext cx="6513801" cy="2009352"/>
            </a:xfrm>
            <a:prstGeom prst="rect">
              <a:avLst/>
            </a:prstGeom>
            <a:noFill/>
            <a:ln>
              <a:noFill/>
            </a:ln>
          </p:spPr>
          <p:txBody>
            <a:bodyPr spcFirstLastPara="1" wrap="square" lIns="457200" tIns="457200" rIns="457200" bIns="457200" anchor="ctr" anchorCtr="0">
              <a:noAutofit/>
            </a:bodyPr>
            <a:lstStyle/>
            <a:p>
              <a:pPr marL="0" marR="0" lvl="0" indent="0" algn="l" rtl="0">
                <a:lnSpc>
                  <a:spcPct val="90000"/>
                </a:lnSpc>
                <a:spcBef>
                  <a:spcPts val="0"/>
                </a:spcBef>
                <a:spcAft>
                  <a:spcPts val="0"/>
                </a:spcAft>
                <a:buClr>
                  <a:schemeClr val="accent3"/>
                </a:buClr>
                <a:buSzPts val="4000"/>
                <a:buFont typeface="Source Sans Pro"/>
                <a:buNone/>
              </a:pPr>
              <a:r>
                <a:rPr lang="en-US" sz="4000" dirty="0">
                  <a:solidFill>
                    <a:srgbClr val="0A66C2"/>
                  </a:solidFill>
                  <a:latin typeface="Community Light" panose="02000303040000020003" pitchFamily="2" charset="0"/>
                  <a:ea typeface="Source Sans Pro"/>
                  <a:cs typeface="Source Sans Pro"/>
                  <a:sym typeface="Source Sans Pro"/>
                </a:rPr>
                <a:t>Like and share </a:t>
              </a:r>
              <a:r>
                <a:rPr lang="en-US" sz="4000" dirty="0">
                  <a:solidFill>
                    <a:srgbClr val="3F3F3F"/>
                  </a:solidFill>
                  <a:latin typeface="Community Light" panose="02000303040000020003" pitchFamily="2" charset="0"/>
                  <a:ea typeface="Source Sans Pro Light"/>
                  <a:cs typeface="Source Sans Pro Light"/>
                  <a:sym typeface="Source Sans Pro Light"/>
                </a:rPr>
                <a:t>things that people in your network will </a:t>
              </a:r>
              <a:br>
                <a:rPr lang="en-US" sz="4000" dirty="0">
                  <a:solidFill>
                    <a:srgbClr val="3F3F3F"/>
                  </a:solidFill>
                  <a:latin typeface="Community Light" panose="02000303040000020003" pitchFamily="2" charset="0"/>
                  <a:ea typeface="Source Sans Pro Light"/>
                  <a:cs typeface="Source Sans Pro Light"/>
                  <a:sym typeface="Source Sans Pro Light"/>
                </a:rPr>
              </a:br>
              <a:r>
                <a:rPr lang="en-US" sz="4000" dirty="0">
                  <a:solidFill>
                    <a:srgbClr val="3F3F3F"/>
                  </a:solidFill>
                  <a:latin typeface="Community Light" panose="02000303040000020003" pitchFamily="2" charset="0"/>
                  <a:ea typeface="Source Sans Pro Light"/>
                  <a:cs typeface="Source Sans Pro Light"/>
                  <a:sym typeface="Source Sans Pro Light"/>
                </a:rPr>
                <a:t>care about and post</a:t>
              </a:r>
              <a:endParaRPr sz="4000" dirty="0">
                <a:latin typeface="Community Light" panose="02000303040000020003" pitchFamily="2" charset="0"/>
              </a:endParaRPr>
            </a:p>
          </p:txBody>
        </p:sp>
        <p:sp>
          <p:nvSpPr>
            <p:cNvPr id="27" name="Google Shape;582;p56">
              <a:extLst>
                <a:ext uri="{FF2B5EF4-FFF2-40B4-BE49-F238E27FC236}">
                  <a16:creationId xmlns:a16="http://schemas.microsoft.com/office/drawing/2014/main" id="{CC338442-1251-0947-99B2-635AFD4A1EC4}"/>
                </a:ext>
              </a:extLst>
            </p:cNvPr>
            <p:cNvSpPr txBox="1"/>
            <p:nvPr/>
          </p:nvSpPr>
          <p:spPr>
            <a:xfrm>
              <a:off x="14261657" y="4545436"/>
              <a:ext cx="6518368" cy="2021588"/>
            </a:xfrm>
            <a:prstGeom prst="rect">
              <a:avLst/>
            </a:prstGeom>
            <a:noFill/>
            <a:ln>
              <a:noFill/>
            </a:ln>
            <a:effectLst/>
          </p:spPr>
          <p:txBody>
            <a:bodyPr spcFirstLastPara="1" wrap="square" lIns="457200" tIns="457200" rIns="457200" bIns="457200" anchor="ctr" anchorCtr="0">
              <a:noAutofit/>
            </a:bodyPr>
            <a:lstStyle/>
            <a:p>
              <a:pPr marL="0" marR="0" lvl="0" indent="0" algn="l" rtl="0">
                <a:lnSpc>
                  <a:spcPct val="90000"/>
                </a:lnSpc>
                <a:spcBef>
                  <a:spcPts val="0"/>
                </a:spcBef>
                <a:spcAft>
                  <a:spcPts val="0"/>
                </a:spcAft>
                <a:buClr>
                  <a:schemeClr val="accent3"/>
                </a:buClr>
                <a:buSzPts val="4000"/>
                <a:buFont typeface="Source Sans Pro"/>
                <a:buNone/>
              </a:pPr>
              <a:r>
                <a:rPr lang="en-US" sz="4000" dirty="0">
                  <a:solidFill>
                    <a:srgbClr val="0A66C2"/>
                  </a:solidFill>
                  <a:latin typeface="Community Light" panose="02000303040000020003" pitchFamily="2" charset="0"/>
                  <a:ea typeface="Source Sans Pro"/>
                  <a:cs typeface="Source Sans Pro"/>
                  <a:sym typeface="Source Sans Pro"/>
                </a:rPr>
                <a:t>Invest </a:t>
              </a:r>
              <a:r>
                <a:rPr lang="en-US" sz="4000" dirty="0">
                  <a:solidFill>
                    <a:srgbClr val="3F3F3F"/>
                  </a:solidFill>
                  <a:latin typeface="Community Light" panose="02000303040000020003" pitchFamily="2" charset="0"/>
                  <a:ea typeface="Source Sans Pro Light"/>
                  <a:cs typeface="Source Sans Pro Light"/>
                  <a:sym typeface="Source Sans Pro Light"/>
                </a:rPr>
                <a:t>time in your connections, take them to lunch or even just listen</a:t>
              </a:r>
              <a:endParaRPr sz="4000" dirty="0">
                <a:latin typeface="Community Light" panose="02000303040000020003" pitchFamily="2" charset="0"/>
              </a:endParaRPr>
            </a:p>
          </p:txBody>
        </p:sp>
      </p:grpSp>
      <p:sp>
        <p:nvSpPr>
          <p:cNvPr id="28" name="Oval 27">
            <a:extLst>
              <a:ext uri="{FF2B5EF4-FFF2-40B4-BE49-F238E27FC236}">
                <a16:creationId xmlns:a16="http://schemas.microsoft.com/office/drawing/2014/main" id="{F1A0BB5C-D29B-B74D-B455-6FF39FC842C4}"/>
              </a:ext>
            </a:extLst>
          </p:cNvPr>
          <p:cNvSpPr/>
          <p:nvPr/>
        </p:nvSpPr>
        <p:spPr>
          <a:xfrm>
            <a:off x="21998993" y="429337"/>
            <a:ext cx="1936772" cy="1873180"/>
          </a:xfrm>
          <a:prstGeom prst="ellipse">
            <a:avLst/>
          </a:prstGeom>
          <a:solidFill>
            <a:srgbClr val="0A6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03</a:t>
            </a:r>
            <a:endParaRPr lang="en-US" sz="6600" dirty="0">
              <a:latin typeface="Community" panose="02000303040000020003" pitchFamily="2" charset="0"/>
            </a:endParaRPr>
          </a:p>
        </p:txBody>
      </p:sp>
      <p:grpSp>
        <p:nvGrpSpPr>
          <p:cNvPr id="30" name="Group 29">
            <a:extLst>
              <a:ext uri="{FF2B5EF4-FFF2-40B4-BE49-F238E27FC236}">
                <a16:creationId xmlns:a16="http://schemas.microsoft.com/office/drawing/2014/main" id="{F416FA7E-E9CF-034E-BA3B-81CC8B5E74BC}"/>
              </a:ext>
            </a:extLst>
          </p:cNvPr>
          <p:cNvGrpSpPr/>
          <p:nvPr/>
        </p:nvGrpSpPr>
        <p:grpSpPr>
          <a:xfrm>
            <a:off x="9301354" y="3056013"/>
            <a:ext cx="2793919" cy="2631168"/>
            <a:chOff x="9297209" y="3377132"/>
            <a:chExt cx="2084224" cy="2146103"/>
          </a:xfrm>
        </p:grpSpPr>
        <p:sp>
          <p:nvSpPr>
            <p:cNvPr id="31" name="Oval 30">
              <a:extLst>
                <a:ext uri="{FF2B5EF4-FFF2-40B4-BE49-F238E27FC236}">
                  <a16:creationId xmlns:a16="http://schemas.microsoft.com/office/drawing/2014/main" id="{F47A34FA-3886-644F-937C-488B107CE899}"/>
                </a:ext>
              </a:extLst>
            </p:cNvPr>
            <p:cNvSpPr/>
            <p:nvPr/>
          </p:nvSpPr>
          <p:spPr>
            <a:xfrm>
              <a:off x="9367547" y="3377132"/>
              <a:ext cx="1976411" cy="1976411"/>
            </a:xfrm>
            <a:prstGeom prst="ellipse">
              <a:avLst/>
            </a:prstGeom>
            <a:solidFill>
              <a:srgbClr val="F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a:ln>
                  <a:noFill/>
                </a:ln>
                <a:solidFill>
                  <a:srgbClr val="FFFFFF"/>
                </a:solidFill>
                <a:effectLst/>
                <a:uLnTx/>
                <a:uFillTx/>
                <a:latin typeface="Community" panose="02000303040000020003" pitchFamily="2" charset="0"/>
              </a:endParaRPr>
            </a:p>
          </p:txBody>
        </p:sp>
        <p:pic>
          <p:nvPicPr>
            <p:cNvPr id="32" name="Picture 31">
              <a:extLst>
                <a:ext uri="{FF2B5EF4-FFF2-40B4-BE49-F238E27FC236}">
                  <a16:creationId xmlns:a16="http://schemas.microsoft.com/office/drawing/2014/main" id="{9CFDD884-8B6E-0745-A73A-C89F4E52225D}"/>
                </a:ext>
              </a:extLst>
            </p:cNvPr>
            <p:cNvPicPr>
              <a:picLocks noChangeAspect="1"/>
            </p:cNvPicPr>
            <p:nvPr/>
          </p:nvPicPr>
          <p:blipFill>
            <a:blip r:embed="rId6"/>
            <a:stretch>
              <a:fillRect/>
            </a:stretch>
          </p:blipFill>
          <p:spPr>
            <a:xfrm>
              <a:off x="9297209" y="3439011"/>
              <a:ext cx="2084224" cy="2084224"/>
            </a:xfrm>
            <a:prstGeom prst="rect">
              <a:avLst/>
            </a:prstGeom>
          </p:spPr>
        </p:pic>
      </p:grpSp>
      <p:grpSp>
        <p:nvGrpSpPr>
          <p:cNvPr id="33" name="Group 32">
            <a:extLst>
              <a:ext uri="{FF2B5EF4-FFF2-40B4-BE49-F238E27FC236}">
                <a16:creationId xmlns:a16="http://schemas.microsoft.com/office/drawing/2014/main" id="{3383290C-986E-674E-BC1B-731B6A8FE2E5}"/>
              </a:ext>
            </a:extLst>
          </p:cNvPr>
          <p:cNvGrpSpPr/>
          <p:nvPr/>
        </p:nvGrpSpPr>
        <p:grpSpPr>
          <a:xfrm>
            <a:off x="13531759" y="2997706"/>
            <a:ext cx="2317933" cy="2317933"/>
            <a:chOff x="20008547" y="6238324"/>
            <a:chExt cx="2317933" cy="2317933"/>
          </a:xfrm>
        </p:grpSpPr>
        <p:sp>
          <p:nvSpPr>
            <p:cNvPr id="34" name="Oval 33">
              <a:extLst>
                <a:ext uri="{FF2B5EF4-FFF2-40B4-BE49-F238E27FC236}">
                  <a16:creationId xmlns:a16="http://schemas.microsoft.com/office/drawing/2014/main" id="{36BC5F38-1879-1145-83F9-E9F7A5D75EF5}"/>
                </a:ext>
              </a:extLst>
            </p:cNvPr>
            <p:cNvSpPr/>
            <p:nvPr/>
          </p:nvSpPr>
          <p:spPr>
            <a:xfrm>
              <a:off x="20223297" y="6449536"/>
              <a:ext cx="1976411" cy="1976411"/>
            </a:xfrm>
            <a:prstGeom prst="ellipse">
              <a:avLst/>
            </a:prstGeom>
            <a:solidFill>
              <a:srgbClr val="F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a:ln>
                  <a:noFill/>
                </a:ln>
                <a:solidFill>
                  <a:srgbClr val="FFFFFF"/>
                </a:solidFill>
                <a:effectLst/>
                <a:uLnTx/>
                <a:uFillTx/>
                <a:latin typeface="Community" panose="02000303040000020003" pitchFamily="2" charset="0"/>
              </a:endParaRPr>
            </a:p>
          </p:txBody>
        </p:sp>
        <p:pic>
          <p:nvPicPr>
            <p:cNvPr id="35" name="Picture 34">
              <a:extLst>
                <a:ext uri="{FF2B5EF4-FFF2-40B4-BE49-F238E27FC236}">
                  <a16:creationId xmlns:a16="http://schemas.microsoft.com/office/drawing/2014/main" id="{58095D0F-FE2C-7E44-A787-BDAF8CA24E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08547" y="6238324"/>
              <a:ext cx="2317933" cy="2317933"/>
            </a:xfrm>
            <a:prstGeom prst="rect">
              <a:avLst/>
            </a:prstGeom>
          </p:spPr>
        </p:pic>
      </p:grpSp>
      <p:grpSp>
        <p:nvGrpSpPr>
          <p:cNvPr id="36" name="Group 35">
            <a:extLst>
              <a:ext uri="{FF2B5EF4-FFF2-40B4-BE49-F238E27FC236}">
                <a16:creationId xmlns:a16="http://schemas.microsoft.com/office/drawing/2014/main" id="{E14C8EAA-022D-7D47-B1F3-A4B3FCFA1A0A}"/>
              </a:ext>
            </a:extLst>
          </p:cNvPr>
          <p:cNvGrpSpPr/>
          <p:nvPr/>
        </p:nvGrpSpPr>
        <p:grpSpPr>
          <a:xfrm>
            <a:off x="11624936" y="5159067"/>
            <a:ext cx="4784311" cy="4798902"/>
            <a:chOff x="16382978" y="9733586"/>
            <a:chExt cx="2303841" cy="2303841"/>
          </a:xfrm>
        </p:grpSpPr>
        <p:sp>
          <p:nvSpPr>
            <p:cNvPr id="37" name="Oval 36">
              <a:extLst>
                <a:ext uri="{FF2B5EF4-FFF2-40B4-BE49-F238E27FC236}">
                  <a16:creationId xmlns:a16="http://schemas.microsoft.com/office/drawing/2014/main" id="{0E4432AF-C513-574F-B88B-CB5B5F05B6AD}"/>
                </a:ext>
              </a:extLst>
            </p:cNvPr>
            <p:cNvSpPr/>
            <p:nvPr/>
          </p:nvSpPr>
          <p:spPr>
            <a:xfrm>
              <a:off x="16570410" y="9927806"/>
              <a:ext cx="1976411" cy="1976411"/>
            </a:xfrm>
            <a:prstGeom prst="ellipse">
              <a:avLst/>
            </a:prstGeom>
            <a:solidFill>
              <a:srgbClr val="F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a:ln>
                  <a:noFill/>
                </a:ln>
                <a:solidFill>
                  <a:srgbClr val="FFFFFF"/>
                </a:solidFill>
                <a:effectLst/>
                <a:uLnTx/>
                <a:uFillTx/>
                <a:latin typeface="Community" panose="02000303040000020003" pitchFamily="2" charset="0"/>
              </a:endParaRPr>
            </a:p>
          </p:txBody>
        </p:sp>
        <p:pic>
          <p:nvPicPr>
            <p:cNvPr id="38" name="Picture 37">
              <a:extLst>
                <a:ext uri="{FF2B5EF4-FFF2-40B4-BE49-F238E27FC236}">
                  <a16:creationId xmlns:a16="http://schemas.microsoft.com/office/drawing/2014/main" id="{A2C32346-4866-7B4F-BE34-FAD789529C8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382978" y="9733586"/>
              <a:ext cx="2303841" cy="2303841"/>
            </a:xfrm>
            <a:prstGeom prst="rect">
              <a:avLst/>
            </a:prstGeom>
          </p:spPr>
        </p:pic>
      </p:grpSp>
      <p:grpSp>
        <p:nvGrpSpPr>
          <p:cNvPr id="39" name="Group 38">
            <a:extLst>
              <a:ext uri="{FF2B5EF4-FFF2-40B4-BE49-F238E27FC236}">
                <a16:creationId xmlns:a16="http://schemas.microsoft.com/office/drawing/2014/main" id="{8A973E2B-1B0A-CF4D-BDBF-339D7FE68D4A}"/>
              </a:ext>
            </a:extLst>
          </p:cNvPr>
          <p:cNvGrpSpPr/>
          <p:nvPr/>
        </p:nvGrpSpPr>
        <p:grpSpPr>
          <a:xfrm>
            <a:off x="7471127" y="7111352"/>
            <a:ext cx="3517077" cy="3548374"/>
            <a:chOff x="5563402" y="6363215"/>
            <a:chExt cx="2229779" cy="2229779"/>
          </a:xfrm>
        </p:grpSpPr>
        <p:sp>
          <p:nvSpPr>
            <p:cNvPr id="40" name="Oval 39">
              <a:extLst>
                <a:ext uri="{FF2B5EF4-FFF2-40B4-BE49-F238E27FC236}">
                  <a16:creationId xmlns:a16="http://schemas.microsoft.com/office/drawing/2014/main" id="{FC88617A-63A3-6D49-B436-FDF6E7E5D4EA}"/>
                </a:ext>
              </a:extLst>
            </p:cNvPr>
            <p:cNvSpPr/>
            <p:nvPr/>
          </p:nvSpPr>
          <p:spPr>
            <a:xfrm>
              <a:off x="5721545" y="6488435"/>
              <a:ext cx="1976411" cy="1976411"/>
            </a:xfrm>
            <a:prstGeom prst="ellipse">
              <a:avLst/>
            </a:prstGeom>
            <a:solidFill>
              <a:srgbClr val="F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u="none" strike="noStrike" kern="1200" cap="none" spc="0" normalizeH="0" baseline="0" noProof="0">
                <a:ln>
                  <a:noFill/>
                </a:ln>
                <a:solidFill>
                  <a:srgbClr val="FFFFFF"/>
                </a:solidFill>
                <a:effectLst/>
                <a:uLnTx/>
                <a:uFillTx/>
                <a:latin typeface="Community" panose="02000303040000020003" pitchFamily="2" charset="0"/>
              </a:endParaRPr>
            </a:p>
          </p:txBody>
        </p:sp>
        <p:pic>
          <p:nvPicPr>
            <p:cNvPr id="41" name="Picture 40">
              <a:extLst>
                <a:ext uri="{FF2B5EF4-FFF2-40B4-BE49-F238E27FC236}">
                  <a16:creationId xmlns:a16="http://schemas.microsoft.com/office/drawing/2014/main" id="{A1F1CC92-5731-F84C-B28B-DF83F40E59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3402" y="6363215"/>
              <a:ext cx="2229779" cy="2229779"/>
            </a:xfrm>
            <a:prstGeom prst="rect">
              <a:avLst/>
            </a:prstGeom>
            <a:ln>
              <a:noFill/>
            </a:ln>
          </p:spPr>
        </p:pic>
      </p:grpSp>
      <p:pic>
        <p:nvPicPr>
          <p:cNvPr id="42" name="Picture 41">
            <a:extLst>
              <a:ext uri="{FF2B5EF4-FFF2-40B4-BE49-F238E27FC236}">
                <a16:creationId xmlns:a16="http://schemas.microsoft.com/office/drawing/2014/main" id="{8B5CA697-EF84-FA49-A457-7790DFB3B511}"/>
              </a:ext>
            </a:extLst>
          </p:cNvPr>
          <p:cNvPicPr>
            <a:picLocks noChangeAspect="1"/>
          </p:cNvPicPr>
          <p:nvPr/>
        </p:nvPicPr>
        <p:blipFill>
          <a:blip r:embed="rId10"/>
          <a:stretch>
            <a:fillRect/>
          </a:stretch>
        </p:blipFill>
        <p:spPr>
          <a:xfrm>
            <a:off x="12755473" y="10226582"/>
            <a:ext cx="2115723" cy="2115723"/>
          </a:xfrm>
          <a:prstGeom prst="rect">
            <a:avLst/>
          </a:prstGeom>
        </p:spPr>
      </p:pic>
    </p:spTree>
    <p:extLst>
      <p:ext uri="{BB962C8B-B14F-4D97-AF65-F5344CB8AC3E}">
        <p14:creationId xmlns:p14="http://schemas.microsoft.com/office/powerpoint/2010/main" val="3806154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3B7E25-6EC4-3A4B-B6EE-FF3516A9A8A7}"/>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64;p35">
            <a:extLst>
              <a:ext uri="{FF2B5EF4-FFF2-40B4-BE49-F238E27FC236}">
                <a16:creationId xmlns:a16="http://schemas.microsoft.com/office/drawing/2014/main" id="{0FBC5A3E-0AD3-3D43-94F4-658F2B125CDC}"/>
              </a:ext>
            </a:extLst>
          </p:cNvPr>
          <p:cNvSpPr txBox="1">
            <a:spLocks/>
          </p:cNvSpPr>
          <p:nvPr/>
        </p:nvSpPr>
        <p:spPr>
          <a:xfrm>
            <a:off x="1141825" y="4200019"/>
            <a:ext cx="10020082" cy="2437590"/>
          </a:xfrm>
          <a:prstGeom prst="rect">
            <a:avLst/>
          </a:prstGeom>
          <a:noFill/>
          <a:ln>
            <a:noFill/>
          </a:ln>
        </p:spPr>
        <p:txBody>
          <a:bodyPr spcFirstLastPara="1" wrap="square" lIns="0" tIns="0" rIns="0" bIns="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0090C9"/>
              </a:buClr>
              <a:buSzPts val="8800"/>
              <a:buFont typeface="Source Sans Pro"/>
              <a:buNone/>
            </a:pPr>
            <a:r>
              <a:rPr lang="en-US" dirty="0">
                <a:solidFill>
                  <a:srgbClr val="7E8F1D"/>
                </a:solidFill>
              </a:rPr>
              <a:t>Search and Apply for Jobs on LinkedIn</a:t>
            </a:r>
          </a:p>
        </p:txBody>
      </p:sp>
      <p:sp>
        <p:nvSpPr>
          <p:cNvPr id="6" name="Google Shape;265;p35">
            <a:extLst>
              <a:ext uri="{FF2B5EF4-FFF2-40B4-BE49-F238E27FC236}">
                <a16:creationId xmlns:a16="http://schemas.microsoft.com/office/drawing/2014/main" id="{F0308FD4-67E5-8643-91F0-A458E9714B38}"/>
              </a:ext>
            </a:extLst>
          </p:cNvPr>
          <p:cNvSpPr txBox="1">
            <a:spLocks/>
          </p:cNvSpPr>
          <p:nvPr/>
        </p:nvSpPr>
        <p:spPr>
          <a:xfrm>
            <a:off x="1141825" y="11840809"/>
            <a:ext cx="10020082" cy="1846659"/>
          </a:xfrm>
          <a:prstGeom prst="rect">
            <a:avLst/>
          </a:prstGeom>
          <a:noFill/>
          <a:ln>
            <a:noFill/>
          </a:ln>
          <a:effectLst/>
        </p:spPr>
        <p:txBody>
          <a:bodyPr spcFirstLastPara="1" wrap="square" lIns="731500" tIns="365750" rIns="91425" bIns="365750" anchor="b"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008CC9"/>
              </a:buClr>
              <a:buSzPts val="4000"/>
              <a:buNone/>
            </a:pPr>
            <a:r>
              <a:rPr lang="en-US" sz="4000" b="1" dirty="0">
                <a:solidFill>
                  <a:srgbClr val="7E8F1D"/>
                </a:solidFill>
                <a:latin typeface="Community Light" panose="02000303040000020003" pitchFamily="2" charset="0"/>
                <a:ea typeface="Source Sans Pro SemiBold"/>
                <a:cs typeface="Source Sans Pro SemiBold"/>
                <a:sym typeface="Source Sans Pro SemiBold"/>
              </a:rPr>
              <a:t>DID YOU KNOW? </a:t>
            </a:r>
            <a:r>
              <a:rPr lang="en-US" sz="4000" dirty="0">
                <a:solidFill>
                  <a:srgbClr val="5B696B"/>
                </a:solidFill>
                <a:latin typeface="Community Light" panose="02000303040000020003" pitchFamily="2" charset="0"/>
              </a:rPr>
              <a:t>There are over 10 million employers and 7.5 million monthly job postings on LinkedIn.</a:t>
            </a:r>
          </a:p>
        </p:txBody>
      </p:sp>
      <p:sp>
        <p:nvSpPr>
          <p:cNvPr id="11" name="Google Shape;267;p35">
            <a:extLst>
              <a:ext uri="{FF2B5EF4-FFF2-40B4-BE49-F238E27FC236}">
                <a16:creationId xmlns:a16="http://schemas.microsoft.com/office/drawing/2014/main" id="{23837466-C33A-624A-8B3E-4D0825D42485}"/>
              </a:ext>
            </a:extLst>
          </p:cNvPr>
          <p:cNvSpPr/>
          <p:nvPr/>
        </p:nvSpPr>
        <p:spPr>
          <a:xfrm>
            <a:off x="15579717" y="2833335"/>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Get the LinkedIn Job Search App</a:t>
            </a:r>
            <a:endParaRPr lang="en-US" sz="4000" dirty="0">
              <a:solidFill>
                <a:srgbClr val="5B696B"/>
              </a:solidFill>
              <a:latin typeface="Community Light" panose="02000303040000020003" pitchFamily="2" charset="0"/>
            </a:endParaRPr>
          </a:p>
        </p:txBody>
      </p:sp>
      <p:sp>
        <p:nvSpPr>
          <p:cNvPr id="12" name="Google Shape;268;p35">
            <a:extLst>
              <a:ext uri="{FF2B5EF4-FFF2-40B4-BE49-F238E27FC236}">
                <a16:creationId xmlns:a16="http://schemas.microsoft.com/office/drawing/2014/main" id="{4E75A607-778B-1E42-BB44-B3F5AD60BDF1}"/>
              </a:ext>
            </a:extLst>
          </p:cNvPr>
          <p:cNvSpPr/>
          <p:nvPr/>
        </p:nvSpPr>
        <p:spPr>
          <a:xfrm>
            <a:off x="15579717" y="5835825"/>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Search for Jobs</a:t>
            </a:r>
            <a:endParaRPr lang="en-US" sz="4000" dirty="0">
              <a:solidFill>
                <a:srgbClr val="5B696B"/>
              </a:solidFill>
              <a:latin typeface="Community Light" panose="02000303040000020003" pitchFamily="2" charset="0"/>
            </a:endParaRPr>
          </a:p>
        </p:txBody>
      </p:sp>
      <p:sp>
        <p:nvSpPr>
          <p:cNvPr id="13" name="Google Shape;269;p35">
            <a:extLst>
              <a:ext uri="{FF2B5EF4-FFF2-40B4-BE49-F238E27FC236}">
                <a16:creationId xmlns:a16="http://schemas.microsoft.com/office/drawing/2014/main" id="{41938A3C-ECCF-564D-A4E5-91123BE7AA74}"/>
              </a:ext>
            </a:extLst>
          </p:cNvPr>
          <p:cNvSpPr/>
          <p:nvPr/>
        </p:nvSpPr>
        <p:spPr>
          <a:xfrm>
            <a:off x="15585223" y="8838317"/>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Use Your Network</a:t>
            </a:r>
            <a:endParaRPr lang="en-US" sz="4000" dirty="0">
              <a:solidFill>
                <a:srgbClr val="5B696B"/>
              </a:solidFill>
              <a:latin typeface="Community Light" panose="02000303040000020003" pitchFamily="2" charset="0"/>
            </a:endParaRPr>
          </a:p>
        </p:txBody>
      </p:sp>
      <p:sp>
        <p:nvSpPr>
          <p:cNvPr id="14" name="Google Shape;270;p35">
            <a:extLst>
              <a:ext uri="{FF2B5EF4-FFF2-40B4-BE49-F238E27FC236}">
                <a16:creationId xmlns:a16="http://schemas.microsoft.com/office/drawing/2014/main" id="{8C857B79-AABA-E242-A0A4-E9BD10CDFA88}"/>
              </a:ext>
            </a:extLst>
          </p:cNvPr>
          <p:cNvSpPr/>
          <p:nvPr/>
        </p:nvSpPr>
        <p:spPr>
          <a:xfrm>
            <a:off x="15588894" y="11840809"/>
            <a:ext cx="7374815"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Apply Actively</a:t>
            </a:r>
            <a:endParaRPr lang="en-US" sz="4000" dirty="0">
              <a:solidFill>
                <a:srgbClr val="5B696B"/>
              </a:solidFill>
              <a:latin typeface="Community Light" panose="02000303040000020003" pitchFamily="2" charset="0"/>
            </a:endParaRPr>
          </a:p>
        </p:txBody>
      </p:sp>
      <p:sp>
        <p:nvSpPr>
          <p:cNvPr id="15" name="Oval 14">
            <a:extLst>
              <a:ext uri="{FF2B5EF4-FFF2-40B4-BE49-F238E27FC236}">
                <a16:creationId xmlns:a16="http://schemas.microsoft.com/office/drawing/2014/main" id="{10970B47-EA23-874C-983D-4B4CB82437F6}"/>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04</a:t>
            </a:r>
            <a:endParaRPr lang="en-US" sz="6600" dirty="0">
              <a:latin typeface="Community" panose="02000303040000020003" pitchFamily="2" charset="0"/>
            </a:endParaRPr>
          </a:p>
        </p:txBody>
      </p:sp>
      <p:sp>
        <p:nvSpPr>
          <p:cNvPr id="18" name="TextBox 17">
            <a:extLst>
              <a:ext uri="{FF2B5EF4-FFF2-40B4-BE49-F238E27FC236}">
                <a16:creationId xmlns:a16="http://schemas.microsoft.com/office/drawing/2014/main" id="{A70E22BC-3E57-F543-8960-710AED0DB3FA}"/>
              </a:ext>
            </a:extLst>
          </p:cNvPr>
          <p:cNvSpPr txBox="1"/>
          <p:nvPr/>
        </p:nvSpPr>
        <p:spPr>
          <a:xfrm>
            <a:off x="18422471" y="1156447"/>
            <a:ext cx="0" cy="0"/>
          </a:xfrm>
          <a:prstGeom prst="rect">
            <a:avLst/>
          </a:prstGeom>
          <a:noFill/>
        </p:spPr>
        <p:txBody>
          <a:bodyPr wrap="none" lIns="0" tIns="0" rIns="0" bIns="0" rtlCol="0">
            <a:noAutofit/>
          </a:bodyPr>
          <a:lstStyle/>
          <a:p>
            <a:pPr algn="l"/>
            <a:endParaRPr lang="en-US" dirty="0">
              <a:latin typeface="LKN Sans" panose="02000503040000020003" pitchFamily="2" charset="0"/>
            </a:endParaRPr>
          </a:p>
        </p:txBody>
      </p:sp>
      <p:sp>
        <p:nvSpPr>
          <p:cNvPr id="19" name="Oval 18">
            <a:extLst>
              <a:ext uri="{FF2B5EF4-FFF2-40B4-BE49-F238E27FC236}">
                <a16:creationId xmlns:a16="http://schemas.microsoft.com/office/drawing/2014/main" id="{48960853-C1D1-EA48-B626-5445563C939B}"/>
              </a:ext>
            </a:extLst>
          </p:cNvPr>
          <p:cNvSpPr/>
          <p:nvPr/>
        </p:nvSpPr>
        <p:spPr>
          <a:xfrm>
            <a:off x="14564064" y="12338874"/>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3" name="Oval 22">
            <a:extLst>
              <a:ext uri="{FF2B5EF4-FFF2-40B4-BE49-F238E27FC236}">
                <a16:creationId xmlns:a16="http://schemas.microsoft.com/office/drawing/2014/main" id="{FA2FCF4F-5675-E744-914F-EBDF79EF4C28}"/>
              </a:ext>
            </a:extLst>
          </p:cNvPr>
          <p:cNvSpPr/>
          <p:nvPr/>
        </p:nvSpPr>
        <p:spPr>
          <a:xfrm>
            <a:off x="14564064" y="4832646"/>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97F27C-9B23-C448-859B-330DC94D22E1}"/>
              </a:ext>
            </a:extLst>
          </p:cNvPr>
          <p:cNvSpPr/>
          <p:nvPr/>
        </p:nvSpPr>
        <p:spPr>
          <a:xfrm>
            <a:off x="14560394" y="7835137"/>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7207C2-A28A-B445-BD5B-FA20B57305F3}"/>
              </a:ext>
            </a:extLst>
          </p:cNvPr>
          <p:cNvSpPr/>
          <p:nvPr/>
        </p:nvSpPr>
        <p:spPr>
          <a:xfrm>
            <a:off x="14560394" y="10837628"/>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89D56C-7BF8-A247-A370-4FB49AF34F06}"/>
              </a:ext>
            </a:extLst>
          </p:cNvPr>
          <p:cNvSpPr/>
          <p:nvPr/>
        </p:nvSpPr>
        <p:spPr>
          <a:xfrm>
            <a:off x="14554888" y="3331400"/>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1" name="Oval 20">
            <a:extLst>
              <a:ext uri="{FF2B5EF4-FFF2-40B4-BE49-F238E27FC236}">
                <a16:creationId xmlns:a16="http://schemas.microsoft.com/office/drawing/2014/main" id="{4B8B4EAD-D34E-9C45-B113-F6F5B6102D12}"/>
              </a:ext>
            </a:extLst>
          </p:cNvPr>
          <p:cNvSpPr/>
          <p:nvPr/>
        </p:nvSpPr>
        <p:spPr>
          <a:xfrm>
            <a:off x="14554888" y="6333891"/>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2" name="Oval 21">
            <a:extLst>
              <a:ext uri="{FF2B5EF4-FFF2-40B4-BE49-F238E27FC236}">
                <a16:creationId xmlns:a16="http://schemas.microsoft.com/office/drawing/2014/main" id="{C3F8B1EC-D1B3-AD43-909C-798175996BBC}"/>
              </a:ext>
            </a:extLst>
          </p:cNvPr>
          <p:cNvSpPr/>
          <p:nvPr/>
        </p:nvSpPr>
        <p:spPr>
          <a:xfrm>
            <a:off x="14560394" y="9336382"/>
            <a:ext cx="693368" cy="704083"/>
          </a:xfrm>
          <a:prstGeom prst="ellipse">
            <a:avLst/>
          </a:prstGeom>
          <a:solidFill>
            <a:schemeClr val="bg1"/>
          </a:solidFill>
          <a:ln w="76200">
            <a:solidFill>
              <a:srgbClr val="7E8F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6" name="Google Shape;267;p35">
            <a:extLst>
              <a:ext uri="{FF2B5EF4-FFF2-40B4-BE49-F238E27FC236}">
                <a16:creationId xmlns:a16="http://schemas.microsoft.com/office/drawing/2014/main" id="{E80CA915-9A99-5345-B87F-D01B7C02226C}"/>
              </a:ext>
            </a:extLst>
          </p:cNvPr>
          <p:cNvSpPr/>
          <p:nvPr/>
        </p:nvSpPr>
        <p:spPr>
          <a:xfrm>
            <a:off x="15588894" y="4334578"/>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Set Career Interests</a:t>
            </a:r>
            <a:endParaRPr lang="en-US" sz="4000" dirty="0">
              <a:solidFill>
                <a:srgbClr val="5B696B"/>
              </a:solidFill>
              <a:latin typeface="Community Light" panose="02000303040000020003" pitchFamily="2" charset="0"/>
            </a:endParaRPr>
          </a:p>
        </p:txBody>
      </p:sp>
      <p:sp>
        <p:nvSpPr>
          <p:cNvPr id="27" name="Google Shape;267;p35">
            <a:extLst>
              <a:ext uri="{FF2B5EF4-FFF2-40B4-BE49-F238E27FC236}">
                <a16:creationId xmlns:a16="http://schemas.microsoft.com/office/drawing/2014/main" id="{7150CFA1-D0E8-1440-B711-E61194C9A0E9}"/>
              </a:ext>
            </a:extLst>
          </p:cNvPr>
          <p:cNvSpPr/>
          <p:nvPr/>
        </p:nvSpPr>
        <p:spPr>
          <a:xfrm>
            <a:off x="15585223" y="7337072"/>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Review “Jobs You May Be Interested In”</a:t>
            </a:r>
            <a:endParaRPr lang="en-US" sz="4000" dirty="0">
              <a:solidFill>
                <a:srgbClr val="5B696B"/>
              </a:solidFill>
              <a:latin typeface="Community Light" panose="02000303040000020003" pitchFamily="2" charset="0"/>
            </a:endParaRPr>
          </a:p>
        </p:txBody>
      </p:sp>
      <p:sp>
        <p:nvSpPr>
          <p:cNvPr id="28" name="Google Shape;267;p35">
            <a:extLst>
              <a:ext uri="{FF2B5EF4-FFF2-40B4-BE49-F238E27FC236}">
                <a16:creationId xmlns:a16="http://schemas.microsoft.com/office/drawing/2014/main" id="{826FFDB0-F853-4244-8BEF-71ED866ADF3E}"/>
              </a:ext>
            </a:extLst>
          </p:cNvPr>
          <p:cNvSpPr/>
          <p:nvPr/>
        </p:nvSpPr>
        <p:spPr>
          <a:xfrm>
            <a:off x="15588894" y="10339563"/>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5B696B"/>
                </a:solidFill>
                <a:latin typeface="Community Light" panose="02000303040000020003" pitchFamily="2" charset="0"/>
                <a:ea typeface="Source Sans Pro Light"/>
                <a:cs typeface="Source Sans Pro Light"/>
                <a:sym typeface="Source Sans Pro Light"/>
              </a:rPr>
              <a:t>Follow Companies</a:t>
            </a:r>
            <a:endParaRPr lang="en-US" sz="4000" dirty="0">
              <a:solidFill>
                <a:srgbClr val="5B696B"/>
              </a:solidFill>
              <a:latin typeface="Community Light" panose="02000303040000020003" pitchFamily="2" charset="0"/>
            </a:endParaRPr>
          </a:p>
        </p:txBody>
      </p:sp>
    </p:spTree>
    <p:extLst>
      <p:ext uri="{BB962C8B-B14F-4D97-AF65-F5344CB8AC3E}">
        <p14:creationId xmlns:p14="http://schemas.microsoft.com/office/powerpoint/2010/main" val="1638162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7F7D8C-666D-BA4C-BE7F-0CA2739B6A19}"/>
              </a:ext>
            </a:extLst>
          </p:cNvPr>
          <p:cNvSpPr/>
          <p:nvPr/>
        </p:nvSpPr>
        <p:spPr>
          <a:xfrm>
            <a:off x="12083442"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180D67D-9373-794C-B430-CD8903A65A98}"/>
              </a:ext>
            </a:extLst>
          </p:cNvPr>
          <p:cNvPicPr>
            <a:picLocks noChangeAspect="1"/>
          </p:cNvPicPr>
          <p:nvPr/>
        </p:nvPicPr>
        <p:blipFill rotWithShape="1">
          <a:blip r:embed="rId3"/>
          <a:srcRect l="7328" r="7333"/>
          <a:stretch/>
        </p:blipFill>
        <p:spPr>
          <a:xfrm>
            <a:off x="1700505" y="2302517"/>
            <a:ext cx="12863650" cy="8670283"/>
          </a:xfrm>
          <a:prstGeom prst="rect">
            <a:avLst/>
          </a:prstGeom>
        </p:spPr>
      </p:pic>
      <p:sp>
        <p:nvSpPr>
          <p:cNvPr id="3" name="Google Shape;612;p58">
            <a:extLst>
              <a:ext uri="{FF2B5EF4-FFF2-40B4-BE49-F238E27FC236}">
                <a16:creationId xmlns:a16="http://schemas.microsoft.com/office/drawing/2014/main" id="{A28A9E66-8EFD-E946-9DA6-74F74E708E62}"/>
              </a:ext>
            </a:extLst>
          </p:cNvPr>
          <p:cNvSpPr txBox="1">
            <a:spLocks/>
          </p:cNvSpPr>
          <p:nvPr/>
        </p:nvSpPr>
        <p:spPr>
          <a:xfrm>
            <a:off x="16305431" y="2498555"/>
            <a:ext cx="8105778"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4"/>
              </a:buClr>
              <a:buSzPts val="6600"/>
              <a:buFont typeface="Source Sans Pro"/>
              <a:buNone/>
            </a:pPr>
            <a:r>
              <a:rPr lang="en-US" sz="6600" dirty="0">
                <a:solidFill>
                  <a:srgbClr val="7E8F1D"/>
                </a:solidFill>
              </a:rPr>
              <a:t>Set Career Interests</a:t>
            </a:r>
          </a:p>
        </p:txBody>
      </p:sp>
      <p:sp>
        <p:nvSpPr>
          <p:cNvPr id="4" name="Google Shape;613;p58">
            <a:extLst>
              <a:ext uri="{FF2B5EF4-FFF2-40B4-BE49-F238E27FC236}">
                <a16:creationId xmlns:a16="http://schemas.microsoft.com/office/drawing/2014/main" id="{0CD9DA04-FC40-E14A-B75C-853431CBA749}"/>
              </a:ext>
            </a:extLst>
          </p:cNvPr>
          <p:cNvSpPr txBox="1">
            <a:spLocks/>
          </p:cNvSpPr>
          <p:nvPr/>
        </p:nvSpPr>
        <p:spPr>
          <a:xfrm>
            <a:off x="16305431" y="4151315"/>
            <a:ext cx="8772594" cy="2167656"/>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solidFill>
                  <a:srgbClr val="5B696B"/>
                </a:solidFill>
                <a:latin typeface="Community Light" panose="02000303040000020003" pitchFamily="2" charset="0"/>
              </a:rPr>
              <a:t>Include potential job titles and locations in your career interests to receive more relevant job suggestions</a:t>
            </a:r>
          </a:p>
        </p:txBody>
      </p:sp>
      <p:sp>
        <p:nvSpPr>
          <p:cNvPr id="5" name="Google Shape;614;p58">
            <a:extLst>
              <a:ext uri="{FF2B5EF4-FFF2-40B4-BE49-F238E27FC236}">
                <a16:creationId xmlns:a16="http://schemas.microsoft.com/office/drawing/2014/main" id="{6C87919A-857B-544A-9EBD-04FBF7564544}"/>
              </a:ext>
            </a:extLst>
          </p:cNvPr>
          <p:cNvSpPr txBox="1"/>
          <p:nvPr/>
        </p:nvSpPr>
        <p:spPr>
          <a:xfrm>
            <a:off x="15270480" y="6956747"/>
            <a:ext cx="10026044" cy="2229599"/>
          </a:xfrm>
          <a:prstGeom prst="rect">
            <a:avLst/>
          </a:prstGeom>
          <a:noFill/>
          <a:ln>
            <a:noFill/>
          </a:ln>
        </p:spPr>
        <p:txBody>
          <a:bodyPr spcFirstLastPara="1" wrap="square" lIns="2103100" tIns="182875" rIns="1097275" bIns="182875" anchor="ctr" anchorCtr="0">
            <a:noAutofit/>
          </a:bodyPr>
          <a:lstStyle/>
          <a:p>
            <a:pPr marL="0" marR="0" lvl="0" indent="0" algn="l" rtl="0">
              <a:lnSpc>
                <a:spcPct val="100000"/>
              </a:lnSpc>
              <a:spcBef>
                <a:spcPts val="0"/>
              </a:spcBef>
              <a:spcAft>
                <a:spcPts val="0"/>
              </a:spcAft>
              <a:buClr>
                <a:srgbClr val="3F3F3F"/>
              </a:buClr>
              <a:buSzPts val="3600"/>
              <a:buFont typeface="Arial"/>
              <a:buNone/>
            </a:pPr>
            <a:r>
              <a:rPr lang="en-US" sz="3200" i="1" dirty="0">
                <a:solidFill>
                  <a:srgbClr val="5B696B"/>
                </a:solidFill>
                <a:latin typeface="Community" panose="02000303040000020003" pitchFamily="2" charset="0"/>
                <a:ea typeface="Source Sans Pro Light"/>
                <a:cs typeface="Source Sans Pro Light"/>
                <a:sym typeface="Source Sans Pro Light"/>
              </a:rPr>
              <a:t>Turn on the Open Candidates setting to let employers know </a:t>
            </a:r>
            <a:br>
              <a:rPr lang="en-US" sz="3200" i="1" dirty="0">
                <a:solidFill>
                  <a:srgbClr val="5B696B"/>
                </a:solidFill>
                <a:latin typeface="Community" panose="02000303040000020003" pitchFamily="2" charset="0"/>
                <a:ea typeface="Source Sans Pro Light"/>
                <a:cs typeface="Source Sans Pro Light"/>
                <a:sym typeface="Source Sans Pro Light"/>
              </a:rPr>
            </a:br>
            <a:r>
              <a:rPr lang="en-US" sz="3200" i="1" dirty="0">
                <a:solidFill>
                  <a:srgbClr val="5B696B"/>
                </a:solidFill>
                <a:latin typeface="Community" panose="02000303040000020003" pitchFamily="2" charset="0"/>
                <a:ea typeface="Source Sans Pro Light"/>
                <a:cs typeface="Source Sans Pro Light"/>
                <a:sym typeface="Source Sans Pro Light"/>
              </a:rPr>
              <a:t>you are actively searching and available for a new job.</a:t>
            </a:r>
            <a:endParaRPr sz="3200" i="1" dirty="0">
              <a:solidFill>
                <a:srgbClr val="5B696B"/>
              </a:solidFill>
              <a:latin typeface="Community" panose="02000303040000020003" pitchFamily="2" charset="0"/>
            </a:endParaRPr>
          </a:p>
        </p:txBody>
      </p:sp>
      <p:sp>
        <p:nvSpPr>
          <p:cNvPr id="6" name="Google Shape;615;p58">
            <a:extLst>
              <a:ext uri="{FF2B5EF4-FFF2-40B4-BE49-F238E27FC236}">
                <a16:creationId xmlns:a16="http://schemas.microsoft.com/office/drawing/2014/main" id="{396DAFFD-C519-2E49-AA50-8CDFF6EACE4C}"/>
              </a:ext>
            </a:extLst>
          </p:cNvPr>
          <p:cNvSpPr txBox="1"/>
          <p:nvPr/>
        </p:nvSpPr>
        <p:spPr>
          <a:xfrm>
            <a:off x="15280655" y="9403801"/>
            <a:ext cx="10015869" cy="2031325"/>
          </a:xfrm>
          <a:prstGeom prst="rect">
            <a:avLst/>
          </a:prstGeom>
          <a:noFill/>
          <a:ln>
            <a:noFill/>
          </a:ln>
        </p:spPr>
        <p:txBody>
          <a:bodyPr spcFirstLastPara="1" wrap="square" lIns="2103100" tIns="182875" rIns="1097275" bIns="182875" anchor="ctr" anchorCtr="0">
            <a:noAutofit/>
          </a:bodyPr>
          <a:lstStyle/>
          <a:p>
            <a:pPr marL="0" marR="0" lvl="0" indent="0" algn="l" rtl="0">
              <a:lnSpc>
                <a:spcPct val="100000"/>
              </a:lnSpc>
              <a:spcBef>
                <a:spcPts val="0"/>
              </a:spcBef>
              <a:spcAft>
                <a:spcPts val="0"/>
              </a:spcAft>
              <a:buClr>
                <a:srgbClr val="3F3F3F"/>
              </a:buClr>
              <a:buSzPts val="3600"/>
              <a:buFont typeface="Arial"/>
              <a:buNone/>
            </a:pPr>
            <a:r>
              <a:rPr lang="en-US" sz="3200" b="0" i="1" dirty="0">
                <a:solidFill>
                  <a:srgbClr val="5B696B"/>
                </a:solidFill>
                <a:latin typeface="Community" panose="02000303040000020003" pitchFamily="2" charset="0"/>
                <a:ea typeface="Source Sans Pro Light"/>
                <a:cs typeface="Source Sans Pro Light"/>
                <a:sym typeface="Source Sans Pro Light"/>
              </a:rPr>
              <a:t>Download the LinkedIn Job Search Mobile App to see new job notifications quickly</a:t>
            </a:r>
            <a:endParaRPr sz="3200" dirty="0">
              <a:solidFill>
                <a:srgbClr val="5B696B"/>
              </a:solidFill>
              <a:latin typeface="Community" panose="02000303040000020003" pitchFamily="2" charset="0"/>
            </a:endParaRPr>
          </a:p>
        </p:txBody>
      </p:sp>
      <p:pic>
        <p:nvPicPr>
          <p:cNvPr id="9" name="Google Shape;623;p58">
            <a:hlinkClick r:id="rId4"/>
            <a:extLst>
              <a:ext uri="{FF2B5EF4-FFF2-40B4-BE49-F238E27FC236}">
                <a16:creationId xmlns:a16="http://schemas.microsoft.com/office/drawing/2014/main" id="{23D2D6CD-C812-A847-A214-EA04EA59DCB9}"/>
              </a:ext>
            </a:extLst>
          </p:cNvPr>
          <p:cNvPicPr preferRelativeResize="0"/>
          <p:nvPr/>
        </p:nvPicPr>
        <p:blipFill rotWithShape="1">
          <a:blip r:embed="rId5">
            <a:alphaModFix/>
          </a:blip>
          <a:srcRect/>
          <a:stretch/>
        </p:blipFill>
        <p:spPr>
          <a:xfrm>
            <a:off x="16728453" y="11398139"/>
            <a:ext cx="3738492" cy="1108585"/>
          </a:xfrm>
          <a:prstGeom prst="rect">
            <a:avLst/>
          </a:prstGeom>
          <a:noFill/>
          <a:ln>
            <a:noFill/>
          </a:ln>
        </p:spPr>
      </p:pic>
      <p:pic>
        <p:nvPicPr>
          <p:cNvPr id="11" name="Google Shape;624;p58">
            <a:hlinkClick r:id="rId6"/>
            <a:extLst>
              <a:ext uri="{FF2B5EF4-FFF2-40B4-BE49-F238E27FC236}">
                <a16:creationId xmlns:a16="http://schemas.microsoft.com/office/drawing/2014/main" id="{D9079839-7594-E443-86A8-4BDA513FB8C2}"/>
              </a:ext>
            </a:extLst>
          </p:cNvPr>
          <p:cNvPicPr preferRelativeResize="0"/>
          <p:nvPr/>
        </p:nvPicPr>
        <p:blipFill rotWithShape="1">
          <a:blip r:embed="rId7">
            <a:alphaModFix/>
          </a:blip>
          <a:srcRect/>
          <a:stretch/>
        </p:blipFill>
        <p:spPr>
          <a:xfrm>
            <a:off x="20422160" y="11304633"/>
            <a:ext cx="3965015" cy="1295595"/>
          </a:xfrm>
          <a:prstGeom prst="rect">
            <a:avLst/>
          </a:prstGeom>
          <a:noFill/>
          <a:ln>
            <a:noFill/>
          </a:ln>
        </p:spPr>
      </p:pic>
      <p:sp>
        <p:nvSpPr>
          <p:cNvPr id="14" name="Oval 13">
            <a:extLst>
              <a:ext uri="{FF2B5EF4-FFF2-40B4-BE49-F238E27FC236}">
                <a16:creationId xmlns:a16="http://schemas.microsoft.com/office/drawing/2014/main" id="{50DE008B-1BE7-0948-98A5-2D06E1A755DD}"/>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04</a:t>
            </a:r>
            <a:endParaRPr lang="en-US" sz="6600" dirty="0">
              <a:latin typeface="Community" panose="02000303040000020003" pitchFamily="2" charset="0"/>
            </a:endParaRPr>
          </a:p>
        </p:txBody>
      </p:sp>
      <p:pic>
        <p:nvPicPr>
          <p:cNvPr id="27" name="Google Shape;523;p53">
            <a:extLst>
              <a:ext uri="{FF2B5EF4-FFF2-40B4-BE49-F238E27FC236}">
                <a16:creationId xmlns:a16="http://schemas.microsoft.com/office/drawing/2014/main" id="{C1F052D2-A2A3-AF41-894F-7630E98015CE}"/>
              </a:ext>
            </a:extLst>
          </p:cNvPr>
          <p:cNvPicPr preferRelativeResize="0"/>
          <p:nvPr/>
        </p:nvPicPr>
        <p:blipFill rotWithShape="1">
          <a:blip r:embed="rId8">
            <a:alphaModFix/>
          </a:blip>
          <a:srcRect/>
          <a:stretch/>
        </p:blipFill>
        <p:spPr>
          <a:xfrm>
            <a:off x="16109581" y="7307117"/>
            <a:ext cx="1079500" cy="1143000"/>
          </a:xfrm>
          <a:prstGeom prst="rect">
            <a:avLst/>
          </a:prstGeom>
          <a:noFill/>
          <a:ln>
            <a:noFill/>
          </a:ln>
        </p:spPr>
      </p:pic>
      <p:pic>
        <p:nvPicPr>
          <p:cNvPr id="28" name="Google Shape;523;p53">
            <a:extLst>
              <a:ext uri="{FF2B5EF4-FFF2-40B4-BE49-F238E27FC236}">
                <a16:creationId xmlns:a16="http://schemas.microsoft.com/office/drawing/2014/main" id="{D04CB0E6-4205-A849-9C40-B587D53FDDA5}"/>
              </a:ext>
            </a:extLst>
          </p:cNvPr>
          <p:cNvPicPr preferRelativeResize="0"/>
          <p:nvPr/>
        </p:nvPicPr>
        <p:blipFill rotWithShape="1">
          <a:blip r:embed="rId8">
            <a:alphaModFix/>
          </a:blip>
          <a:srcRect/>
          <a:stretch/>
        </p:blipFill>
        <p:spPr>
          <a:xfrm>
            <a:off x="16109581" y="9617363"/>
            <a:ext cx="1079500" cy="1143000"/>
          </a:xfrm>
          <a:prstGeom prst="rect">
            <a:avLst/>
          </a:prstGeom>
          <a:noFill/>
          <a:ln>
            <a:noFill/>
          </a:ln>
        </p:spPr>
      </p:pic>
      <p:pic>
        <p:nvPicPr>
          <p:cNvPr id="21" name="Picture 20">
            <a:extLst>
              <a:ext uri="{FF2B5EF4-FFF2-40B4-BE49-F238E27FC236}">
                <a16:creationId xmlns:a16="http://schemas.microsoft.com/office/drawing/2014/main" id="{0A3277D9-A64F-434A-942C-47DA364BEA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2376451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D6809D-DC2D-264F-8054-61AEC094CD45}"/>
              </a:ext>
            </a:extLst>
          </p:cNvPr>
          <p:cNvSpPr/>
          <p:nvPr/>
        </p:nvSpPr>
        <p:spPr>
          <a:xfrm>
            <a:off x="12083442"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635;p59">
            <a:extLst>
              <a:ext uri="{FF2B5EF4-FFF2-40B4-BE49-F238E27FC236}">
                <a16:creationId xmlns:a16="http://schemas.microsoft.com/office/drawing/2014/main" id="{917FDB55-75D3-8F45-9182-1C84522ADEEF}"/>
              </a:ext>
            </a:extLst>
          </p:cNvPr>
          <p:cNvPicPr preferRelativeResize="0">
            <a:picLocks/>
          </p:cNvPicPr>
          <p:nvPr/>
        </p:nvPicPr>
        <p:blipFill rotWithShape="1">
          <a:blip r:embed="rId3">
            <a:alphaModFix/>
          </a:blip>
          <a:srcRect/>
          <a:stretch/>
        </p:blipFill>
        <p:spPr>
          <a:xfrm>
            <a:off x="1931831" y="2302517"/>
            <a:ext cx="12634175" cy="8786193"/>
          </a:xfrm>
          <a:prstGeom prst="rect">
            <a:avLst/>
          </a:prstGeom>
          <a:noFill/>
          <a:ln>
            <a:noFill/>
          </a:ln>
        </p:spPr>
      </p:pic>
      <p:sp>
        <p:nvSpPr>
          <p:cNvPr id="3" name="Google Shape;630;p59">
            <a:extLst>
              <a:ext uri="{FF2B5EF4-FFF2-40B4-BE49-F238E27FC236}">
                <a16:creationId xmlns:a16="http://schemas.microsoft.com/office/drawing/2014/main" id="{8003CBC9-BF94-024B-9B7D-BA9E3B0FEA1C}"/>
              </a:ext>
            </a:extLst>
          </p:cNvPr>
          <p:cNvSpPr txBox="1">
            <a:spLocks/>
          </p:cNvSpPr>
          <p:nvPr/>
        </p:nvSpPr>
        <p:spPr>
          <a:xfrm>
            <a:off x="17020417" y="2499647"/>
            <a:ext cx="6893058"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4"/>
              </a:buClr>
              <a:buSzPts val="6600"/>
              <a:buFont typeface="Source Sans Pro"/>
              <a:buNone/>
            </a:pPr>
            <a:r>
              <a:rPr lang="en-US" sz="6600" dirty="0">
                <a:solidFill>
                  <a:srgbClr val="7E8F1D"/>
                </a:solidFill>
              </a:rPr>
              <a:t>Search for Jobs</a:t>
            </a:r>
          </a:p>
        </p:txBody>
      </p:sp>
      <p:sp>
        <p:nvSpPr>
          <p:cNvPr id="4" name="Google Shape;631;p59">
            <a:extLst>
              <a:ext uri="{FF2B5EF4-FFF2-40B4-BE49-F238E27FC236}">
                <a16:creationId xmlns:a16="http://schemas.microsoft.com/office/drawing/2014/main" id="{86B5769A-9EE9-3744-97D0-12CAC0F2EF79}"/>
              </a:ext>
            </a:extLst>
          </p:cNvPr>
          <p:cNvSpPr txBox="1">
            <a:spLocks/>
          </p:cNvSpPr>
          <p:nvPr/>
        </p:nvSpPr>
        <p:spPr>
          <a:xfrm>
            <a:off x="17020417" y="4349537"/>
            <a:ext cx="7165393" cy="1938992"/>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latin typeface="Community Light" panose="02000303040000020003" pitchFamily="2" charset="0"/>
              </a:rPr>
              <a:t>Use LinkedIn’s search filters to </a:t>
            </a:r>
            <a:br>
              <a:rPr lang="en-US" sz="4000" dirty="0">
                <a:latin typeface="Community Light" panose="02000303040000020003" pitchFamily="2" charset="0"/>
              </a:rPr>
            </a:br>
            <a:r>
              <a:rPr lang="en-US" sz="4000" dirty="0">
                <a:latin typeface="Community Light" panose="02000303040000020003" pitchFamily="2" charset="0"/>
              </a:rPr>
              <a:t>find jobs by:</a:t>
            </a:r>
          </a:p>
        </p:txBody>
      </p:sp>
      <p:sp>
        <p:nvSpPr>
          <p:cNvPr id="5" name="Google Shape;632;p59">
            <a:extLst>
              <a:ext uri="{FF2B5EF4-FFF2-40B4-BE49-F238E27FC236}">
                <a16:creationId xmlns:a16="http://schemas.microsoft.com/office/drawing/2014/main" id="{C253271D-D8B0-534F-99DC-D28FC7A639C4}"/>
              </a:ext>
            </a:extLst>
          </p:cNvPr>
          <p:cNvSpPr txBox="1"/>
          <p:nvPr/>
        </p:nvSpPr>
        <p:spPr>
          <a:xfrm>
            <a:off x="17062623" y="5913548"/>
            <a:ext cx="5051380" cy="6797900"/>
          </a:xfrm>
          <a:prstGeom prst="rect">
            <a:avLst/>
          </a:prstGeom>
          <a:noFill/>
          <a:ln>
            <a:noFill/>
          </a:ln>
        </p:spPr>
        <p:txBody>
          <a:bodyPr spcFirstLastPara="1" wrap="square" lIns="457200" tIns="365750" rIns="640075" bIns="457200" anchor="t" anchorCtr="0">
            <a:noAutofit/>
          </a:bodyPr>
          <a:lstStyle/>
          <a:p>
            <a:pPr marL="528637" marR="0" lvl="0" indent="-457200" algn="l" rtl="0">
              <a:lnSpc>
                <a:spcPct val="90000"/>
              </a:lnSpc>
              <a:spcBef>
                <a:spcPts val="0"/>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Keyword</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Job title</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Company</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Location</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Function</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Industry</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Experience level</a:t>
            </a:r>
            <a:endParaRPr sz="3200" dirty="0">
              <a:solidFill>
                <a:srgbClr val="5B696B"/>
              </a:solidFill>
              <a:latin typeface="Community Light" panose="02000303040000020003" pitchFamily="2" charset="0"/>
            </a:endParaRPr>
          </a:p>
          <a:p>
            <a:pPr marL="528637" marR="0" lvl="0" indent="-457200" algn="l" rtl="0">
              <a:lnSpc>
                <a:spcPct val="90000"/>
              </a:lnSpc>
              <a:spcBef>
                <a:spcPts val="2667"/>
              </a:spcBef>
              <a:spcAft>
                <a:spcPts val="0"/>
              </a:spcAft>
              <a:buClr>
                <a:srgbClr val="7E8F1D"/>
              </a:buClr>
              <a:buSzPts val="5600"/>
              <a:buFont typeface="Wingdings" pitchFamily="2" charset="2"/>
              <a:buChar char="ü"/>
            </a:pPr>
            <a:r>
              <a:rPr lang="en-US" sz="3200" dirty="0">
                <a:solidFill>
                  <a:srgbClr val="5B696B"/>
                </a:solidFill>
                <a:latin typeface="Community Light" panose="02000303040000020003" pitchFamily="2" charset="0"/>
                <a:ea typeface="Source Sans Pro Light"/>
                <a:cs typeface="Source Sans Pro Light"/>
                <a:sym typeface="Source Sans Pro Light"/>
              </a:rPr>
              <a:t>Date posted</a:t>
            </a:r>
            <a:endParaRPr sz="3200" dirty="0">
              <a:solidFill>
                <a:srgbClr val="5B696B"/>
              </a:solidFill>
              <a:latin typeface="Community Light" panose="02000303040000020003" pitchFamily="2" charset="0"/>
            </a:endParaRPr>
          </a:p>
        </p:txBody>
      </p:sp>
      <p:sp>
        <p:nvSpPr>
          <p:cNvPr id="7" name="Oval 6">
            <a:extLst>
              <a:ext uri="{FF2B5EF4-FFF2-40B4-BE49-F238E27FC236}">
                <a16:creationId xmlns:a16="http://schemas.microsoft.com/office/drawing/2014/main" id="{DC4DDD8D-8EAE-EC4F-83B2-63A7673C0E0E}"/>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04</a:t>
            </a:r>
            <a:endParaRPr lang="en-US" sz="6600" dirty="0">
              <a:latin typeface="Community" panose="02000303040000020003" pitchFamily="2" charset="0"/>
            </a:endParaRPr>
          </a:p>
        </p:txBody>
      </p:sp>
      <p:pic>
        <p:nvPicPr>
          <p:cNvPr id="16" name="Picture 15">
            <a:extLst>
              <a:ext uri="{FF2B5EF4-FFF2-40B4-BE49-F238E27FC236}">
                <a16:creationId xmlns:a16="http://schemas.microsoft.com/office/drawing/2014/main" id="{4C1A43AC-B5E1-2D45-8D09-991B78B8CC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83" y="1587799"/>
            <a:ext cx="16565800" cy="10502612"/>
          </a:xfrm>
          <a:prstGeom prst="rect">
            <a:avLst/>
          </a:prstGeom>
        </p:spPr>
      </p:pic>
    </p:spTree>
    <p:extLst>
      <p:ext uri="{BB962C8B-B14F-4D97-AF65-F5344CB8AC3E}">
        <p14:creationId xmlns:p14="http://schemas.microsoft.com/office/powerpoint/2010/main" val="4182727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0FA23A-76E1-3E4D-B846-492B4EE8A4CD}"/>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E293396-E013-864C-9B5E-B5B0D2855964}"/>
              </a:ext>
            </a:extLst>
          </p:cNvPr>
          <p:cNvPicPr>
            <a:picLocks noChangeAspect="1"/>
          </p:cNvPicPr>
          <p:nvPr/>
        </p:nvPicPr>
        <p:blipFill rotWithShape="1">
          <a:blip r:embed="rId3"/>
          <a:srcRect r="10764" b="14461"/>
          <a:stretch/>
        </p:blipFill>
        <p:spPr>
          <a:xfrm>
            <a:off x="9746758" y="3872279"/>
            <a:ext cx="12644191" cy="6647950"/>
          </a:xfrm>
          <a:prstGeom prst="rect">
            <a:avLst/>
          </a:prstGeom>
        </p:spPr>
      </p:pic>
      <p:sp>
        <p:nvSpPr>
          <p:cNvPr id="3" name="Google Shape;641;p60">
            <a:extLst>
              <a:ext uri="{FF2B5EF4-FFF2-40B4-BE49-F238E27FC236}">
                <a16:creationId xmlns:a16="http://schemas.microsoft.com/office/drawing/2014/main" id="{26FF87E4-BA2B-EF46-8B67-A0D723DE7A01}"/>
              </a:ext>
            </a:extLst>
          </p:cNvPr>
          <p:cNvSpPr txBox="1">
            <a:spLocks/>
          </p:cNvSpPr>
          <p:nvPr/>
        </p:nvSpPr>
        <p:spPr>
          <a:xfrm>
            <a:off x="0" y="2406430"/>
            <a:ext cx="9553575" cy="2566857"/>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4"/>
              </a:buClr>
              <a:buSzPts val="6600"/>
              <a:buFont typeface="Source Sans Pro"/>
              <a:buNone/>
            </a:pPr>
            <a:r>
              <a:rPr lang="en-US" sz="6600" dirty="0">
                <a:solidFill>
                  <a:srgbClr val="7E8F1D"/>
                </a:solidFill>
              </a:rPr>
              <a:t>Review Jobs You May Be Interested In</a:t>
            </a:r>
          </a:p>
        </p:txBody>
      </p:sp>
      <p:sp>
        <p:nvSpPr>
          <p:cNvPr id="4" name="Google Shape;642;p60">
            <a:extLst>
              <a:ext uri="{FF2B5EF4-FFF2-40B4-BE49-F238E27FC236}">
                <a16:creationId xmlns:a16="http://schemas.microsoft.com/office/drawing/2014/main" id="{BC012204-6FF6-7743-B0A7-51E81AA5920C}"/>
              </a:ext>
            </a:extLst>
          </p:cNvPr>
          <p:cNvSpPr txBox="1">
            <a:spLocks/>
          </p:cNvSpPr>
          <p:nvPr/>
        </p:nvSpPr>
        <p:spPr>
          <a:xfrm>
            <a:off x="-1" y="4973287"/>
            <a:ext cx="9553575" cy="4639732"/>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925" indent="0">
              <a:spcBef>
                <a:spcPts val="0"/>
              </a:spcBef>
              <a:buClr>
                <a:schemeClr val="accent4"/>
              </a:buClr>
              <a:buSzPts val="5600"/>
              <a:buFont typeface="Arial" panose="020B0604020202020204" pitchFamily="34" charset="0"/>
              <a:buNone/>
            </a:pPr>
            <a:r>
              <a:rPr lang="en-US" sz="4000" dirty="0">
                <a:latin typeface="Community Light" panose="02000303040000020003" pitchFamily="2" charset="0"/>
              </a:rPr>
              <a:t>For the best jobs, make sure your profile is filled out with accurate: </a:t>
            </a:r>
          </a:p>
          <a:p>
            <a:pPr marL="492125">
              <a:spcBef>
                <a:spcPts val="2667"/>
              </a:spcBef>
              <a:buClr>
                <a:srgbClr val="7E8F1D"/>
              </a:buClr>
              <a:buSzPts val="5600"/>
              <a:buFont typeface="Wingdings" pitchFamily="2" charset="2"/>
              <a:buChar char="ü"/>
            </a:pPr>
            <a:r>
              <a:rPr lang="en-US" sz="3200" dirty="0">
                <a:latin typeface="Community Light" panose="02000303040000020003" pitchFamily="2" charset="0"/>
              </a:rPr>
              <a:t>Work experience</a:t>
            </a:r>
          </a:p>
          <a:p>
            <a:pPr marL="492125">
              <a:spcBef>
                <a:spcPts val="2667"/>
              </a:spcBef>
              <a:buClr>
                <a:srgbClr val="7E8F1D"/>
              </a:buClr>
              <a:buSzPts val="5600"/>
              <a:buFont typeface="Wingdings" pitchFamily="2" charset="2"/>
              <a:buChar char="ü"/>
            </a:pPr>
            <a:r>
              <a:rPr lang="en-US" sz="3200" dirty="0">
                <a:latin typeface="Community Light" panose="02000303040000020003" pitchFamily="2" charset="0"/>
              </a:rPr>
              <a:t>Skills</a:t>
            </a:r>
          </a:p>
          <a:p>
            <a:pPr marL="492125">
              <a:spcBef>
                <a:spcPts val="2667"/>
              </a:spcBef>
              <a:buClr>
                <a:srgbClr val="7E8F1D"/>
              </a:buClr>
              <a:buSzPts val="5600"/>
              <a:buFont typeface="Wingdings" pitchFamily="2" charset="2"/>
              <a:buChar char="ü"/>
            </a:pPr>
            <a:r>
              <a:rPr lang="en-US" sz="3200" dirty="0">
                <a:latin typeface="Community Light" panose="02000303040000020003" pitchFamily="2" charset="0"/>
              </a:rPr>
              <a:t>Location information</a:t>
            </a:r>
          </a:p>
        </p:txBody>
      </p:sp>
      <p:sp>
        <p:nvSpPr>
          <p:cNvPr id="6" name="Oval 5">
            <a:extLst>
              <a:ext uri="{FF2B5EF4-FFF2-40B4-BE49-F238E27FC236}">
                <a16:creationId xmlns:a16="http://schemas.microsoft.com/office/drawing/2014/main" id="{0DC2D8D3-B374-4B43-A1D5-D420341FE230}"/>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04</a:t>
            </a:r>
            <a:endParaRPr lang="en-US" sz="6600" dirty="0">
              <a:latin typeface="Community" panose="02000303040000020003" pitchFamily="2" charset="0"/>
            </a:endParaRPr>
          </a:p>
        </p:txBody>
      </p:sp>
      <p:sp>
        <p:nvSpPr>
          <p:cNvPr id="11" name="TextBox 10">
            <a:extLst>
              <a:ext uri="{FF2B5EF4-FFF2-40B4-BE49-F238E27FC236}">
                <a16:creationId xmlns:a16="http://schemas.microsoft.com/office/drawing/2014/main" id="{DF75C5AB-17CE-9047-B697-ECE83EC11364}"/>
              </a:ext>
            </a:extLst>
          </p:cNvPr>
          <p:cNvSpPr txBox="1"/>
          <p:nvPr/>
        </p:nvSpPr>
        <p:spPr>
          <a:xfrm>
            <a:off x="9746758" y="10520229"/>
            <a:ext cx="12829907" cy="2281371"/>
          </a:xfrm>
          <a:prstGeom prst="rect">
            <a:avLst/>
          </a:prstGeom>
          <a:solidFill>
            <a:schemeClr val="bg1">
              <a:lumMod val="95000"/>
            </a:schemeClr>
          </a:solidFill>
        </p:spPr>
        <p:txBody>
          <a:bodyPr wrap="square" lIns="0" tIns="0" rIns="0" bIns="0" rtlCol="0">
            <a:noAutofit/>
          </a:bodyPr>
          <a:lstStyle/>
          <a:p>
            <a:pPr algn="l"/>
            <a:endParaRPr lang="en-US" dirty="0">
              <a:latin typeface="LKN Sans" panose="02000503040000020003" pitchFamily="2" charset="0"/>
            </a:endParaRPr>
          </a:p>
        </p:txBody>
      </p:sp>
      <p:pic>
        <p:nvPicPr>
          <p:cNvPr id="10" name="Picture 9">
            <a:extLst>
              <a:ext uri="{FF2B5EF4-FFF2-40B4-BE49-F238E27FC236}">
                <a16:creationId xmlns:a16="http://schemas.microsoft.com/office/drawing/2014/main" id="{12740E87-18AB-1E47-B814-8987694F9B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2854254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937F73-22E4-6D44-B29B-033FBC149565}"/>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B54F87C-BB25-A448-968C-0E7845294674}"/>
              </a:ext>
            </a:extLst>
          </p:cNvPr>
          <p:cNvPicPr>
            <a:picLocks noChangeAspect="1"/>
          </p:cNvPicPr>
          <p:nvPr/>
        </p:nvPicPr>
        <p:blipFill rotWithShape="1">
          <a:blip r:embed="rId3"/>
          <a:srcRect r="21232" b="14776"/>
          <a:stretch/>
        </p:blipFill>
        <p:spPr>
          <a:xfrm>
            <a:off x="9796532" y="3911309"/>
            <a:ext cx="12600776" cy="7505555"/>
          </a:xfrm>
          <a:prstGeom prst="rect">
            <a:avLst/>
          </a:prstGeom>
        </p:spPr>
      </p:pic>
      <p:sp>
        <p:nvSpPr>
          <p:cNvPr id="3" name="Google Shape;651;p61">
            <a:extLst>
              <a:ext uri="{FF2B5EF4-FFF2-40B4-BE49-F238E27FC236}">
                <a16:creationId xmlns:a16="http://schemas.microsoft.com/office/drawing/2014/main" id="{7B61E808-45A5-7F43-A95A-B842622E9FA7}"/>
              </a:ext>
            </a:extLst>
          </p:cNvPr>
          <p:cNvSpPr txBox="1">
            <a:spLocks/>
          </p:cNvSpPr>
          <p:nvPr/>
        </p:nvSpPr>
        <p:spPr>
          <a:xfrm>
            <a:off x="242957" y="3084929"/>
            <a:ext cx="9553575" cy="1652760"/>
          </a:xfrm>
          <a:prstGeom prst="rect">
            <a:avLst/>
          </a:prstGeom>
          <a:no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4"/>
              </a:buClr>
              <a:buSzPts val="6600"/>
              <a:buFont typeface="Source Sans Pro"/>
              <a:buNone/>
            </a:pPr>
            <a:r>
              <a:rPr lang="en-US" sz="6600" dirty="0">
                <a:solidFill>
                  <a:srgbClr val="7E8F1D"/>
                </a:solidFill>
              </a:rPr>
              <a:t>Use Your Network</a:t>
            </a:r>
          </a:p>
        </p:txBody>
      </p:sp>
      <p:sp>
        <p:nvSpPr>
          <p:cNvPr id="4" name="Google Shape;652;p61">
            <a:extLst>
              <a:ext uri="{FF2B5EF4-FFF2-40B4-BE49-F238E27FC236}">
                <a16:creationId xmlns:a16="http://schemas.microsoft.com/office/drawing/2014/main" id="{57808DFE-A80E-534C-86BE-0B6A7A5A1930}"/>
              </a:ext>
            </a:extLst>
          </p:cNvPr>
          <p:cNvSpPr txBox="1">
            <a:spLocks/>
          </p:cNvSpPr>
          <p:nvPr/>
        </p:nvSpPr>
        <p:spPr>
          <a:xfrm>
            <a:off x="242957" y="4737689"/>
            <a:ext cx="9553575" cy="2492990"/>
          </a:xfrm>
          <a:prstGeom prst="rect">
            <a:avLst/>
          </a:prstGeom>
          <a:no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latin typeface="Community Light" panose="02000303040000020003" pitchFamily="2" charset="0"/>
              </a:rPr>
              <a:t>Ask for a job referral by reaching out to your connections at a company you would like to apply to.</a:t>
            </a:r>
          </a:p>
        </p:txBody>
      </p:sp>
      <p:sp>
        <p:nvSpPr>
          <p:cNvPr id="6" name="Oval 5">
            <a:extLst>
              <a:ext uri="{FF2B5EF4-FFF2-40B4-BE49-F238E27FC236}">
                <a16:creationId xmlns:a16="http://schemas.microsoft.com/office/drawing/2014/main" id="{7C0AE35E-5204-2144-8430-57626867BF92}"/>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04</a:t>
            </a:r>
            <a:endParaRPr lang="en-US" sz="6600" dirty="0">
              <a:latin typeface="Community" panose="02000303040000020003" pitchFamily="2" charset="0"/>
            </a:endParaRPr>
          </a:p>
        </p:txBody>
      </p:sp>
      <p:sp>
        <p:nvSpPr>
          <p:cNvPr id="9" name="TextBox 8">
            <a:extLst>
              <a:ext uri="{FF2B5EF4-FFF2-40B4-BE49-F238E27FC236}">
                <a16:creationId xmlns:a16="http://schemas.microsoft.com/office/drawing/2014/main" id="{EF0CBC33-0C0E-EC42-9F8B-AE704E50059B}"/>
              </a:ext>
            </a:extLst>
          </p:cNvPr>
          <p:cNvSpPr txBox="1"/>
          <p:nvPr/>
        </p:nvSpPr>
        <p:spPr>
          <a:xfrm>
            <a:off x="9796532" y="11416864"/>
            <a:ext cx="12600776" cy="1436987"/>
          </a:xfrm>
          <a:prstGeom prst="rect">
            <a:avLst/>
          </a:prstGeom>
          <a:solidFill>
            <a:schemeClr val="bg1">
              <a:lumMod val="95000"/>
            </a:schemeClr>
          </a:solidFill>
        </p:spPr>
        <p:txBody>
          <a:bodyPr wrap="square" lIns="0" tIns="0" rIns="0" bIns="0" rtlCol="0">
            <a:noAutofit/>
          </a:bodyPr>
          <a:lstStyle/>
          <a:p>
            <a:pPr algn="l"/>
            <a:endParaRPr lang="en-US" dirty="0">
              <a:latin typeface="LKN Sans" panose="02000503040000020003" pitchFamily="2" charset="0"/>
            </a:endParaRPr>
          </a:p>
        </p:txBody>
      </p:sp>
      <p:pic>
        <p:nvPicPr>
          <p:cNvPr id="10" name="Picture 9">
            <a:extLst>
              <a:ext uri="{FF2B5EF4-FFF2-40B4-BE49-F238E27FC236}">
                <a16:creationId xmlns:a16="http://schemas.microsoft.com/office/drawing/2014/main" id="{0733C065-3E93-F643-98B2-7B0FC9983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1812" y="3196864"/>
            <a:ext cx="16565800" cy="10502612"/>
          </a:xfrm>
          <a:prstGeom prst="rect">
            <a:avLst/>
          </a:prstGeom>
        </p:spPr>
      </p:pic>
    </p:spTree>
    <p:extLst>
      <p:ext uri="{BB962C8B-B14F-4D97-AF65-F5344CB8AC3E}">
        <p14:creationId xmlns:p14="http://schemas.microsoft.com/office/powerpoint/2010/main" val="2583419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1EE22A-B051-2145-94C0-2876654CD496}"/>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668;p62">
            <a:extLst>
              <a:ext uri="{FF2B5EF4-FFF2-40B4-BE49-F238E27FC236}">
                <a16:creationId xmlns:a16="http://schemas.microsoft.com/office/drawing/2014/main" id="{060D601B-12FD-254B-B758-407D626FAE40}"/>
              </a:ext>
            </a:extLst>
          </p:cNvPr>
          <p:cNvPicPr preferRelativeResize="0"/>
          <p:nvPr/>
        </p:nvPicPr>
        <p:blipFill rotWithShape="1">
          <a:blip r:embed="rId3">
            <a:alphaModFix/>
          </a:blip>
          <a:srcRect/>
          <a:stretch/>
        </p:blipFill>
        <p:spPr>
          <a:xfrm>
            <a:off x="477914" y="4026858"/>
            <a:ext cx="6616428" cy="9689142"/>
          </a:xfrm>
          <a:prstGeom prst="rect">
            <a:avLst/>
          </a:prstGeom>
          <a:noFill/>
          <a:ln>
            <a:noFill/>
          </a:ln>
          <a:effectLst/>
        </p:spPr>
      </p:pic>
      <p:pic>
        <p:nvPicPr>
          <p:cNvPr id="3" name="Google Shape;669;p62">
            <a:extLst>
              <a:ext uri="{FF2B5EF4-FFF2-40B4-BE49-F238E27FC236}">
                <a16:creationId xmlns:a16="http://schemas.microsoft.com/office/drawing/2014/main" id="{33E437A7-B18D-854E-A3EB-D9BCA38E1D78}"/>
              </a:ext>
            </a:extLst>
          </p:cNvPr>
          <p:cNvPicPr preferRelativeResize="0"/>
          <p:nvPr/>
        </p:nvPicPr>
        <p:blipFill rotWithShape="1">
          <a:blip r:embed="rId4">
            <a:alphaModFix/>
          </a:blip>
          <a:srcRect/>
          <a:stretch/>
        </p:blipFill>
        <p:spPr>
          <a:xfrm>
            <a:off x="7189377" y="3990402"/>
            <a:ext cx="6641324" cy="9725598"/>
          </a:xfrm>
          <a:prstGeom prst="rect">
            <a:avLst/>
          </a:prstGeom>
          <a:noFill/>
          <a:ln>
            <a:noFill/>
          </a:ln>
          <a:effectLst/>
        </p:spPr>
      </p:pic>
      <p:sp>
        <p:nvSpPr>
          <p:cNvPr id="4" name="Google Shape;662;p62">
            <a:extLst>
              <a:ext uri="{FF2B5EF4-FFF2-40B4-BE49-F238E27FC236}">
                <a16:creationId xmlns:a16="http://schemas.microsoft.com/office/drawing/2014/main" id="{E5DDEAEB-55CA-5E47-904E-ACF77A032C30}"/>
              </a:ext>
            </a:extLst>
          </p:cNvPr>
          <p:cNvSpPr txBox="1">
            <a:spLocks/>
          </p:cNvSpPr>
          <p:nvPr/>
        </p:nvSpPr>
        <p:spPr>
          <a:xfrm>
            <a:off x="14833600" y="2850226"/>
            <a:ext cx="9553575" cy="1652760"/>
          </a:xfrm>
          <a:prstGeom prst="rect">
            <a:avLst/>
          </a:prstGeom>
          <a:solidFill>
            <a:schemeClr val="lt1"/>
          </a:solidFill>
          <a:ln>
            <a:noFill/>
          </a:ln>
        </p:spPr>
        <p:txBody>
          <a:bodyPr spcFirstLastPara="1" wrap="square" lIns="640075" tIns="365750" rIns="5486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4"/>
              </a:buClr>
              <a:buSzPts val="6600"/>
              <a:buFont typeface="Source Sans Pro"/>
              <a:buNone/>
            </a:pPr>
            <a:r>
              <a:rPr lang="en-US" sz="6600" dirty="0">
                <a:solidFill>
                  <a:srgbClr val="7E8F1D"/>
                </a:solidFill>
              </a:rPr>
              <a:t>Apply Actively</a:t>
            </a:r>
          </a:p>
        </p:txBody>
      </p:sp>
      <p:sp>
        <p:nvSpPr>
          <p:cNvPr id="5" name="Google Shape;663;p62">
            <a:extLst>
              <a:ext uri="{FF2B5EF4-FFF2-40B4-BE49-F238E27FC236}">
                <a16:creationId xmlns:a16="http://schemas.microsoft.com/office/drawing/2014/main" id="{F9BC8432-AC6D-DA42-AF7C-2BB1B18D5733}"/>
              </a:ext>
            </a:extLst>
          </p:cNvPr>
          <p:cNvSpPr txBox="1">
            <a:spLocks/>
          </p:cNvSpPr>
          <p:nvPr/>
        </p:nvSpPr>
        <p:spPr>
          <a:xfrm>
            <a:off x="14833600" y="4864068"/>
            <a:ext cx="9553575" cy="5055230"/>
          </a:xfrm>
          <a:prstGeom prst="rect">
            <a:avLst/>
          </a:prstGeom>
          <a:solidFill>
            <a:schemeClr val="lt1"/>
          </a:solidFill>
          <a:ln>
            <a:noFill/>
          </a:ln>
        </p:spPr>
        <p:txBody>
          <a:bodyPr spcFirstLastPara="1" wrap="square" lIns="457200" tIns="365750" rIns="640075" bIns="457200" anchor="t"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chemeClr val="dk1"/>
              </a:buClr>
              <a:buSzPts val="4000"/>
              <a:buFont typeface="Arial" panose="020B0604020202020204" pitchFamily="34" charset="0"/>
              <a:buNone/>
            </a:pPr>
            <a:r>
              <a:rPr lang="en-US" sz="4000" dirty="0">
                <a:solidFill>
                  <a:srgbClr val="5B696B"/>
                </a:solidFill>
                <a:latin typeface="Community Light" panose="02000303040000020003" pitchFamily="2" charset="0"/>
              </a:rPr>
              <a:t>Use the “Easy Apply” or “Apply on company website” button to quickly apply for a job you want.</a:t>
            </a:r>
          </a:p>
          <a:p>
            <a:pPr marL="0" indent="0">
              <a:spcBef>
                <a:spcPts val="2667"/>
              </a:spcBef>
              <a:buClr>
                <a:schemeClr val="dk1"/>
              </a:buClr>
              <a:buSzPts val="4000"/>
              <a:buFont typeface="Arial" panose="020B0604020202020204" pitchFamily="34" charset="0"/>
              <a:buNone/>
            </a:pPr>
            <a:r>
              <a:rPr lang="en-US" sz="4000" dirty="0">
                <a:solidFill>
                  <a:srgbClr val="5B696B"/>
                </a:solidFill>
                <a:latin typeface="Community Light" panose="02000303040000020003" pitchFamily="2" charset="0"/>
              </a:rPr>
              <a:t>Stay on top of your job search by using the LinkedIn Mobile App to find and apply for new jobs from anywhere at any time. </a:t>
            </a:r>
          </a:p>
        </p:txBody>
      </p:sp>
      <p:sp>
        <p:nvSpPr>
          <p:cNvPr id="6" name="Google Shape;664;p62">
            <a:extLst>
              <a:ext uri="{FF2B5EF4-FFF2-40B4-BE49-F238E27FC236}">
                <a16:creationId xmlns:a16="http://schemas.microsoft.com/office/drawing/2014/main" id="{35A89195-FFF0-9647-B9AB-219018C96A7A}"/>
              </a:ext>
            </a:extLst>
          </p:cNvPr>
          <p:cNvSpPr txBox="1"/>
          <p:nvPr/>
        </p:nvSpPr>
        <p:spPr>
          <a:xfrm>
            <a:off x="14833600" y="9970099"/>
            <a:ext cx="9553575" cy="2031325"/>
          </a:xfrm>
          <a:prstGeom prst="rect">
            <a:avLst/>
          </a:prstGeom>
          <a:solidFill>
            <a:schemeClr val="lt1">
              <a:alpha val="49803"/>
            </a:schemeClr>
          </a:solidFill>
          <a:ln>
            <a:noFill/>
          </a:ln>
        </p:spPr>
        <p:txBody>
          <a:bodyPr spcFirstLastPara="1" wrap="square" lIns="2103100" tIns="182875" rIns="1097275" bIns="182875" anchor="ctr" anchorCtr="0">
            <a:noAutofit/>
          </a:bodyPr>
          <a:lstStyle/>
          <a:p>
            <a:pPr marL="0" marR="0" lvl="0" indent="0" algn="l" rtl="0">
              <a:lnSpc>
                <a:spcPct val="100000"/>
              </a:lnSpc>
              <a:spcBef>
                <a:spcPts val="0"/>
              </a:spcBef>
              <a:spcAft>
                <a:spcPts val="0"/>
              </a:spcAft>
              <a:buClr>
                <a:srgbClr val="3F3F3F"/>
              </a:buClr>
              <a:buSzPts val="3600"/>
              <a:buFont typeface="Arial"/>
              <a:buNone/>
            </a:pPr>
            <a:r>
              <a:rPr lang="en-US" sz="3200" b="0" i="1" dirty="0">
                <a:solidFill>
                  <a:srgbClr val="5B696B"/>
                </a:solidFill>
                <a:latin typeface="Community" panose="02000303040000020003" pitchFamily="2" charset="0"/>
                <a:ea typeface="Source Sans Pro Light"/>
                <a:cs typeface="Source Sans Pro Light"/>
                <a:sym typeface="Source Sans Pro Light"/>
              </a:rPr>
              <a:t>Applicants who apply to jobs within the first three days of posting are </a:t>
            </a:r>
            <a:r>
              <a:rPr lang="en-US" sz="3200" b="1" i="1" dirty="0">
                <a:solidFill>
                  <a:srgbClr val="7E8F1D"/>
                </a:solidFill>
                <a:latin typeface="Community" panose="02000303040000020003" pitchFamily="2" charset="0"/>
                <a:ea typeface="Source Sans Pro"/>
                <a:cs typeface="Source Sans Pro"/>
                <a:sym typeface="Source Sans Pro"/>
              </a:rPr>
              <a:t>13%</a:t>
            </a:r>
            <a:r>
              <a:rPr lang="en-US" sz="3200" b="1" i="1" dirty="0">
                <a:solidFill>
                  <a:schemeClr val="accent4"/>
                </a:solidFill>
                <a:latin typeface="Community" panose="02000303040000020003" pitchFamily="2" charset="0"/>
                <a:ea typeface="Source Sans Pro"/>
                <a:cs typeface="Source Sans Pro"/>
                <a:sym typeface="Source Sans Pro"/>
              </a:rPr>
              <a:t> </a:t>
            </a:r>
            <a:r>
              <a:rPr lang="en-US" sz="3200" b="0" i="1" dirty="0">
                <a:solidFill>
                  <a:srgbClr val="5B696B"/>
                </a:solidFill>
                <a:latin typeface="Community" panose="02000303040000020003" pitchFamily="2" charset="0"/>
                <a:ea typeface="Source Sans Pro Light"/>
                <a:cs typeface="Source Sans Pro Light"/>
                <a:sym typeface="Source Sans Pro Light"/>
              </a:rPr>
              <a:t>more likely to get the job.</a:t>
            </a:r>
            <a:endParaRPr sz="3200" dirty="0">
              <a:solidFill>
                <a:srgbClr val="5B696B"/>
              </a:solidFill>
              <a:latin typeface="Community" panose="02000303040000020003" pitchFamily="2" charset="0"/>
            </a:endParaRPr>
          </a:p>
        </p:txBody>
      </p:sp>
      <p:sp>
        <p:nvSpPr>
          <p:cNvPr id="8" name="Oval 7">
            <a:extLst>
              <a:ext uri="{FF2B5EF4-FFF2-40B4-BE49-F238E27FC236}">
                <a16:creationId xmlns:a16="http://schemas.microsoft.com/office/drawing/2014/main" id="{0C1D65CD-786F-A048-BAFD-072CFCFCAA6A}"/>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04</a:t>
            </a:r>
            <a:endParaRPr lang="en-US" sz="6600" dirty="0">
              <a:latin typeface="Community" panose="02000303040000020003" pitchFamily="2" charset="0"/>
            </a:endParaRPr>
          </a:p>
        </p:txBody>
      </p:sp>
      <p:pic>
        <p:nvPicPr>
          <p:cNvPr id="10" name="Google Shape;523;p53">
            <a:extLst>
              <a:ext uri="{FF2B5EF4-FFF2-40B4-BE49-F238E27FC236}">
                <a16:creationId xmlns:a16="http://schemas.microsoft.com/office/drawing/2014/main" id="{478EA2A5-5EF5-1645-BEA2-01D1734E2D76}"/>
              </a:ext>
            </a:extLst>
          </p:cNvPr>
          <p:cNvPicPr preferRelativeResize="0"/>
          <p:nvPr/>
        </p:nvPicPr>
        <p:blipFill rotWithShape="1">
          <a:blip r:embed="rId5">
            <a:alphaModFix/>
          </a:blip>
          <a:srcRect/>
          <a:stretch/>
        </p:blipFill>
        <p:spPr>
          <a:xfrm>
            <a:off x="15288034" y="10414261"/>
            <a:ext cx="1079500" cy="1143000"/>
          </a:xfrm>
          <a:prstGeom prst="rect">
            <a:avLst/>
          </a:prstGeom>
          <a:noFill/>
          <a:ln>
            <a:noFill/>
          </a:ln>
        </p:spPr>
      </p:pic>
    </p:spTree>
    <p:extLst>
      <p:ext uri="{BB962C8B-B14F-4D97-AF65-F5344CB8AC3E}">
        <p14:creationId xmlns:p14="http://schemas.microsoft.com/office/powerpoint/2010/main" val="1644156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59975B-1B81-774B-AE13-F2FCAF310EB9}"/>
              </a:ext>
            </a:extLst>
          </p:cNvPr>
          <p:cNvSpPr/>
          <p:nvPr/>
        </p:nvSpPr>
        <p:spPr>
          <a:xfrm>
            <a:off x="12355033" y="0"/>
            <a:ext cx="12032142" cy="13716000"/>
          </a:xfrm>
          <a:prstGeom prst="rect">
            <a:avLst/>
          </a:prstGeom>
          <a:solidFill>
            <a:srgbClr val="F1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John Jersin">
            <a:extLst>
              <a:ext uri="{FF2B5EF4-FFF2-40B4-BE49-F238E27FC236}">
                <a16:creationId xmlns:a16="http://schemas.microsoft.com/office/drawing/2014/main" id="{33DA61BE-8CA3-D645-BFE2-08F2E677AA36}"/>
              </a:ext>
            </a:extLst>
          </p:cNvPr>
          <p:cNvSpPr txBox="1"/>
          <p:nvPr/>
        </p:nvSpPr>
        <p:spPr>
          <a:xfrm>
            <a:off x="1479034" y="1028237"/>
            <a:ext cx="9939815" cy="254330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b" anchorCtr="0">
            <a:spAutoFit/>
          </a:bodyPr>
          <a:lstStyle>
            <a:lvl1pPr algn="l">
              <a:lnSpc>
                <a:spcPct val="70000"/>
              </a:lnSpc>
              <a:defRPr sz="9000" b="0">
                <a:solidFill>
                  <a:srgbClr val="006FB9"/>
                </a:solidFill>
              </a:defRPr>
            </a:lvl1pPr>
          </a:lstStyle>
          <a:p>
            <a:pPr>
              <a:lnSpc>
                <a:spcPct val="80000"/>
              </a:lnSpc>
            </a:pPr>
            <a:r>
              <a:rPr lang="en-US" sz="6600" dirty="0">
                <a:solidFill>
                  <a:schemeClr val="accent1"/>
                </a:solidFill>
                <a:latin typeface="Community Light" panose="02000303040000020003" pitchFamily="2" charset="0"/>
              </a:rPr>
              <a:t>Save time by automatically completing your job search log form.</a:t>
            </a:r>
            <a:endParaRPr sz="6600" dirty="0">
              <a:solidFill>
                <a:schemeClr val="accent1"/>
              </a:solidFill>
              <a:latin typeface="Community Light" panose="02000303040000020003" pitchFamily="2" charset="0"/>
            </a:endParaRPr>
          </a:p>
        </p:txBody>
      </p:sp>
      <p:sp>
        <p:nvSpPr>
          <p:cNvPr id="12" name="John Jersin">
            <a:extLst>
              <a:ext uri="{FF2B5EF4-FFF2-40B4-BE49-F238E27FC236}">
                <a16:creationId xmlns:a16="http://schemas.microsoft.com/office/drawing/2014/main" id="{15A1CA6E-E12B-D74A-9676-36479C9F65E2}"/>
              </a:ext>
            </a:extLst>
          </p:cNvPr>
          <p:cNvSpPr txBox="1"/>
          <p:nvPr/>
        </p:nvSpPr>
        <p:spPr>
          <a:xfrm>
            <a:off x="1479034" y="4240208"/>
            <a:ext cx="10296654" cy="65124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r>
              <a:rPr lang="en-US" sz="3600" dirty="0">
                <a:solidFill>
                  <a:schemeClr val="accent6"/>
                </a:solidFill>
                <a:latin typeface="Community Slab" panose="02000503040000020003" pitchFamily="2" charset="0"/>
              </a:rPr>
              <a:t>Use LinkedIn to download an auto-filled form.</a:t>
            </a:r>
          </a:p>
        </p:txBody>
      </p:sp>
      <p:sp>
        <p:nvSpPr>
          <p:cNvPr id="13" name="John Jersin">
            <a:extLst>
              <a:ext uri="{FF2B5EF4-FFF2-40B4-BE49-F238E27FC236}">
                <a16:creationId xmlns:a16="http://schemas.microsoft.com/office/drawing/2014/main" id="{918DD913-1178-F24B-A90C-37000D606B2D}"/>
              </a:ext>
            </a:extLst>
          </p:cNvPr>
          <p:cNvSpPr txBox="1"/>
          <p:nvPr/>
        </p:nvSpPr>
        <p:spPr>
          <a:xfrm>
            <a:off x="2661920" y="5253574"/>
            <a:ext cx="9029102" cy="12052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r>
              <a:rPr lang="en-US" sz="3600" dirty="0">
                <a:solidFill>
                  <a:schemeClr val="accent6"/>
                </a:solidFill>
                <a:latin typeface="Community Slab" panose="02000503040000020003" pitchFamily="2" charset="0"/>
              </a:rPr>
              <a:t>Open your web browser and go to </a:t>
            </a:r>
          </a:p>
          <a:p>
            <a:pPr defTabSz="1828526">
              <a:lnSpc>
                <a:spcPct val="100000"/>
              </a:lnSpc>
            </a:pPr>
            <a:r>
              <a:rPr lang="en-US" sz="3600" dirty="0">
                <a:solidFill>
                  <a:schemeClr val="accent1"/>
                </a:solidFill>
                <a:latin typeface="Community Slab" panose="02000503040000020003" pitchFamily="2" charset="0"/>
              </a:rPr>
              <a:t>linkedin.com/unemployment.</a:t>
            </a:r>
          </a:p>
        </p:txBody>
      </p:sp>
      <p:sp>
        <p:nvSpPr>
          <p:cNvPr id="14" name="John Jersin">
            <a:extLst>
              <a:ext uri="{FF2B5EF4-FFF2-40B4-BE49-F238E27FC236}">
                <a16:creationId xmlns:a16="http://schemas.microsoft.com/office/drawing/2014/main" id="{7E82C386-69CD-FF40-9BD2-383FFB213F7D}"/>
              </a:ext>
            </a:extLst>
          </p:cNvPr>
          <p:cNvSpPr txBox="1"/>
          <p:nvPr/>
        </p:nvSpPr>
        <p:spPr>
          <a:xfrm>
            <a:off x="2661920" y="6796987"/>
            <a:ext cx="8818882" cy="12052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r>
              <a:rPr lang="en-US" sz="3600" dirty="0">
                <a:solidFill>
                  <a:schemeClr val="accent1"/>
                </a:solidFill>
                <a:latin typeface="Community Slab" panose="02000503040000020003" pitchFamily="2" charset="0"/>
              </a:rPr>
              <a:t>Sign in </a:t>
            </a:r>
            <a:r>
              <a:rPr lang="en-US" sz="3600" dirty="0">
                <a:solidFill>
                  <a:schemeClr val="accent6"/>
                </a:solidFill>
                <a:latin typeface="Community Slab" panose="02000503040000020003" pitchFamily="2" charset="0"/>
              </a:rPr>
              <a:t>with an existing LinkedIn account, or click “Join now” to create one.</a:t>
            </a:r>
          </a:p>
        </p:txBody>
      </p:sp>
      <p:sp>
        <p:nvSpPr>
          <p:cNvPr id="15" name="John Jersin">
            <a:extLst>
              <a:ext uri="{FF2B5EF4-FFF2-40B4-BE49-F238E27FC236}">
                <a16:creationId xmlns:a16="http://schemas.microsoft.com/office/drawing/2014/main" id="{0B2E3D0D-0353-B44A-BA4B-B618AB196614}"/>
              </a:ext>
            </a:extLst>
          </p:cNvPr>
          <p:cNvSpPr txBox="1"/>
          <p:nvPr/>
        </p:nvSpPr>
        <p:spPr>
          <a:xfrm>
            <a:off x="2661920" y="8252015"/>
            <a:ext cx="8818882" cy="175924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r>
              <a:rPr lang="en-US" sz="3600" dirty="0">
                <a:solidFill>
                  <a:schemeClr val="accent1"/>
                </a:solidFill>
                <a:latin typeface="Community Slab" panose="02000503040000020003" pitchFamily="2" charset="0"/>
              </a:rPr>
              <a:t>Follow the instructions, </a:t>
            </a:r>
            <a:r>
              <a:rPr lang="en-US" sz="3600" dirty="0">
                <a:solidFill>
                  <a:schemeClr val="accent6"/>
                </a:solidFill>
                <a:latin typeface="Community Slab" panose="02000503040000020003" pitchFamily="2" charset="0"/>
              </a:rPr>
              <a:t>then click “Download log” to generate a PDF </a:t>
            </a:r>
          </a:p>
          <a:p>
            <a:pPr defTabSz="1828526">
              <a:lnSpc>
                <a:spcPct val="100000"/>
              </a:lnSpc>
            </a:pPr>
            <a:r>
              <a:rPr lang="en-US" sz="3600" dirty="0">
                <a:solidFill>
                  <a:schemeClr val="accent6"/>
                </a:solidFill>
                <a:latin typeface="Community Slab" panose="02000503040000020003" pitchFamily="2" charset="0"/>
              </a:rPr>
              <a:t>of your work search log.</a:t>
            </a:r>
          </a:p>
        </p:txBody>
      </p:sp>
      <p:sp>
        <p:nvSpPr>
          <p:cNvPr id="18" name="John Jersin">
            <a:extLst>
              <a:ext uri="{FF2B5EF4-FFF2-40B4-BE49-F238E27FC236}">
                <a16:creationId xmlns:a16="http://schemas.microsoft.com/office/drawing/2014/main" id="{E1ED6F72-ACF5-054E-B177-D3C7FFCFF37B}"/>
              </a:ext>
            </a:extLst>
          </p:cNvPr>
          <p:cNvSpPr txBox="1"/>
          <p:nvPr/>
        </p:nvSpPr>
        <p:spPr>
          <a:xfrm>
            <a:off x="2661920" y="10225488"/>
            <a:ext cx="9029103" cy="12052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t" anchorCtr="0">
            <a:spAutoFit/>
          </a:bodyPr>
          <a:lstStyle>
            <a:lvl1pPr algn="l">
              <a:lnSpc>
                <a:spcPct val="70000"/>
              </a:lnSpc>
              <a:defRPr sz="9000" b="0">
                <a:solidFill>
                  <a:srgbClr val="006FB9"/>
                </a:solidFill>
              </a:defRPr>
            </a:lvl1pPr>
          </a:lstStyle>
          <a:p>
            <a:pPr defTabSz="1828526">
              <a:lnSpc>
                <a:spcPct val="100000"/>
              </a:lnSpc>
            </a:pPr>
            <a:r>
              <a:rPr lang="en-US" sz="3600" dirty="0">
                <a:solidFill>
                  <a:schemeClr val="accent1"/>
                </a:solidFill>
                <a:latin typeface="Community Slab" panose="02000503040000020003" pitchFamily="2" charset="0"/>
              </a:rPr>
              <a:t>Keep the log </a:t>
            </a:r>
            <a:r>
              <a:rPr lang="en-US" sz="3600" dirty="0">
                <a:solidFill>
                  <a:schemeClr val="accent6"/>
                </a:solidFill>
                <a:latin typeface="Community Slab" panose="02000503040000020003" pitchFamily="2" charset="0"/>
              </a:rPr>
              <a:t>for your own records, or submit it online based on your state’s requirements.</a:t>
            </a:r>
          </a:p>
        </p:txBody>
      </p:sp>
      <p:sp>
        <p:nvSpPr>
          <p:cNvPr id="9" name="Oval 8">
            <a:extLst>
              <a:ext uri="{FF2B5EF4-FFF2-40B4-BE49-F238E27FC236}">
                <a16:creationId xmlns:a16="http://schemas.microsoft.com/office/drawing/2014/main" id="{2F913FDC-6A22-DE49-AAF6-45F96B91A54F}"/>
              </a:ext>
            </a:extLst>
          </p:cNvPr>
          <p:cNvSpPr/>
          <p:nvPr/>
        </p:nvSpPr>
        <p:spPr>
          <a:xfrm>
            <a:off x="1428235" y="5322900"/>
            <a:ext cx="1066591" cy="1066591"/>
          </a:xfrm>
          <a:prstGeom prst="ellipse">
            <a:avLst/>
          </a:prstGeom>
          <a:solidFill>
            <a:srgbClr val="FB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solidFill>
                <a:latin typeface="Community" panose="02000303040000020003" pitchFamily="2" charset="0"/>
              </a:rPr>
              <a:t>1</a:t>
            </a:r>
          </a:p>
        </p:txBody>
      </p:sp>
      <p:sp>
        <p:nvSpPr>
          <p:cNvPr id="20" name="Oval 19">
            <a:extLst>
              <a:ext uri="{FF2B5EF4-FFF2-40B4-BE49-F238E27FC236}">
                <a16:creationId xmlns:a16="http://schemas.microsoft.com/office/drawing/2014/main" id="{43C965A2-4217-AB4E-9D4F-7EE02617938F}"/>
              </a:ext>
            </a:extLst>
          </p:cNvPr>
          <p:cNvSpPr/>
          <p:nvPr/>
        </p:nvSpPr>
        <p:spPr>
          <a:xfrm>
            <a:off x="1428235" y="6820937"/>
            <a:ext cx="1066591" cy="1066591"/>
          </a:xfrm>
          <a:prstGeom prst="ellipse">
            <a:avLst/>
          </a:prstGeom>
          <a:solidFill>
            <a:srgbClr val="FB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solidFill>
                <a:latin typeface="Community" panose="02000303040000020003" pitchFamily="2" charset="0"/>
              </a:rPr>
              <a:t>2</a:t>
            </a:r>
          </a:p>
        </p:txBody>
      </p:sp>
      <p:sp>
        <p:nvSpPr>
          <p:cNvPr id="21" name="Oval 20">
            <a:extLst>
              <a:ext uri="{FF2B5EF4-FFF2-40B4-BE49-F238E27FC236}">
                <a16:creationId xmlns:a16="http://schemas.microsoft.com/office/drawing/2014/main" id="{C762B19B-170F-E84C-BE43-38C5CA002516}"/>
              </a:ext>
            </a:extLst>
          </p:cNvPr>
          <p:cNvSpPr/>
          <p:nvPr/>
        </p:nvSpPr>
        <p:spPr>
          <a:xfrm>
            <a:off x="1428235" y="8568933"/>
            <a:ext cx="1066591" cy="1066591"/>
          </a:xfrm>
          <a:prstGeom prst="ellipse">
            <a:avLst/>
          </a:prstGeom>
          <a:solidFill>
            <a:srgbClr val="FB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solidFill>
                <a:latin typeface="Community" panose="02000303040000020003" pitchFamily="2" charset="0"/>
              </a:rPr>
              <a:t>3</a:t>
            </a:r>
          </a:p>
        </p:txBody>
      </p:sp>
      <p:sp>
        <p:nvSpPr>
          <p:cNvPr id="22" name="Oval 21">
            <a:extLst>
              <a:ext uri="{FF2B5EF4-FFF2-40B4-BE49-F238E27FC236}">
                <a16:creationId xmlns:a16="http://schemas.microsoft.com/office/drawing/2014/main" id="{7FA4D1BF-C302-F844-BDFC-982E024E07B4}"/>
              </a:ext>
            </a:extLst>
          </p:cNvPr>
          <p:cNvSpPr/>
          <p:nvPr/>
        </p:nvSpPr>
        <p:spPr>
          <a:xfrm>
            <a:off x="1428235" y="10257295"/>
            <a:ext cx="1066591" cy="1066591"/>
          </a:xfrm>
          <a:prstGeom prst="ellipse">
            <a:avLst/>
          </a:prstGeom>
          <a:solidFill>
            <a:srgbClr val="FB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solidFill>
                <a:latin typeface="Community" panose="02000303040000020003" pitchFamily="2" charset="0"/>
              </a:rPr>
              <a:t>4</a:t>
            </a:r>
          </a:p>
        </p:txBody>
      </p:sp>
      <p:cxnSp>
        <p:nvCxnSpPr>
          <p:cNvPr id="25" name="Straight Connector 24">
            <a:extLst>
              <a:ext uri="{FF2B5EF4-FFF2-40B4-BE49-F238E27FC236}">
                <a16:creationId xmlns:a16="http://schemas.microsoft.com/office/drawing/2014/main" id="{8ED17B86-A663-0845-87CD-0B23E4FA929D}"/>
              </a:ext>
            </a:extLst>
          </p:cNvPr>
          <p:cNvCxnSpPr>
            <a:cxnSpLocks/>
          </p:cNvCxnSpPr>
          <p:nvPr/>
        </p:nvCxnSpPr>
        <p:spPr>
          <a:xfrm>
            <a:off x="2729652" y="10133563"/>
            <a:ext cx="87172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95D8BF2-0AA6-FB45-BAFB-F1B0EAEDCAD6}"/>
              </a:ext>
            </a:extLst>
          </p:cNvPr>
          <p:cNvCxnSpPr>
            <a:cxnSpLocks/>
          </p:cNvCxnSpPr>
          <p:nvPr/>
        </p:nvCxnSpPr>
        <p:spPr>
          <a:xfrm>
            <a:off x="2729652" y="8118496"/>
            <a:ext cx="87172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1B30E9-B7F0-054A-A006-9EEEE0A5608B}"/>
              </a:ext>
            </a:extLst>
          </p:cNvPr>
          <p:cNvCxnSpPr>
            <a:cxnSpLocks/>
          </p:cNvCxnSpPr>
          <p:nvPr/>
        </p:nvCxnSpPr>
        <p:spPr>
          <a:xfrm>
            <a:off x="2729652" y="6611430"/>
            <a:ext cx="871728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1351585-D72A-0E4C-9182-9F5ECABBCE55}"/>
              </a:ext>
            </a:extLst>
          </p:cNvPr>
          <p:cNvSpPr txBox="1"/>
          <p:nvPr/>
        </p:nvSpPr>
        <p:spPr>
          <a:xfrm>
            <a:off x="25569333" y="1659467"/>
            <a:ext cx="0" cy="0"/>
          </a:xfrm>
          <a:prstGeom prst="rect">
            <a:avLst/>
          </a:prstGeom>
          <a:noFill/>
        </p:spPr>
        <p:txBody>
          <a:bodyPr wrap="none" lIns="0" tIns="0" rIns="0" bIns="0" rtlCol="0">
            <a:noAutofit/>
          </a:bodyPr>
          <a:lstStyle/>
          <a:p>
            <a:pPr algn="l"/>
            <a:endParaRPr lang="en-US" dirty="0">
              <a:latin typeface="LKN Sans" panose="02000503040000020003" pitchFamily="2" charset="0"/>
            </a:endParaRPr>
          </a:p>
        </p:txBody>
      </p:sp>
      <p:sp>
        <p:nvSpPr>
          <p:cNvPr id="2" name="Rectangle 1">
            <a:extLst>
              <a:ext uri="{FF2B5EF4-FFF2-40B4-BE49-F238E27FC236}">
                <a16:creationId xmlns:a16="http://schemas.microsoft.com/office/drawing/2014/main" id="{934200A5-6ED2-DD42-BEB4-E45C23FD1C5F}"/>
              </a:ext>
            </a:extLst>
          </p:cNvPr>
          <p:cNvSpPr/>
          <p:nvPr/>
        </p:nvSpPr>
        <p:spPr>
          <a:xfrm>
            <a:off x="1479034" y="12334940"/>
            <a:ext cx="4775666" cy="523220"/>
          </a:xfrm>
          <a:prstGeom prst="rect">
            <a:avLst/>
          </a:prstGeom>
        </p:spPr>
        <p:txBody>
          <a:bodyPr wrap="none">
            <a:spAutoFit/>
          </a:bodyPr>
          <a:lstStyle/>
          <a:p>
            <a:pPr defTabSz="1828526">
              <a:lnSpc>
                <a:spcPct val="100000"/>
              </a:lnSpc>
            </a:pPr>
            <a:r>
              <a:rPr lang="en-US" sz="2800" dirty="0" err="1">
                <a:solidFill>
                  <a:schemeClr val="accent1"/>
                </a:solidFill>
                <a:latin typeface="Community Slab" panose="02000503040000020003" pitchFamily="2" charset="0"/>
              </a:rPr>
              <a:t>linkedin.com</a:t>
            </a:r>
            <a:r>
              <a:rPr lang="en-US" sz="2800" dirty="0">
                <a:solidFill>
                  <a:schemeClr val="accent1"/>
                </a:solidFill>
                <a:latin typeface="Community Slab" panose="02000503040000020003" pitchFamily="2" charset="0"/>
              </a:rPr>
              <a:t>/unemployment</a:t>
            </a:r>
          </a:p>
        </p:txBody>
      </p:sp>
      <p:sp>
        <p:nvSpPr>
          <p:cNvPr id="24" name="Oval 23">
            <a:extLst>
              <a:ext uri="{FF2B5EF4-FFF2-40B4-BE49-F238E27FC236}">
                <a16:creationId xmlns:a16="http://schemas.microsoft.com/office/drawing/2014/main" id="{E22561AD-EF3E-4EE7-BA24-BFC1D0250122}"/>
              </a:ext>
            </a:extLst>
          </p:cNvPr>
          <p:cNvSpPr/>
          <p:nvPr/>
        </p:nvSpPr>
        <p:spPr>
          <a:xfrm>
            <a:off x="21998993" y="429337"/>
            <a:ext cx="1936772" cy="1873180"/>
          </a:xfrm>
          <a:prstGeom prst="ellipse">
            <a:avLst/>
          </a:prstGeom>
          <a:solidFill>
            <a:srgbClr val="7E8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a:latin typeface="Community" panose="02000303040000020003" pitchFamily="2" charset="0"/>
                <a:ea typeface="Source Sans Pro"/>
                <a:cs typeface="Source Sans Pro"/>
                <a:sym typeface="Source Sans Pro"/>
              </a:rPr>
            </a:br>
            <a:r>
              <a:rPr lang="en-US" sz="6600" b="1">
                <a:latin typeface="Community" panose="02000303040000020003" pitchFamily="2" charset="0"/>
                <a:ea typeface="Arial"/>
                <a:cs typeface="Arial"/>
                <a:sym typeface="Arial"/>
              </a:rPr>
              <a:t>05</a:t>
            </a:r>
            <a:endParaRPr lang="en-US" sz="6600" dirty="0">
              <a:latin typeface="Community" panose="02000303040000020003" pitchFamily="2" charset="0"/>
            </a:endParaRPr>
          </a:p>
        </p:txBody>
      </p:sp>
      <p:pic>
        <p:nvPicPr>
          <p:cNvPr id="4" name="Picture 3">
            <a:extLst>
              <a:ext uri="{FF2B5EF4-FFF2-40B4-BE49-F238E27FC236}">
                <a16:creationId xmlns:a16="http://schemas.microsoft.com/office/drawing/2014/main" id="{77FACF6C-6EB6-4F0E-819B-76BEF04DD9F3}"/>
              </a:ext>
            </a:extLst>
          </p:cNvPr>
          <p:cNvPicPr>
            <a:picLocks noChangeAspect="1"/>
          </p:cNvPicPr>
          <p:nvPr/>
        </p:nvPicPr>
        <p:blipFill>
          <a:blip r:embed="rId3"/>
          <a:stretch>
            <a:fillRect/>
          </a:stretch>
        </p:blipFill>
        <p:spPr>
          <a:xfrm>
            <a:off x="12346806" y="2652963"/>
            <a:ext cx="11983153" cy="6694233"/>
          </a:xfrm>
          <a:prstGeom prst="rect">
            <a:avLst/>
          </a:prstGeom>
        </p:spPr>
      </p:pic>
    </p:spTree>
    <p:extLst>
      <p:ext uri="{BB962C8B-B14F-4D97-AF65-F5344CB8AC3E}">
        <p14:creationId xmlns:p14="http://schemas.microsoft.com/office/powerpoint/2010/main" val="99217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3B7E25-6EC4-3A4B-B6EE-FF3516A9A8A7}"/>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64;p35">
            <a:extLst>
              <a:ext uri="{FF2B5EF4-FFF2-40B4-BE49-F238E27FC236}">
                <a16:creationId xmlns:a16="http://schemas.microsoft.com/office/drawing/2014/main" id="{0FBC5A3E-0AD3-3D43-94F4-658F2B125CDC}"/>
              </a:ext>
            </a:extLst>
          </p:cNvPr>
          <p:cNvSpPr txBox="1">
            <a:spLocks/>
          </p:cNvSpPr>
          <p:nvPr/>
        </p:nvSpPr>
        <p:spPr>
          <a:xfrm>
            <a:off x="2173505" y="4420410"/>
            <a:ext cx="10020082" cy="2437590"/>
          </a:xfrm>
          <a:prstGeom prst="rect">
            <a:avLst/>
          </a:prstGeom>
          <a:noFill/>
          <a:ln>
            <a:noFill/>
          </a:ln>
        </p:spPr>
        <p:txBody>
          <a:bodyPr spcFirstLastPara="1" wrap="square" lIns="0" tIns="0" rIns="0" bIns="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0090C9"/>
              </a:buClr>
              <a:buSzPts val="8800"/>
              <a:buFont typeface="Source Sans Pro"/>
              <a:buNone/>
            </a:pPr>
            <a:r>
              <a:rPr lang="en-US" dirty="0">
                <a:solidFill>
                  <a:srgbClr val="E9B348"/>
                </a:solidFill>
              </a:rPr>
              <a:t>Extra Credit</a:t>
            </a:r>
          </a:p>
        </p:txBody>
      </p:sp>
      <p:sp>
        <p:nvSpPr>
          <p:cNvPr id="6" name="Google Shape;265;p35">
            <a:extLst>
              <a:ext uri="{FF2B5EF4-FFF2-40B4-BE49-F238E27FC236}">
                <a16:creationId xmlns:a16="http://schemas.microsoft.com/office/drawing/2014/main" id="{F0308FD4-67E5-8643-91F0-A458E9714B38}"/>
              </a:ext>
            </a:extLst>
          </p:cNvPr>
          <p:cNvSpPr txBox="1">
            <a:spLocks/>
          </p:cNvSpPr>
          <p:nvPr/>
        </p:nvSpPr>
        <p:spPr>
          <a:xfrm>
            <a:off x="1141825" y="10575144"/>
            <a:ext cx="10020082" cy="1846659"/>
          </a:xfrm>
          <a:prstGeom prst="rect">
            <a:avLst/>
          </a:prstGeom>
          <a:noFill/>
          <a:ln>
            <a:noFill/>
          </a:ln>
          <a:effectLst/>
        </p:spPr>
        <p:txBody>
          <a:bodyPr spcFirstLastPara="1" wrap="square" lIns="731500" tIns="365750" rIns="91425" bIns="365750" anchor="b"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008CC9"/>
              </a:buClr>
              <a:buSzPts val="4000"/>
              <a:buNone/>
            </a:pPr>
            <a:r>
              <a:rPr lang="en-US" sz="4000" dirty="0">
                <a:solidFill>
                  <a:srgbClr val="5B696B"/>
                </a:solidFill>
                <a:latin typeface="Community Light" panose="02000303040000020003" pitchFamily="2" charset="0"/>
                <a:sym typeface="Source Sans Pro SemiBold"/>
              </a:rPr>
              <a:t>Additional Resources to Help You Land Your Next Job</a:t>
            </a:r>
            <a:endParaRPr lang="en-US" sz="4000" dirty="0">
              <a:solidFill>
                <a:srgbClr val="5B696B"/>
              </a:solidFill>
              <a:latin typeface="Community Light" panose="02000303040000020003" pitchFamily="2" charset="0"/>
            </a:endParaRPr>
          </a:p>
        </p:txBody>
      </p:sp>
      <p:sp>
        <p:nvSpPr>
          <p:cNvPr id="11" name="Google Shape;267;p35">
            <a:extLst>
              <a:ext uri="{FF2B5EF4-FFF2-40B4-BE49-F238E27FC236}">
                <a16:creationId xmlns:a16="http://schemas.microsoft.com/office/drawing/2014/main" id="{23837466-C33A-624A-8B3E-4D0825D42485}"/>
              </a:ext>
            </a:extLst>
          </p:cNvPr>
          <p:cNvSpPr/>
          <p:nvPr/>
        </p:nvSpPr>
        <p:spPr>
          <a:xfrm>
            <a:off x="16033925" y="2200030"/>
            <a:ext cx="737481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3F3F3F"/>
                </a:solidFill>
                <a:latin typeface="Community Light" panose="02000303040000020003" pitchFamily="2" charset="0"/>
                <a:ea typeface="Source Sans Pro Light"/>
                <a:cs typeface="Source Sans Pro Light"/>
                <a:sym typeface="Source Sans Pro Light"/>
              </a:rPr>
              <a:t>LinkedIn Help Center</a:t>
            </a:r>
            <a:endParaRPr lang="en-US" sz="4000" dirty="0">
              <a:latin typeface="Community Light" panose="02000303040000020003" pitchFamily="2" charset="0"/>
            </a:endParaRPr>
          </a:p>
        </p:txBody>
      </p:sp>
      <p:sp>
        <p:nvSpPr>
          <p:cNvPr id="12" name="Google Shape;268;p35">
            <a:extLst>
              <a:ext uri="{FF2B5EF4-FFF2-40B4-BE49-F238E27FC236}">
                <a16:creationId xmlns:a16="http://schemas.microsoft.com/office/drawing/2014/main" id="{4E75A607-778B-1E42-BB44-B3F5AD60BDF1}"/>
              </a:ext>
            </a:extLst>
          </p:cNvPr>
          <p:cNvSpPr/>
          <p:nvPr/>
        </p:nvSpPr>
        <p:spPr>
          <a:xfrm>
            <a:off x="16033925" y="4407189"/>
            <a:ext cx="737481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3F3F3F"/>
                </a:solidFill>
                <a:latin typeface="Community Light" panose="02000303040000020003" pitchFamily="2" charset="0"/>
                <a:ea typeface="Source Sans Pro Light"/>
                <a:cs typeface="Source Sans Pro Light"/>
                <a:sym typeface="Source Sans Pro Light"/>
              </a:rPr>
              <a:t>LinkedIn Official Blog</a:t>
            </a:r>
            <a:endParaRPr lang="en-US" sz="4000" dirty="0">
              <a:latin typeface="Community Light" panose="02000303040000020003" pitchFamily="2" charset="0"/>
            </a:endParaRPr>
          </a:p>
        </p:txBody>
      </p:sp>
      <p:sp>
        <p:nvSpPr>
          <p:cNvPr id="13" name="Google Shape;269;p35">
            <a:extLst>
              <a:ext uri="{FF2B5EF4-FFF2-40B4-BE49-F238E27FC236}">
                <a16:creationId xmlns:a16="http://schemas.microsoft.com/office/drawing/2014/main" id="{41938A3C-ECCF-564D-A4E5-91123BE7AA74}"/>
              </a:ext>
            </a:extLst>
          </p:cNvPr>
          <p:cNvSpPr/>
          <p:nvPr/>
        </p:nvSpPr>
        <p:spPr>
          <a:xfrm>
            <a:off x="16060661" y="11337486"/>
            <a:ext cx="7827921"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3F3F3F"/>
                </a:solidFill>
                <a:latin typeface="Community Light" panose="02000303040000020003" pitchFamily="2" charset="0"/>
                <a:ea typeface="Source Sans Pro Light"/>
                <a:cs typeface="Source Sans Pro Light"/>
                <a:sym typeface="Source Sans Pro Light"/>
              </a:rPr>
              <a:t>LinkedIn Premium Business or Career</a:t>
            </a:r>
          </a:p>
        </p:txBody>
      </p:sp>
      <p:sp>
        <p:nvSpPr>
          <p:cNvPr id="19" name="Oval 18">
            <a:extLst>
              <a:ext uri="{FF2B5EF4-FFF2-40B4-BE49-F238E27FC236}">
                <a16:creationId xmlns:a16="http://schemas.microsoft.com/office/drawing/2014/main" id="{48960853-C1D1-EA48-B626-5445563C939B}"/>
              </a:ext>
            </a:extLst>
          </p:cNvPr>
          <p:cNvSpPr/>
          <p:nvPr/>
        </p:nvSpPr>
        <p:spPr>
          <a:xfrm>
            <a:off x="15340556" y="2698094"/>
            <a:ext cx="693368" cy="704083"/>
          </a:xfrm>
          <a:prstGeom prst="ellipse">
            <a:avLst/>
          </a:prstGeom>
          <a:solidFill>
            <a:schemeClr val="bg1"/>
          </a:solidFill>
          <a:ln w="76200">
            <a:solidFill>
              <a:srgbClr val="E9B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24020"/>
              </a:solidFill>
            </a:endParaRPr>
          </a:p>
        </p:txBody>
      </p:sp>
      <p:sp>
        <p:nvSpPr>
          <p:cNvPr id="23" name="Oval 22">
            <a:extLst>
              <a:ext uri="{FF2B5EF4-FFF2-40B4-BE49-F238E27FC236}">
                <a16:creationId xmlns:a16="http://schemas.microsoft.com/office/drawing/2014/main" id="{FA2FCF4F-5675-E744-914F-EBDF79EF4C28}"/>
              </a:ext>
            </a:extLst>
          </p:cNvPr>
          <p:cNvSpPr/>
          <p:nvPr/>
        </p:nvSpPr>
        <p:spPr>
          <a:xfrm>
            <a:off x="15367293" y="4966852"/>
            <a:ext cx="693368" cy="704083"/>
          </a:xfrm>
          <a:prstGeom prst="ellipse">
            <a:avLst/>
          </a:prstGeom>
          <a:solidFill>
            <a:schemeClr val="bg1"/>
          </a:solidFill>
          <a:ln w="76200">
            <a:solidFill>
              <a:srgbClr val="E9B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97F27C-9B23-C448-859B-330DC94D22E1}"/>
              </a:ext>
            </a:extLst>
          </p:cNvPr>
          <p:cNvSpPr/>
          <p:nvPr/>
        </p:nvSpPr>
        <p:spPr>
          <a:xfrm>
            <a:off x="15340556" y="7122642"/>
            <a:ext cx="693368" cy="704083"/>
          </a:xfrm>
          <a:prstGeom prst="ellipse">
            <a:avLst/>
          </a:prstGeom>
          <a:solidFill>
            <a:schemeClr val="bg1"/>
          </a:solidFill>
          <a:ln w="76200">
            <a:solidFill>
              <a:srgbClr val="E9B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8202366-766A-3542-9DB4-A85C2E96F052}"/>
              </a:ext>
            </a:extLst>
          </p:cNvPr>
          <p:cNvSpPr/>
          <p:nvPr/>
        </p:nvSpPr>
        <p:spPr>
          <a:xfrm>
            <a:off x="21998993" y="429337"/>
            <a:ext cx="1936772" cy="1873180"/>
          </a:xfrm>
          <a:prstGeom prst="ellipse">
            <a:avLst/>
          </a:prstGeom>
          <a:solidFill>
            <a:srgbClr val="E9B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sz="6600" dirty="0">
                <a:latin typeface="Community" panose="02000303040000020003" pitchFamily="2" charset="0"/>
                <a:sym typeface="Source Sans Pro"/>
              </a:rPr>
              <a:t>EC</a:t>
            </a:r>
            <a:endParaRPr lang="en-US" sz="6600" dirty="0">
              <a:latin typeface="Community" panose="02000303040000020003" pitchFamily="2" charset="0"/>
            </a:endParaRPr>
          </a:p>
        </p:txBody>
      </p:sp>
      <p:sp>
        <p:nvSpPr>
          <p:cNvPr id="14" name="Google Shape;269;p35">
            <a:extLst>
              <a:ext uri="{FF2B5EF4-FFF2-40B4-BE49-F238E27FC236}">
                <a16:creationId xmlns:a16="http://schemas.microsoft.com/office/drawing/2014/main" id="{12FE971A-C88C-4987-AD0B-9341984BE7DA}"/>
              </a:ext>
            </a:extLst>
          </p:cNvPr>
          <p:cNvSpPr/>
          <p:nvPr/>
        </p:nvSpPr>
        <p:spPr>
          <a:xfrm>
            <a:off x="16161612" y="6605466"/>
            <a:ext cx="737481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3F3F3F"/>
                </a:solidFill>
                <a:latin typeface="Community Light" panose="02000303040000020003" pitchFamily="2" charset="0"/>
                <a:ea typeface="Source Sans Pro Light"/>
                <a:cs typeface="Source Sans Pro Light"/>
                <a:sym typeface="Source Sans Pro Light"/>
              </a:rPr>
              <a:t>LinkedIn Learning</a:t>
            </a:r>
          </a:p>
        </p:txBody>
      </p:sp>
      <p:sp>
        <p:nvSpPr>
          <p:cNvPr id="15" name="Oval 14">
            <a:extLst>
              <a:ext uri="{FF2B5EF4-FFF2-40B4-BE49-F238E27FC236}">
                <a16:creationId xmlns:a16="http://schemas.microsoft.com/office/drawing/2014/main" id="{8719F952-9F06-482A-9014-99EB6CB0AB1B}"/>
              </a:ext>
            </a:extLst>
          </p:cNvPr>
          <p:cNvSpPr/>
          <p:nvPr/>
        </p:nvSpPr>
        <p:spPr>
          <a:xfrm>
            <a:off x="15298994" y="11902125"/>
            <a:ext cx="693368" cy="704083"/>
          </a:xfrm>
          <a:prstGeom prst="ellipse">
            <a:avLst/>
          </a:prstGeom>
          <a:solidFill>
            <a:schemeClr val="bg1"/>
          </a:solidFill>
          <a:ln w="76200">
            <a:solidFill>
              <a:srgbClr val="E9B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269;p35">
            <a:extLst>
              <a:ext uri="{FF2B5EF4-FFF2-40B4-BE49-F238E27FC236}">
                <a16:creationId xmlns:a16="http://schemas.microsoft.com/office/drawing/2014/main" id="{3009389A-EF11-40E8-BE6B-632F09433ED9}"/>
              </a:ext>
            </a:extLst>
          </p:cNvPr>
          <p:cNvSpPr/>
          <p:nvPr/>
        </p:nvSpPr>
        <p:spPr>
          <a:xfrm>
            <a:off x="16161612" y="8867784"/>
            <a:ext cx="7374814" cy="1700212"/>
          </a:xfrm>
          <a:prstGeom prst="rect">
            <a:avLst/>
          </a:prstGeom>
          <a:noFill/>
          <a:ln w="12700" cap="flat" cmpd="sng">
            <a:noFill/>
            <a:prstDash val="solid"/>
            <a:miter lim="800000"/>
            <a:headEnd type="none" w="sm" len="sm"/>
            <a:tailEnd type="none" w="sm" len="sm"/>
          </a:ln>
        </p:spPr>
        <p:txBody>
          <a:bodyPr spcFirstLastPara="1" wrap="square" lIns="365750" tIns="45700" rIns="91425" bIns="45700" anchor="ctr" anchorCtr="0">
            <a:noAutofit/>
          </a:bodyPr>
          <a:lstStyle/>
          <a:p>
            <a:pPr lvl="0"/>
            <a:r>
              <a:rPr lang="en-US" sz="4000" dirty="0">
                <a:solidFill>
                  <a:srgbClr val="3F3F3F"/>
                </a:solidFill>
                <a:latin typeface="Community Light" panose="02000303040000020003" pitchFamily="2" charset="0"/>
                <a:ea typeface="Source Sans Pro Light"/>
                <a:cs typeface="Source Sans Pro Light"/>
                <a:sym typeface="Source Sans Pro Light"/>
              </a:rPr>
              <a:t>LinkedIn </a:t>
            </a:r>
            <a:r>
              <a:rPr lang="en-US" sz="4000" dirty="0" err="1">
                <a:solidFill>
                  <a:srgbClr val="3F3F3F"/>
                </a:solidFill>
                <a:latin typeface="Community Light" panose="02000303040000020003" pitchFamily="2" charset="0"/>
                <a:ea typeface="Source Sans Pro Light"/>
                <a:cs typeface="Source Sans Pro Light"/>
                <a:sym typeface="Source Sans Pro Light"/>
              </a:rPr>
              <a:t>ProFinder</a:t>
            </a:r>
            <a:endParaRPr lang="en-US" sz="4000" dirty="0">
              <a:solidFill>
                <a:srgbClr val="3F3F3F"/>
              </a:solidFill>
              <a:latin typeface="Community Light" panose="02000303040000020003" pitchFamily="2" charset="0"/>
              <a:ea typeface="Source Sans Pro Light"/>
              <a:cs typeface="Source Sans Pro Light"/>
              <a:sym typeface="Source Sans Pro Light"/>
            </a:endParaRPr>
          </a:p>
        </p:txBody>
      </p:sp>
      <p:sp>
        <p:nvSpPr>
          <p:cNvPr id="20" name="Oval 19">
            <a:extLst>
              <a:ext uri="{FF2B5EF4-FFF2-40B4-BE49-F238E27FC236}">
                <a16:creationId xmlns:a16="http://schemas.microsoft.com/office/drawing/2014/main" id="{A6658D6D-BE53-402D-9A62-356C3E618DFB}"/>
              </a:ext>
            </a:extLst>
          </p:cNvPr>
          <p:cNvSpPr/>
          <p:nvPr/>
        </p:nvSpPr>
        <p:spPr>
          <a:xfrm>
            <a:off x="15340556" y="9391400"/>
            <a:ext cx="693368" cy="704083"/>
          </a:xfrm>
          <a:prstGeom prst="ellipse">
            <a:avLst/>
          </a:prstGeom>
          <a:solidFill>
            <a:schemeClr val="bg1"/>
          </a:solidFill>
          <a:ln w="76200">
            <a:solidFill>
              <a:srgbClr val="E9B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725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0B8CF1-6E27-1241-ABB3-D872F3B5B98F}"/>
              </a:ext>
            </a:extLst>
          </p:cNvPr>
          <p:cNvPicPr>
            <a:picLocks noChangeAspect="1"/>
          </p:cNvPicPr>
          <p:nvPr/>
        </p:nvPicPr>
        <p:blipFill rotWithShape="1">
          <a:blip r:embed="rId3"/>
          <a:srcRect t="15741"/>
          <a:stretch/>
        </p:blipFill>
        <p:spPr>
          <a:xfrm>
            <a:off x="4578518" y="0"/>
            <a:ext cx="24387155" cy="13715990"/>
          </a:xfrm>
          <a:prstGeom prst="rect">
            <a:avLst/>
          </a:prstGeom>
        </p:spPr>
      </p:pic>
      <p:sp>
        <p:nvSpPr>
          <p:cNvPr id="14" name="Oval 13">
            <a:extLst>
              <a:ext uri="{FF2B5EF4-FFF2-40B4-BE49-F238E27FC236}">
                <a16:creationId xmlns:a16="http://schemas.microsoft.com/office/drawing/2014/main" id="{7DE308D8-23FF-5943-8656-C1EC5EE4FC05}"/>
              </a:ext>
            </a:extLst>
          </p:cNvPr>
          <p:cNvSpPr/>
          <p:nvPr/>
        </p:nvSpPr>
        <p:spPr>
          <a:xfrm>
            <a:off x="-4657215" y="-1902344"/>
            <a:ext cx="17520688" cy="17520688"/>
          </a:xfrm>
          <a:prstGeom prst="ellipse">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endParaRPr lang="en-US" sz="9600" dirty="0">
              <a:solidFill>
                <a:schemeClr val="bg2"/>
              </a:solidFill>
              <a:latin typeface="Community Light" panose="02000303040000020003" pitchFamily="2" charset="0"/>
            </a:endParaRPr>
          </a:p>
          <a:p>
            <a:pPr>
              <a:lnSpc>
                <a:spcPct val="80000"/>
              </a:lnSpc>
            </a:pPr>
            <a:r>
              <a:rPr lang="en-US" sz="9600" dirty="0">
                <a:solidFill>
                  <a:schemeClr val="bg2"/>
                </a:solidFill>
                <a:latin typeface="Community Light" panose="02000303040000020003" pitchFamily="2" charset="0"/>
              </a:rPr>
              <a:t>               </a:t>
            </a:r>
          </a:p>
          <a:p>
            <a:pPr>
              <a:lnSpc>
                <a:spcPct val="80000"/>
              </a:lnSpc>
            </a:pPr>
            <a:endParaRPr lang="en-US" sz="9600" dirty="0">
              <a:solidFill>
                <a:schemeClr val="bg2"/>
              </a:solidFill>
              <a:latin typeface="Community Light" panose="02000303040000020003" pitchFamily="2" charset="0"/>
            </a:endParaRPr>
          </a:p>
          <a:p>
            <a:pPr>
              <a:lnSpc>
                <a:spcPct val="80000"/>
              </a:lnSpc>
            </a:pPr>
            <a:r>
              <a:rPr lang="en-US" sz="12500" dirty="0">
                <a:solidFill>
                  <a:schemeClr val="accent1"/>
                </a:solidFill>
                <a:latin typeface="Community" panose="02000303040000020003" pitchFamily="2" charset="0"/>
              </a:rPr>
              <a:t>		</a:t>
            </a:r>
          </a:p>
        </p:txBody>
      </p:sp>
      <p:pic>
        <p:nvPicPr>
          <p:cNvPr id="7" name="Picture 6">
            <a:extLst>
              <a:ext uri="{FF2B5EF4-FFF2-40B4-BE49-F238E27FC236}">
                <a16:creationId xmlns:a16="http://schemas.microsoft.com/office/drawing/2014/main" id="{3B292E52-A48A-C841-9F14-3F9718AB4A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1463" y="3677383"/>
            <a:ext cx="7644551" cy="1934328"/>
          </a:xfrm>
          <a:prstGeom prst="rect">
            <a:avLst/>
          </a:prstGeom>
        </p:spPr>
      </p:pic>
      <p:sp>
        <p:nvSpPr>
          <p:cNvPr id="10" name="TextBox 9">
            <a:extLst>
              <a:ext uri="{FF2B5EF4-FFF2-40B4-BE49-F238E27FC236}">
                <a16:creationId xmlns:a16="http://schemas.microsoft.com/office/drawing/2014/main" id="{3FB7B622-A412-2346-AD36-212304AC47E2}"/>
              </a:ext>
            </a:extLst>
          </p:cNvPr>
          <p:cNvSpPr txBox="1"/>
          <p:nvPr/>
        </p:nvSpPr>
        <p:spPr>
          <a:xfrm>
            <a:off x="1472289" y="6057709"/>
            <a:ext cx="10721309" cy="2100165"/>
          </a:xfrm>
          <a:prstGeom prst="rect">
            <a:avLst/>
          </a:prstGeom>
          <a:noFill/>
        </p:spPr>
        <p:txBody>
          <a:bodyPr wrap="none" lIns="0" tIns="0" rIns="0" bIns="0" rtlCol="0">
            <a:noAutofit/>
          </a:bodyPr>
          <a:lstStyle/>
          <a:p>
            <a:r>
              <a:rPr lang="en-US" sz="12500" dirty="0">
                <a:solidFill>
                  <a:schemeClr val="accent1"/>
                </a:solidFill>
                <a:latin typeface="Community" panose="02000303040000020003" pitchFamily="2" charset="0"/>
              </a:rPr>
              <a:t>for Jobseekers </a:t>
            </a:r>
            <a:r>
              <a:rPr lang="en-US" dirty="0"/>
              <a:t>  </a:t>
            </a:r>
            <a:endParaRPr lang="en-US" sz="12500" dirty="0">
              <a:latin typeface="LKN Sans" panose="02000503040000020003" pitchFamily="2" charset="0"/>
            </a:endParaRPr>
          </a:p>
        </p:txBody>
      </p:sp>
      <p:sp>
        <p:nvSpPr>
          <p:cNvPr id="12" name="Rectangle 11">
            <a:extLst>
              <a:ext uri="{FF2B5EF4-FFF2-40B4-BE49-F238E27FC236}">
                <a16:creationId xmlns:a16="http://schemas.microsoft.com/office/drawing/2014/main" id="{4EC5C044-0369-5244-B850-5A27184EB0E7}"/>
              </a:ext>
            </a:extLst>
          </p:cNvPr>
          <p:cNvSpPr/>
          <p:nvPr/>
        </p:nvSpPr>
        <p:spPr>
          <a:xfrm>
            <a:off x="12043547" y="6534835"/>
            <a:ext cx="9680380" cy="646331"/>
          </a:xfrm>
          <a:prstGeom prst="rect">
            <a:avLst/>
          </a:prstGeom>
        </p:spPr>
        <p:txBody>
          <a:bodyPr wrap="square">
            <a:spAutoFit/>
          </a:bodyPr>
          <a:lstStyle/>
          <a:p>
            <a:r>
              <a:rPr lang="en-US" dirty="0">
                <a:solidFill>
                  <a:srgbClr val="000000"/>
                </a:solidFill>
                <a:latin typeface="Times" pitchFamily="2" charset="0"/>
              </a:rPr>
              <a:t> </a:t>
            </a:r>
            <a:endParaRPr lang="en-US" dirty="0"/>
          </a:p>
        </p:txBody>
      </p:sp>
      <p:sp>
        <p:nvSpPr>
          <p:cNvPr id="13" name="TextBox 12">
            <a:extLst>
              <a:ext uri="{FF2B5EF4-FFF2-40B4-BE49-F238E27FC236}">
                <a16:creationId xmlns:a16="http://schemas.microsoft.com/office/drawing/2014/main" id="{EB8F5DA7-C586-754D-BB8B-C955998306BE}"/>
              </a:ext>
            </a:extLst>
          </p:cNvPr>
          <p:cNvSpPr txBox="1"/>
          <p:nvPr/>
        </p:nvSpPr>
        <p:spPr>
          <a:xfrm>
            <a:off x="1391463" y="8603872"/>
            <a:ext cx="9331955" cy="3048000"/>
          </a:xfrm>
          <a:prstGeom prst="rect">
            <a:avLst/>
          </a:prstGeom>
          <a:noFill/>
        </p:spPr>
        <p:txBody>
          <a:bodyPr wrap="square" lIns="0" tIns="0" rIns="0" bIns="0" rtlCol="0">
            <a:noAutofit/>
          </a:bodyPr>
          <a:lstStyle/>
          <a:p>
            <a:pPr algn="l"/>
            <a:r>
              <a:rPr lang="en-US" sz="6400" dirty="0">
                <a:solidFill>
                  <a:srgbClr val="5B696B"/>
                </a:solidFill>
                <a:latin typeface="Community" panose="02000303040000020003" pitchFamily="2" charset="0"/>
              </a:rPr>
              <a:t>How to Connect to Jobs on LinkedIn</a:t>
            </a:r>
          </a:p>
        </p:txBody>
      </p:sp>
      <p:sp>
        <p:nvSpPr>
          <p:cNvPr id="15" name="TextBox 14">
            <a:extLst>
              <a:ext uri="{FF2B5EF4-FFF2-40B4-BE49-F238E27FC236}">
                <a16:creationId xmlns:a16="http://schemas.microsoft.com/office/drawing/2014/main" id="{7E18E876-9E8A-714C-B117-DD38B3876219}"/>
              </a:ext>
            </a:extLst>
          </p:cNvPr>
          <p:cNvSpPr txBox="1"/>
          <p:nvPr/>
        </p:nvSpPr>
        <p:spPr>
          <a:xfrm>
            <a:off x="2881745" y="19008436"/>
            <a:ext cx="0" cy="0"/>
          </a:xfrm>
          <a:prstGeom prst="rect">
            <a:avLst/>
          </a:prstGeom>
          <a:noFill/>
        </p:spPr>
        <p:txBody>
          <a:bodyPr wrap="none" lIns="0" tIns="0" rIns="0" bIns="0" rtlCol="0">
            <a:noAutofit/>
          </a:bodyPr>
          <a:lstStyle/>
          <a:p>
            <a:pPr algn="l"/>
            <a:endParaRPr lang="en-US" dirty="0">
              <a:latin typeface="LKN Sans" panose="02000503040000020003" pitchFamily="2" charset="0"/>
            </a:endParaRPr>
          </a:p>
        </p:txBody>
      </p:sp>
    </p:spTree>
    <p:extLst>
      <p:ext uri="{BB962C8B-B14F-4D97-AF65-F5344CB8AC3E}">
        <p14:creationId xmlns:p14="http://schemas.microsoft.com/office/powerpoint/2010/main" val="389521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67;p30">
            <a:extLst>
              <a:ext uri="{FF2B5EF4-FFF2-40B4-BE49-F238E27FC236}">
                <a16:creationId xmlns:a16="http://schemas.microsoft.com/office/drawing/2014/main" id="{E4110A70-C81B-1A48-9205-21AF7BC881C2}"/>
              </a:ext>
            </a:extLst>
          </p:cNvPr>
          <p:cNvPicPr preferRelativeResize="0">
            <a:picLocks noGrp="1"/>
          </p:cNvPicPr>
          <p:nvPr>
            <p:ph type="pic" sz="quarter" idx="10"/>
          </p:nvPr>
        </p:nvPicPr>
        <p:blipFill rotWithShape="1">
          <a:blip r:embed="rId3">
            <a:alphaModFix/>
          </a:blip>
          <a:srcRect l="964" r="964"/>
          <a:stretch/>
        </p:blipFill>
        <p:spPr>
          <a:xfrm>
            <a:off x="0" y="0"/>
            <a:ext cx="12203492" cy="13716000"/>
          </a:xfrm>
          <a:prstGeom prst="rect">
            <a:avLst/>
          </a:prstGeom>
          <a:noFill/>
          <a:ln>
            <a:noFill/>
          </a:ln>
        </p:spPr>
      </p:pic>
      <p:grpSp>
        <p:nvGrpSpPr>
          <p:cNvPr id="2" name="Group 1">
            <a:extLst>
              <a:ext uri="{FF2B5EF4-FFF2-40B4-BE49-F238E27FC236}">
                <a16:creationId xmlns:a16="http://schemas.microsoft.com/office/drawing/2014/main" id="{860739B9-776F-9E45-8462-A4B01E23520C}"/>
              </a:ext>
            </a:extLst>
          </p:cNvPr>
          <p:cNvGrpSpPr/>
          <p:nvPr/>
        </p:nvGrpSpPr>
        <p:grpSpPr>
          <a:xfrm>
            <a:off x="10098788" y="1805784"/>
            <a:ext cx="10580458" cy="10553467"/>
            <a:chOff x="9856694" y="1538838"/>
            <a:chExt cx="10580458" cy="10553467"/>
          </a:xfrm>
        </p:grpSpPr>
        <p:sp>
          <p:nvSpPr>
            <p:cNvPr id="9" name="Oval 8">
              <a:extLst>
                <a:ext uri="{FF2B5EF4-FFF2-40B4-BE49-F238E27FC236}">
                  <a16:creationId xmlns:a16="http://schemas.microsoft.com/office/drawing/2014/main" id="{655DDC36-37CC-B747-A864-47740C039CFF}"/>
                </a:ext>
              </a:extLst>
            </p:cNvPr>
            <p:cNvSpPr/>
            <p:nvPr/>
          </p:nvSpPr>
          <p:spPr>
            <a:xfrm>
              <a:off x="9883685" y="1538838"/>
              <a:ext cx="10553467" cy="10553467"/>
            </a:xfrm>
            <a:prstGeom prst="ellipse">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0B7906E5-F103-8641-936A-435F97AAC304}"/>
                </a:ext>
              </a:extLst>
            </p:cNvPr>
            <p:cNvSpPr/>
            <p:nvPr/>
          </p:nvSpPr>
          <p:spPr>
            <a:xfrm>
              <a:off x="9856694" y="2606775"/>
              <a:ext cx="2104704" cy="8421420"/>
            </a:xfrm>
            <a:custGeom>
              <a:avLst/>
              <a:gdLst>
                <a:gd name="connsiteX0" fmla="*/ 2096825 w 2096825"/>
                <a:gd name="connsiteY0" fmla="*/ 0 h 8421104"/>
                <a:gd name="connsiteX1" fmla="*/ 2096825 w 2096825"/>
                <a:gd name="connsiteY1" fmla="*/ 8421104 h 8421104"/>
                <a:gd name="connsiteX2" fmla="*/ 1920242 w 2096825"/>
                <a:gd name="connsiteY2" fmla="*/ 8282337 h 8421104"/>
                <a:gd name="connsiteX3" fmla="*/ 0 w 2096825"/>
                <a:gd name="connsiteY3" fmla="*/ 4210553 h 8421104"/>
                <a:gd name="connsiteX4" fmla="*/ 1920242 w 2096825"/>
                <a:gd name="connsiteY4" fmla="*/ 138768 h 842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6825" h="8421104">
                  <a:moveTo>
                    <a:pt x="2096825" y="0"/>
                  </a:moveTo>
                  <a:lnTo>
                    <a:pt x="2096825" y="8421104"/>
                  </a:lnTo>
                  <a:lnTo>
                    <a:pt x="1920242" y="8282337"/>
                  </a:lnTo>
                  <a:cubicBezTo>
                    <a:pt x="747502" y="7314506"/>
                    <a:pt x="0" y="5849823"/>
                    <a:pt x="0" y="4210553"/>
                  </a:cubicBezTo>
                  <a:cubicBezTo>
                    <a:pt x="0" y="2571281"/>
                    <a:pt x="747502" y="1106598"/>
                    <a:pt x="1920242" y="13876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John Jersin">
            <a:extLst>
              <a:ext uri="{FF2B5EF4-FFF2-40B4-BE49-F238E27FC236}">
                <a16:creationId xmlns:a16="http://schemas.microsoft.com/office/drawing/2014/main" id="{33DA61BE-8CA3-D645-BFE2-08F2E677AA36}"/>
              </a:ext>
            </a:extLst>
          </p:cNvPr>
          <p:cNvSpPr txBox="1"/>
          <p:nvPr/>
        </p:nvSpPr>
        <p:spPr>
          <a:xfrm>
            <a:off x="13444076" y="844926"/>
            <a:ext cx="10527112" cy="918242"/>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154" tIns="48154" rIns="48154" bIns="48154" numCol="1" anchor="b" anchorCtr="0">
            <a:spAutoFit/>
          </a:bodyPr>
          <a:lstStyle>
            <a:lvl1pPr algn="l">
              <a:lnSpc>
                <a:spcPct val="70000"/>
              </a:lnSpc>
              <a:defRPr sz="9000" b="0">
                <a:solidFill>
                  <a:srgbClr val="006FB9"/>
                </a:solidFill>
              </a:defRPr>
            </a:lvl1pPr>
          </a:lstStyle>
          <a:p>
            <a:pPr>
              <a:lnSpc>
                <a:spcPct val="80000"/>
              </a:lnSpc>
            </a:pPr>
            <a:r>
              <a:rPr lang="en-US" sz="6600">
                <a:solidFill>
                  <a:schemeClr val="accent2"/>
                </a:solidFill>
                <a:latin typeface="Community" panose="02000303040000020003" pitchFamily="2" charset="0"/>
              </a:rPr>
              <a:t>On LinkedIn:</a:t>
            </a:r>
            <a:endParaRPr sz="6600">
              <a:solidFill>
                <a:schemeClr val="accent2"/>
              </a:solidFill>
              <a:latin typeface="Community" panose="02000303040000020003" pitchFamily="2" charset="0"/>
            </a:endParaRPr>
          </a:p>
        </p:txBody>
      </p:sp>
      <p:sp>
        <p:nvSpPr>
          <p:cNvPr id="13" name="Google Shape;174;p30">
            <a:extLst>
              <a:ext uri="{FF2B5EF4-FFF2-40B4-BE49-F238E27FC236}">
                <a16:creationId xmlns:a16="http://schemas.microsoft.com/office/drawing/2014/main" id="{8080E326-BEF0-334D-B47E-C151B54227E3}"/>
              </a:ext>
            </a:extLst>
          </p:cNvPr>
          <p:cNvSpPr/>
          <p:nvPr/>
        </p:nvSpPr>
        <p:spPr>
          <a:xfrm rot="5400000">
            <a:off x="13592442" y="9438481"/>
            <a:ext cx="1188720" cy="1188720"/>
          </a:xfrm>
          <a:prstGeom prst="donut">
            <a:avLst>
              <a:gd name="adj" fmla="val 21704"/>
            </a:avLst>
          </a:prstGeom>
          <a:solidFill>
            <a:schemeClr val="accent5"/>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dirty="0">
              <a:solidFill>
                <a:schemeClr val="lt1"/>
              </a:solidFill>
              <a:latin typeface="Arial"/>
              <a:ea typeface="Arial"/>
              <a:cs typeface="Arial"/>
              <a:sym typeface="Arial"/>
            </a:endParaRPr>
          </a:p>
        </p:txBody>
      </p:sp>
      <p:sp>
        <p:nvSpPr>
          <p:cNvPr id="14" name="Google Shape;174;p30">
            <a:extLst>
              <a:ext uri="{FF2B5EF4-FFF2-40B4-BE49-F238E27FC236}">
                <a16:creationId xmlns:a16="http://schemas.microsoft.com/office/drawing/2014/main" id="{7A71F093-3C77-B940-B3EB-C647C60A0D7C}"/>
              </a:ext>
            </a:extLst>
          </p:cNvPr>
          <p:cNvSpPr/>
          <p:nvPr/>
        </p:nvSpPr>
        <p:spPr>
          <a:xfrm rot="5400000">
            <a:off x="13592442" y="11848905"/>
            <a:ext cx="1188720" cy="1188720"/>
          </a:xfrm>
          <a:prstGeom prst="donut">
            <a:avLst>
              <a:gd name="adj" fmla="val 21704"/>
            </a:avLst>
          </a:prstGeom>
          <a:solidFill>
            <a:srgbClr val="F4BA64"/>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chemeClr val="lt1"/>
              </a:solidFill>
              <a:latin typeface="Arial"/>
              <a:ea typeface="Arial"/>
              <a:cs typeface="Arial"/>
              <a:sym typeface="Arial"/>
            </a:endParaRPr>
          </a:p>
        </p:txBody>
      </p:sp>
      <p:sp>
        <p:nvSpPr>
          <p:cNvPr id="15" name="Google Shape;174;p30">
            <a:extLst>
              <a:ext uri="{FF2B5EF4-FFF2-40B4-BE49-F238E27FC236}">
                <a16:creationId xmlns:a16="http://schemas.microsoft.com/office/drawing/2014/main" id="{6E4CBBEF-CAE1-BE4E-AC94-FC9EE864DC98}"/>
              </a:ext>
            </a:extLst>
          </p:cNvPr>
          <p:cNvSpPr/>
          <p:nvPr/>
        </p:nvSpPr>
        <p:spPr>
          <a:xfrm rot="5400000">
            <a:off x="13592442" y="2291149"/>
            <a:ext cx="1188720" cy="1188720"/>
          </a:xfrm>
          <a:prstGeom prst="donut">
            <a:avLst>
              <a:gd name="adj" fmla="val 21704"/>
            </a:avLst>
          </a:prstGeom>
          <a:solidFill>
            <a:srgbClr val="5B696B"/>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chemeClr val="lt1"/>
              </a:solidFill>
              <a:latin typeface="Arial"/>
              <a:ea typeface="Arial"/>
              <a:cs typeface="Arial"/>
              <a:sym typeface="Arial"/>
            </a:endParaRPr>
          </a:p>
        </p:txBody>
      </p:sp>
      <p:sp>
        <p:nvSpPr>
          <p:cNvPr id="18" name="Google Shape;174;p30">
            <a:extLst>
              <a:ext uri="{FF2B5EF4-FFF2-40B4-BE49-F238E27FC236}">
                <a16:creationId xmlns:a16="http://schemas.microsoft.com/office/drawing/2014/main" id="{D29FEA9E-7CED-6A4B-830A-BD1DBCB3B8EF}"/>
              </a:ext>
            </a:extLst>
          </p:cNvPr>
          <p:cNvSpPr/>
          <p:nvPr/>
        </p:nvSpPr>
        <p:spPr>
          <a:xfrm rot="5400000">
            <a:off x="13592442" y="6998743"/>
            <a:ext cx="1188720" cy="1188720"/>
          </a:xfrm>
          <a:prstGeom prst="donut">
            <a:avLst>
              <a:gd name="adj" fmla="val 21704"/>
            </a:avLst>
          </a:prstGeom>
          <a:solidFill>
            <a:schemeClr val="bg2"/>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chemeClr val="lt1"/>
              </a:solidFill>
              <a:latin typeface="Arial"/>
              <a:ea typeface="Arial"/>
              <a:cs typeface="Arial"/>
              <a:sym typeface="Arial"/>
            </a:endParaRPr>
          </a:p>
        </p:txBody>
      </p:sp>
      <p:sp>
        <p:nvSpPr>
          <p:cNvPr id="19" name="Google Shape;174;p30">
            <a:extLst>
              <a:ext uri="{FF2B5EF4-FFF2-40B4-BE49-F238E27FC236}">
                <a16:creationId xmlns:a16="http://schemas.microsoft.com/office/drawing/2014/main" id="{D6B3B06D-4611-E44E-8262-F4B71848F981}"/>
              </a:ext>
            </a:extLst>
          </p:cNvPr>
          <p:cNvSpPr/>
          <p:nvPr/>
        </p:nvSpPr>
        <p:spPr>
          <a:xfrm rot="5400000">
            <a:off x="13592442" y="4559005"/>
            <a:ext cx="1188720" cy="1188720"/>
          </a:xfrm>
          <a:prstGeom prst="donut">
            <a:avLst>
              <a:gd name="adj" fmla="val 21704"/>
            </a:avLst>
          </a:prstGeom>
          <a:solidFill>
            <a:srgbClr val="B24020"/>
          </a:soli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chemeClr val="lt1"/>
              </a:solidFill>
              <a:latin typeface="Arial"/>
              <a:ea typeface="Arial"/>
              <a:cs typeface="Arial"/>
              <a:sym typeface="Arial"/>
            </a:endParaRPr>
          </a:p>
        </p:txBody>
      </p:sp>
      <p:sp>
        <p:nvSpPr>
          <p:cNvPr id="8" name="TextBox 7">
            <a:extLst>
              <a:ext uri="{FF2B5EF4-FFF2-40B4-BE49-F238E27FC236}">
                <a16:creationId xmlns:a16="http://schemas.microsoft.com/office/drawing/2014/main" id="{3D30875D-1DD6-E14F-9BC3-9CB8F2950D1D}"/>
              </a:ext>
            </a:extLst>
          </p:cNvPr>
          <p:cNvSpPr txBox="1"/>
          <p:nvPr/>
        </p:nvSpPr>
        <p:spPr>
          <a:xfrm>
            <a:off x="15402512" y="2144972"/>
            <a:ext cx="7221973" cy="10553466"/>
          </a:xfrm>
          <a:prstGeom prst="rect">
            <a:avLst/>
          </a:prstGeom>
          <a:noFill/>
        </p:spPr>
        <p:txBody>
          <a:bodyPr wrap="square" lIns="0" tIns="0" rIns="0" bIns="0" rtlCol="0" anchor="t">
            <a:noAutofit/>
          </a:bodyPr>
          <a:lstStyle/>
          <a:p>
            <a:pPr algn="l"/>
            <a:r>
              <a:rPr lang="en-US" sz="4000">
                <a:solidFill>
                  <a:srgbClr val="5B696B"/>
                </a:solidFill>
                <a:latin typeface="Community Light"/>
              </a:rPr>
              <a:t>I hope to operate a donut franchise one day</a:t>
            </a:r>
          </a:p>
          <a:p>
            <a:pPr algn="l"/>
            <a:endParaRPr lang="en-US" sz="4000" dirty="0">
              <a:solidFill>
                <a:srgbClr val="5B696B"/>
              </a:solidFill>
              <a:latin typeface="Community Light" panose="02000303040000020003" pitchFamily="2" charset="0"/>
            </a:endParaRPr>
          </a:p>
          <a:p>
            <a:pPr algn="l"/>
            <a:endParaRPr lang="en-US" sz="4000" dirty="0">
              <a:solidFill>
                <a:srgbClr val="5B696B"/>
              </a:solidFill>
              <a:latin typeface="Community Light" panose="02000303040000020003" pitchFamily="2" charset="0"/>
            </a:endParaRPr>
          </a:p>
          <a:p>
            <a:pPr algn="l"/>
            <a:r>
              <a:rPr lang="en-US" sz="4000">
                <a:solidFill>
                  <a:srgbClr val="5B696B"/>
                </a:solidFill>
                <a:latin typeface="Community Light"/>
              </a:rPr>
              <a:t>I’m looking for a job at a donut company</a:t>
            </a:r>
            <a:endParaRPr lang="en-US" sz="4000" dirty="0">
              <a:solidFill>
                <a:srgbClr val="5B696B"/>
              </a:solidFill>
              <a:latin typeface="Community Light" panose="02000303040000020003" pitchFamily="2" charset="0"/>
            </a:endParaRPr>
          </a:p>
          <a:p>
            <a:pPr algn="l"/>
            <a:endParaRPr lang="en-US" sz="4000" dirty="0">
              <a:solidFill>
                <a:srgbClr val="5B696B"/>
              </a:solidFill>
              <a:latin typeface="Community Light" panose="02000303040000020003" pitchFamily="2" charset="0"/>
            </a:endParaRPr>
          </a:p>
          <a:p>
            <a:pPr algn="l"/>
            <a:endParaRPr lang="en-US" sz="4000" dirty="0">
              <a:solidFill>
                <a:srgbClr val="5B696B"/>
              </a:solidFill>
              <a:latin typeface="Community Light" panose="02000303040000020003" pitchFamily="2" charset="0"/>
            </a:endParaRPr>
          </a:p>
          <a:p>
            <a:pPr algn="l"/>
            <a:r>
              <a:rPr lang="en-US" sz="4000">
                <a:solidFill>
                  <a:srgbClr val="5B696B"/>
                </a:solidFill>
                <a:latin typeface="Community Light"/>
              </a:rPr>
              <a:t>I have three years experience making donuts</a:t>
            </a:r>
          </a:p>
          <a:p>
            <a:pPr algn="l"/>
            <a:endParaRPr lang="en-US" sz="4000" dirty="0">
              <a:solidFill>
                <a:srgbClr val="5B696B"/>
              </a:solidFill>
              <a:latin typeface="Community Light" panose="02000303040000020003" pitchFamily="2" charset="0"/>
            </a:endParaRPr>
          </a:p>
          <a:p>
            <a:pPr algn="l"/>
            <a:endParaRPr lang="en-US" sz="4000" dirty="0">
              <a:solidFill>
                <a:srgbClr val="5B696B"/>
              </a:solidFill>
              <a:latin typeface="Community Light" panose="02000303040000020003" pitchFamily="2" charset="0"/>
            </a:endParaRPr>
          </a:p>
          <a:p>
            <a:pPr algn="l"/>
            <a:r>
              <a:rPr lang="en-US" sz="4000" dirty="0">
                <a:solidFill>
                  <a:srgbClr val="5B696B"/>
                </a:solidFill>
                <a:latin typeface="Community Light" panose="02000303040000020003" pitchFamily="2" charset="0"/>
              </a:rPr>
              <a:t>My top skills are donut production and sales</a:t>
            </a:r>
          </a:p>
          <a:p>
            <a:pPr algn="l"/>
            <a:endParaRPr lang="en-US" sz="4000" dirty="0">
              <a:solidFill>
                <a:srgbClr val="5B696B"/>
              </a:solidFill>
              <a:latin typeface="Community Light" panose="02000303040000020003" pitchFamily="2" charset="0"/>
            </a:endParaRPr>
          </a:p>
          <a:p>
            <a:pPr algn="l"/>
            <a:endParaRPr lang="en-US" sz="4000" dirty="0">
              <a:solidFill>
                <a:srgbClr val="5B696B"/>
              </a:solidFill>
              <a:latin typeface="Community Light" panose="02000303040000020003" pitchFamily="2" charset="0"/>
            </a:endParaRPr>
          </a:p>
          <a:p>
            <a:pPr algn="l"/>
            <a:r>
              <a:rPr lang="en-US" sz="4000">
                <a:solidFill>
                  <a:srgbClr val="5B696B"/>
                </a:solidFill>
                <a:latin typeface="Community Light"/>
              </a:rPr>
              <a:t>Here are 3 recommendations from former donut colleagues</a:t>
            </a:r>
          </a:p>
        </p:txBody>
      </p:sp>
    </p:spTree>
    <p:extLst>
      <p:ext uri="{BB962C8B-B14F-4D97-AF65-F5344CB8AC3E}">
        <p14:creationId xmlns:p14="http://schemas.microsoft.com/office/powerpoint/2010/main" val="7081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264D797-0A31-1945-8C7E-334CF5FA09A4}"/>
              </a:ext>
            </a:extLst>
          </p:cNvPr>
          <p:cNvSpPr/>
          <p:nvPr/>
        </p:nvSpPr>
        <p:spPr>
          <a:xfrm>
            <a:off x="0" y="1"/>
            <a:ext cx="16440007" cy="13715999"/>
          </a:xfrm>
          <a:custGeom>
            <a:avLst/>
            <a:gdLst>
              <a:gd name="connsiteX0" fmla="*/ 0 w 16440007"/>
              <a:gd name="connsiteY0" fmla="*/ 0 h 13715999"/>
              <a:gd name="connsiteX1" fmla="*/ 14694637 w 16440007"/>
              <a:gd name="connsiteY1" fmla="*/ 0 h 13715999"/>
              <a:gd name="connsiteX2" fmla="*/ 14710471 w 16440007"/>
              <a:gd name="connsiteY2" fmla="*/ 27538 h 13715999"/>
              <a:gd name="connsiteX3" fmla="*/ 16440007 w 16440007"/>
              <a:gd name="connsiteY3" fmla="*/ 6857999 h 13715999"/>
              <a:gd name="connsiteX4" fmla="*/ 14710471 w 16440007"/>
              <a:gd name="connsiteY4" fmla="*/ 13688459 h 13715999"/>
              <a:gd name="connsiteX5" fmla="*/ 14694636 w 16440007"/>
              <a:gd name="connsiteY5" fmla="*/ 13715999 h 13715999"/>
              <a:gd name="connsiteX6" fmla="*/ 0 w 16440007"/>
              <a:gd name="connsiteY6" fmla="*/ 13715999 h 13715999"/>
              <a:gd name="connsiteX7" fmla="*/ 0 w 16440007"/>
              <a:gd name="connsiteY7" fmla="*/ 0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40007" h="13715999">
                <a:moveTo>
                  <a:pt x="0" y="0"/>
                </a:moveTo>
                <a:lnTo>
                  <a:pt x="14694637" y="0"/>
                </a:lnTo>
                <a:lnTo>
                  <a:pt x="14710471" y="27538"/>
                </a:lnTo>
                <a:cubicBezTo>
                  <a:pt x="15813473" y="2057983"/>
                  <a:pt x="16440007" y="4384824"/>
                  <a:pt x="16440007" y="6857999"/>
                </a:cubicBezTo>
                <a:cubicBezTo>
                  <a:pt x="16440007" y="9331174"/>
                  <a:pt x="15813474" y="11658015"/>
                  <a:pt x="14710471" y="13688459"/>
                </a:cubicBezTo>
                <a:lnTo>
                  <a:pt x="14694636" y="13715999"/>
                </a:lnTo>
                <a:lnTo>
                  <a:pt x="0" y="13715999"/>
                </a:lnTo>
                <a:lnTo>
                  <a:pt x="0" y="0"/>
                </a:lnTo>
                <a:close/>
              </a:path>
            </a:pathLst>
          </a:cu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63"/>
            <a:endParaRPr lang="en-US" sz="8000" dirty="0">
              <a:solidFill>
                <a:srgbClr val="FFFFFF"/>
              </a:solidFill>
              <a:latin typeface="Calibri" panose="020F0502020204030204"/>
            </a:endParaRPr>
          </a:p>
        </p:txBody>
      </p:sp>
      <p:pic>
        <p:nvPicPr>
          <p:cNvPr id="14" name="Google Shape;192;p31">
            <a:extLst>
              <a:ext uri="{FF2B5EF4-FFF2-40B4-BE49-F238E27FC236}">
                <a16:creationId xmlns:a16="http://schemas.microsoft.com/office/drawing/2014/main" id="{0B71FF77-486B-F94F-B17D-48FDD7D61D79}"/>
              </a:ext>
            </a:extLst>
          </p:cNvPr>
          <p:cNvPicPr preferRelativeResize="0"/>
          <p:nvPr/>
        </p:nvPicPr>
        <p:blipFill rotWithShape="1">
          <a:blip r:embed="rId3">
            <a:alphaModFix/>
          </a:blip>
          <a:srcRect/>
          <a:stretch/>
        </p:blipFill>
        <p:spPr>
          <a:xfrm>
            <a:off x="-122739" y="3975932"/>
            <a:ext cx="11812999" cy="8171317"/>
          </a:xfrm>
          <a:prstGeom prst="rect">
            <a:avLst/>
          </a:prstGeom>
          <a:noFill/>
          <a:ln>
            <a:noFill/>
          </a:ln>
          <a:effectLst>
            <a:outerShdw blurRad="50800" dist="50800" dir="5400000" algn="ctr" rotWithShape="0">
              <a:srgbClr val="000000">
                <a:alpha val="20784"/>
              </a:srgbClr>
            </a:outerShdw>
          </a:effectLst>
        </p:spPr>
      </p:pic>
      <p:sp>
        <p:nvSpPr>
          <p:cNvPr id="16" name="Rectangle 15">
            <a:extLst>
              <a:ext uri="{FF2B5EF4-FFF2-40B4-BE49-F238E27FC236}">
                <a16:creationId xmlns:a16="http://schemas.microsoft.com/office/drawing/2014/main" id="{581AA5B6-E63E-6541-BC79-0E053A436C42}"/>
              </a:ext>
            </a:extLst>
          </p:cNvPr>
          <p:cNvSpPr/>
          <p:nvPr/>
        </p:nvSpPr>
        <p:spPr>
          <a:xfrm>
            <a:off x="15193970" y="1901620"/>
            <a:ext cx="9193205" cy="1461939"/>
          </a:xfrm>
          <a:prstGeom prst="rect">
            <a:avLst/>
          </a:prstGeom>
        </p:spPr>
        <p:txBody>
          <a:bodyPr wrap="square">
            <a:spAutoFit/>
          </a:bodyPr>
          <a:lstStyle/>
          <a:p>
            <a:pPr marL="127000" lvl="0">
              <a:buClr>
                <a:srgbClr val="0090C9"/>
              </a:buClr>
              <a:buSzPts val="4800"/>
            </a:pPr>
            <a:r>
              <a:rPr lang="en-US" sz="5400" dirty="0">
                <a:solidFill>
                  <a:schemeClr val="bg2"/>
                </a:solidFill>
                <a:latin typeface="Community" panose="02000303040000020003" pitchFamily="2" charset="0"/>
                <a:ea typeface="Source Sans Pro"/>
                <a:cs typeface="Source Sans Pro"/>
                <a:sym typeface="Source Sans Pro"/>
              </a:rPr>
              <a:t>95</a:t>
            </a:r>
            <a:r>
              <a:rPr lang="en-US" sz="5400" baseline="30000" dirty="0">
                <a:solidFill>
                  <a:schemeClr val="bg2"/>
                </a:solidFill>
                <a:latin typeface="Community" panose="02000303040000020003" pitchFamily="2" charset="0"/>
                <a:ea typeface="Source Sans Pro"/>
                <a:cs typeface="Source Sans Pro"/>
                <a:sym typeface="Source Sans Pro"/>
              </a:rPr>
              <a:t>%</a:t>
            </a:r>
            <a:r>
              <a:rPr lang="en-US" sz="5400" dirty="0">
                <a:solidFill>
                  <a:schemeClr val="bg2"/>
                </a:solidFill>
                <a:latin typeface="Community" panose="02000303040000020003" pitchFamily="2" charset="0"/>
                <a:ea typeface="Source Sans Pro"/>
                <a:cs typeface="Source Sans Pro"/>
                <a:sym typeface="Source Sans Pro"/>
              </a:rPr>
              <a:t> </a:t>
            </a:r>
            <a:r>
              <a:rPr lang="en-US" sz="3500" dirty="0">
                <a:solidFill>
                  <a:srgbClr val="5B696B"/>
                </a:solidFill>
                <a:latin typeface="Community" panose="02000303040000020003" pitchFamily="2" charset="0"/>
                <a:ea typeface="Source Sans Pro"/>
                <a:cs typeface="Source Sans Pro"/>
                <a:sym typeface="Source Sans Pro"/>
              </a:rPr>
              <a:t>of Fortune 500 companies use LinkedIn for recruiting and sourcing talent.</a:t>
            </a:r>
            <a:endParaRPr lang="en-US" sz="3500" dirty="0">
              <a:solidFill>
                <a:srgbClr val="5B696B"/>
              </a:solidFill>
              <a:latin typeface="Community" panose="02000303040000020003" pitchFamily="2" charset="0"/>
            </a:endParaRPr>
          </a:p>
        </p:txBody>
      </p:sp>
      <p:sp>
        <p:nvSpPr>
          <p:cNvPr id="17" name="Rectangle 16">
            <a:extLst>
              <a:ext uri="{FF2B5EF4-FFF2-40B4-BE49-F238E27FC236}">
                <a16:creationId xmlns:a16="http://schemas.microsoft.com/office/drawing/2014/main" id="{82884678-9109-A849-B453-C5A1CE7BDA5F}"/>
              </a:ext>
            </a:extLst>
          </p:cNvPr>
          <p:cNvSpPr/>
          <p:nvPr/>
        </p:nvSpPr>
        <p:spPr>
          <a:xfrm>
            <a:off x="15193972" y="3975932"/>
            <a:ext cx="9004943" cy="1461939"/>
          </a:xfrm>
          <a:prstGeom prst="rect">
            <a:avLst/>
          </a:prstGeom>
        </p:spPr>
        <p:txBody>
          <a:bodyPr wrap="square">
            <a:spAutoFit/>
          </a:bodyPr>
          <a:lstStyle/>
          <a:p>
            <a:pPr marL="127000" lvl="0">
              <a:buClr>
                <a:srgbClr val="0090C9"/>
              </a:buClr>
              <a:buSzPts val="4800"/>
            </a:pPr>
            <a:r>
              <a:rPr lang="en-US" sz="5400" dirty="0">
                <a:solidFill>
                  <a:schemeClr val="bg2"/>
                </a:solidFill>
                <a:latin typeface="Community" panose="02000303040000020003" pitchFamily="2" charset="0"/>
                <a:ea typeface="Source Sans Pro"/>
                <a:cs typeface="Source Sans Pro"/>
                <a:sym typeface="Source Sans Pro"/>
              </a:rPr>
              <a:t>Over 300,000</a:t>
            </a:r>
            <a:r>
              <a:rPr lang="en-US" sz="4400" dirty="0">
                <a:solidFill>
                  <a:schemeClr val="bg2"/>
                </a:solidFill>
                <a:latin typeface="Community" panose="02000303040000020003" pitchFamily="2" charset="0"/>
                <a:ea typeface="Source Sans Pro"/>
                <a:cs typeface="Source Sans Pro"/>
                <a:sym typeface="Source Sans Pro"/>
              </a:rPr>
              <a:t> </a:t>
            </a:r>
            <a:r>
              <a:rPr lang="en-US" sz="3500" dirty="0">
                <a:solidFill>
                  <a:srgbClr val="5B696B"/>
                </a:solidFill>
                <a:latin typeface="Community" panose="02000303040000020003" pitchFamily="2" charset="0"/>
                <a:ea typeface="Source Sans Pro"/>
                <a:cs typeface="Source Sans Pro"/>
                <a:sym typeface="Source Sans Pro"/>
              </a:rPr>
              <a:t>companies, including small businesses, find talent on LinkedIn.</a:t>
            </a:r>
            <a:endParaRPr lang="en-US" sz="3500" dirty="0">
              <a:solidFill>
                <a:srgbClr val="5B696B"/>
              </a:solidFill>
              <a:latin typeface="Community" panose="02000303040000020003" pitchFamily="2" charset="0"/>
            </a:endParaRPr>
          </a:p>
        </p:txBody>
      </p:sp>
      <p:sp>
        <p:nvSpPr>
          <p:cNvPr id="18" name="Rectangle 17">
            <a:extLst>
              <a:ext uri="{FF2B5EF4-FFF2-40B4-BE49-F238E27FC236}">
                <a16:creationId xmlns:a16="http://schemas.microsoft.com/office/drawing/2014/main" id="{96473827-16C1-BF44-A1A1-36575BE6C8F8}"/>
              </a:ext>
            </a:extLst>
          </p:cNvPr>
          <p:cNvSpPr/>
          <p:nvPr/>
        </p:nvSpPr>
        <p:spPr>
          <a:xfrm>
            <a:off x="15193972" y="6050244"/>
            <a:ext cx="9381461" cy="1461939"/>
          </a:xfrm>
          <a:prstGeom prst="rect">
            <a:avLst/>
          </a:prstGeom>
        </p:spPr>
        <p:txBody>
          <a:bodyPr wrap="square">
            <a:spAutoFit/>
          </a:bodyPr>
          <a:lstStyle/>
          <a:p>
            <a:pPr marL="127000" lvl="0">
              <a:buClr>
                <a:srgbClr val="0090C9"/>
              </a:buClr>
              <a:buSzPts val="5400"/>
            </a:pPr>
            <a:r>
              <a:rPr lang="en-US" sz="5400" dirty="0">
                <a:solidFill>
                  <a:schemeClr val="bg2"/>
                </a:solidFill>
                <a:latin typeface="Community" panose="02000303040000020003" pitchFamily="2" charset="0"/>
                <a:ea typeface="Source Sans Pro"/>
                <a:cs typeface="Source Sans Pro"/>
                <a:sym typeface="Source Sans Pro"/>
              </a:rPr>
              <a:t>1.4 million </a:t>
            </a:r>
            <a:r>
              <a:rPr lang="en-US" sz="3500" dirty="0">
                <a:solidFill>
                  <a:srgbClr val="5B696B"/>
                </a:solidFill>
                <a:latin typeface="Community" panose="02000303040000020003" pitchFamily="2" charset="0"/>
                <a:ea typeface="Source Sans Pro"/>
                <a:cs typeface="Source Sans Pro"/>
                <a:sym typeface="Source Sans Pro"/>
              </a:rPr>
              <a:t>recruiters are actively using LinkedIn to find and engage talent.</a:t>
            </a:r>
            <a:endParaRPr lang="en-US" sz="3500" dirty="0">
              <a:solidFill>
                <a:srgbClr val="5B696B"/>
              </a:solidFill>
              <a:latin typeface="Community" panose="02000303040000020003" pitchFamily="2" charset="0"/>
            </a:endParaRPr>
          </a:p>
        </p:txBody>
      </p:sp>
      <p:sp>
        <p:nvSpPr>
          <p:cNvPr id="19" name="Rectangle 18">
            <a:extLst>
              <a:ext uri="{FF2B5EF4-FFF2-40B4-BE49-F238E27FC236}">
                <a16:creationId xmlns:a16="http://schemas.microsoft.com/office/drawing/2014/main" id="{D9FF5773-B579-3844-9667-EA866FCE8E39}"/>
              </a:ext>
            </a:extLst>
          </p:cNvPr>
          <p:cNvSpPr/>
          <p:nvPr/>
        </p:nvSpPr>
        <p:spPr>
          <a:xfrm>
            <a:off x="15193972" y="8216888"/>
            <a:ext cx="9004943" cy="1461939"/>
          </a:xfrm>
          <a:prstGeom prst="rect">
            <a:avLst/>
          </a:prstGeom>
        </p:spPr>
        <p:txBody>
          <a:bodyPr wrap="square">
            <a:spAutoFit/>
          </a:bodyPr>
          <a:lstStyle/>
          <a:p>
            <a:pPr marL="127000" lvl="0">
              <a:buClr>
                <a:srgbClr val="0090C9"/>
              </a:buClr>
              <a:buSzPts val="5400"/>
            </a:pPr>
            <a:r>
              <a:rPr lang="en-US" sz="5400" dirty="0">
                <a:solidFill>
                  <a:schemeClr val="bg2"/>
                </a:solidFill>
                <a:latin typeface="Community" panose="02000303040000020003" pitchFamily="2" charset="0"/>
                <a:ea typeface="Source Sans Pro"/>
                <a:cs typeface="Source Sans Pro"/>
                <a:sym typeface="Source Sans Pro"/>
              </a:rPr>
              <a:t>70</a:t>
            </a:r>
            <a:r>
              <a:rPr lang="en-US" sz="5400" baseline="30000" dirty="0">
                <a:solidFill>
                  <a:schemeClr val="bg2"/>
                </a:solidFill>
                <a:latin typeface="Community" panose="02000303040000020003" pitchFamily="2" charset="0"/>
                <a:ea typeface="Source Sans Pro"/>
                <a:cs typeface="Source Sans Pro"/>
                <a:sym typeface="Source Sans Pro"/>
              </a:rPr>
              <a:t>%</a:t>
            </a:r>
            <a:r>
              <a:rPr lang="en-US" sz="5400" dirty="0">
                <a:solidFill>
                  <a:schemeClr val="bg2"/>
                </a:solidFill>
                <a:latin typeface="Community" panose="02000303040000020003" pitchFamily="2" charset="0"/>
                <a:ea typeface="Source Sans Pro"/>
                <a:cs typeface="Source Sans Pro"/>
                <a:sym typeface="Source Sans Pro"/>
              </a:rPr>
              <a:t> </a:t>
            </a:r>
            <a:r>
              <a:rPr lang="en-US" sz="3500" dirty="0">
                <a:solidFill>
                  <a:srgbClr val="5B696B"/>
                </a:solidFill>
                <a:latin typeface="Community" panose="02000303040000020003" pitchFamily="2" charset="0"/>
                <a:ea typeface="Source Sans Pro"/>
                <a:cs typeface="Source Sans Pro"/>
                <a:sym typeface="Source Sans Pro"/>
              </a:rPr>
              <a:t>of people were hired at a company where they had a connection.</a:t>
            </a:r>
            <a:endParaRPr lang="en-US" sz="3500" dirty="0">
              <a:solidFill>
                <a:srgbClr val="5B696B"/>
              </a:solidFill>
              <a:latin typeface="Community" panose="02000303040000020003" pitchFamily="2" charset="0"/>
            </a:endParaRPr>
          </a:p>
        </p:txBody>
      </p:sp>
      <p:sp>
        <p:nvSpPr>
          <p:cNvPr id="21" name="Rectangle 20">
            <a:extLst>
              <a:ext uri="{FF2B5EF4-FFF2-40B4-BE49-F238E27FC236}">
                <a16:creationId xmlns:a16="http://schemas.microsoft.com/office/drawing/2014/main" id="{FEE17378-B5F9-734F-8E56-533159557AB7}"/>
              </a:ext>
            </a:extLst>
          </p:cNvPr>
          <p:cNvSpPr/>
          <p:nvPr/>
        </p:nvSpPr>
        <p:spPr>
          <a:xfrm>
            <a:off x="15193970" y="10383532"/>
            <a:ext cx="9193205" cy="1461939"/>
          </a:xfrm>
          <a:prstGeom prst="rect">
            <a:avLst/>
          </a:prstGeom>
        </p:spPr>
        <p:txBody>
          <a:bodyPr wrap="square">
            <a:spAutoFit/>
          </a:bodyPr>
          <a:lstStyle/>
          <a:p>
            <a:pPr marL="127000" lvl="0">
              <a:buClr>
                <a:srgbClr val="0090C9"/>
              </a:buClr>
              <a:buSzPts val="5400"/>
            </a:pPr>
            <a:r>
              <a:rPr lang="en-US" sz="5400" dirty="0">
                <a:solidFill>
                  <a:schemeClr val="bg2"/>
                </a:solidFill>
                <a:latin typeface="Community" panose="02000303040000020003" pitchFamily="2" charset="0"/>
                <a:ea typeface="Source Sans Pro"/>
                <a:cs typeface="Source Sans Pro"/>
                <a:sym typeface="Source Sans Pro"/>
              </a:rPr>
              <a:t>85</a:t>
            </a:r>
            <a:r>
              <a:rPr lang="en-US" sz="5400" baseline="30000" dirty="0">
                <a:solidFill>
                  <a:schemeClr val="bg2"/>
                </a:solidFill>
                <a:latin typeface="Community" panose="02000303040000020003" pitchFamily="2" charset="0"/>
                <a:ea typeface="Source Sans Pro"/>
                <a:cs typeface="Source Sans Pro"/>
                <a:sym typeface="Source Sans Pro"/>
              </a:rPr>
              <a:t>% </a:t>
            </a:r>
            <a:r>
              <a:rPr lang="en-US" sz="3500" dirty="0">
                <a:solidFill>
                  <a:srgbClr val="5B696B"/>
                </a:solidFill>
                <a:latin typeface="Community" panose="02000303040000020003" pitchFamily="2" charset="0"/>
                <a:ea typeface="Source Sans Pro"/>
                <a:cs typeface="Source Sans Pro"/>
                <a:sym typeface="Source Sans Pro"/>
              </a:rPr>
              <a:t>of employers say a </a:t>
            </a:r>
            <a:r>
              <a:rPr lang="en-US" sz="3500" dirty="0">
                <a:solidFill>
                  <a:schemeClr val="bg2"/>
                </a:solidFill>
                <a:latin typeface="Community" panose="02000303040000020003" pitchFamily="2" charset="0"/>
                <a:ea typeface="Source Sans Pro"/>
                <a:cs typeface="Source Sans Pro"/>
                <a:sym typeface="Source Sans Pro"/>
              </a:rPr>
              <a:t>positive online reputation </a:t>
            </a:r>
            <a:r>
              <a:rPr lang="en-US" sz="3500" dirty="0">
                <a:solidFill>
                  <a:srgbClr val="5B696B"/>
                </a:solidFill>
                <a:latin typeface="Community" panose="02000303040000020003" pitchFamily="2" charset="0"/>
                <a:ea typeface="Source Sans Pro"/>
                <a:cs typeface="Source Sans Pro"/>
                <a:sym typeface="Source Sans Pro"/>
              </a:rPr>
              <a:t>influences their hiring decision</a:t>
            </a:r>
            <a:endParaRPr lang="en-US" sz="3500" dirty="0">
              <a:solidFill>
                <a:srgbClr val="5B696B"/>
              </a:solidFill>
              <a:latin typeface="Community" panose="02000303040000020003" pitchFamily="2" charset="0"/>
            </a:endParaRPr>
          </a:p>
        </p:txBody>
      </p:sp>
      <p:sp>
        <p:nvSpPr>
          <p:cNvPr id="22" name="Google Shape;193;p31">
            <a:extLst>
              <a:ext uri="{FF2B5EF4-FFF2-40B4-BE49-F238E27FC236}">
                <a16:creationId xmlns:a16="http://schemas.microsoft.com/office/drawing/2014/main" id="{129B6858-202A-BA40-BC1A-43995D1EF99A}"/>
              </a:ext>
            </a:extLst>
          </p:cNvPr>
          <p:cNvSpPr txBox="1">
            <a:spLocks/>
          </p:cNvSpPr>
          <p:nvPr/>
        </p:nvSpPr>
        <p:spPr>
          <a:xfrm>
            <a:off x="342900" y="646393"/>
            <a:ext cx="15383435" cy="1569660"/>
          </a:xfrm>
          <a:prstGeom prst="rect">
            <a:avLst/>
          </a:prstGeom>
          <a:noFill/>
          <a:ln>
            <a:noFill/>
          </a:ln>
          <a:effectLst>
            <a:outerShdw blurRad="127000" dist="50800" dir="5400000" algn="t" rotWithShape="0">
              <a:srgbClr val="000000">
                <a:alpha val="9803"/>
              </a:srgbClr>
            </a:outerShdw>
          </a:effectLst>
        </p:spPr>
        <p:txBody>
          <a:bodyPr spcFirstLastPara="1" wrap="square" lIns="731500" tIns="365750" rIns="914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0090C9"/>
              </a:buClr>
              <a:buSzPts val="6000"/>
              <a:buFont typeface="Source Sans Pro"/>
              <a:buNone/>
            </a:pPr>
            <a:r>
              <a:rPr lang="en-US" sz="6600" dirty="0">
                <a:solidFill>
                  <a:schemeClr val="bg2"/>
                </a:solidFill>
              </a:rPr>
              <a:t>Employer’s Journey on LinkedIn</a:t>
            </a:r>
          </a:p>
        </p:txBody>
      </p:sp>
      <p:pic>
        <p:nvPicPr>
          <p:cNvPr id="23" name="Picture 22">
            <a:extLst>
              <a:ext uri="{FF2B5EF4-FFF2-40B4-BE49-F238E27FC236}">
                <a16:creationId xmlns:a16="http://schemas.microsoft.com/office/drawing/2014/main" id="{2E04A502-1591-734D-AF57-C8E6CB452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321" y="3340388"/>
            <a:ext cx="15383435" cy="9753000"/>
          </a:xfrm>
          <a:prstGeom prst="rect">
            <a:avLst/>
          </a:prstGeom>
        </p:spPr>
      </p:pic>
    </p:spTree>
    <p:extLst>
      <p:ext uri="{BB962C8B-B14F-4D97-AF65-F5344CB8AC3E}">
        <p14:creationId xmlns:p14="http://schemas.microsoft.com/office/powerpoint/2010/main" val="125735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65EF78D3-8C9D-6A47-8FBA-4609C7ECE2A2}"/>
              </a:ext>
            </a:extLst>
          </p:cNvPr>
          <p:cNvSpPr/>
          <p:nvPr/>
        </p:nvSpPr>
        <p:spPr>
          <a:xfrm>
            <a:off x="17940180" y="3571057"/>
            <a:ext cx="4116821" cy="4116822"/>
          </a:xfrm>
          <a:prstGeom prst="ellipse">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661504-682E-D145-B39A-9D125948C6B6}"/>
              </a:ext>
            </a:extLst>
          </p:cNvPr>
          <p:cNvPicPr>
            <a:picLocks noChangeAspect="1"/>
          </p:cNvPicPr>
          <p:nvPr/>
        </p:nvPicPr>
        <p:blipFill>
          <a:blip r:embed="rId3"/>
          <a:stretch>
            <a:fillRect/>
          </a:stretch>
        </p:blipFill>
        <p:spPr>
          <a:xfrm>
            <a:off x="10352709" y="3571057"/>
            <a:ext cx="4116822" cy="4116822"/>
          </a:xfrm>
          <a:prstGeom prst="rect">
            <a:avLst/>
          </a:prstGeom>
        </p:spPr>
      </p:pic>
      <p:pic>
        <p:nvPicPr>
          <p:cNvPr id="2" name="Picture 1">
            <a:extLst>
              <a:ext uri="{FF2B5EF4-FFF2-40B4-BE49-F238E27FC236}">
                <a16:creationId xmlns:a16="http://schemas.microsoft.com/office/drawing/2014/main" id="{0686F557-EC9D-8E41-A793-3223FA4995BB}"/>
              </a:ext>
            </a:extLst>
          </p:cNvPr>
          <p:cNvPicPr>
            <a:picLocks noChangeAspect="1"/>
          </p:cNvPicPr>
          <p:nvPr/>
        </p:nvPicPr>
        <p:blipFill>
          <a:blip r:embed="rId4"/>
          <a:stretch>
            <a:fillRect/>
          </a:stretch>
        </p:blipFill>
        <p:spPr>
          <a:xfrm>
            <a:off x="1661779" y="3289435"/>
            <a:ext cx="5099864" cy="4680066"/>
          </a:xfrm>
          <a:prstGeom prst="rect">
            <a:avLst/>
          </a:prstGeom>
        </p:spPr>
      </p:pic>
      <p:pic>
        <p:nvPicPr>
          <p:cNvPr id="4" name="Picture 3">
            <a:extLst>
              <a:ext uri="{FF2B5EF4-FFF2-40B4-BE49-F238E27FC236}">
                <a16:creationId xmlns:a16="http://schemas.microsoft.com/office/drawing/2014/main" id="{B52254AF-ED10-FE4C-AD78-B5EB004BBDDF}"/>
              </a:ext>
            </a:extLst>
          </p:cNvPr>
          <p:cNvPicPr>
            <a:picLocks noChangeAspect="1"/>
          </p:cNvPicPr>
          <p:nvPr/>
        </p:nvPicPr>
        <p:blipFill>
          <a:blip r:embed="rId5"/>
          <a:stretch>
            <a:fillRect/>
          </a:stretch>
        </p:blipFill>
        <p:spPr>
          <a:xfrm>
            <a:off x="18685998" y="3571057"/>
            <a:ext cx="2625183" cy="3154826"/>
          </a:xfrm>
          <a:prstGeom prst="rect">
            <a:avLst/>
          </a:prstGeom>
        </p:spPr>
      </p:pic>
      <p:sp>
        <p:nvSpPr>
          <p:cNvPr id="6" name="Google Shape;218;p32">
            <a:extLst>
              <a:ext uri="{FF2B5EF4-FFF2-40B4-BE49-F238E27FC236}">
                <a16:creationId xmlns:a16="http://schemas.microsoft.com/office/drawing/2014/main" id="{F9C51CAF-1340-8142-B744-A85F1F1D4B55}"/>
              </a:ext>
            </a:extLst>
          </p:cNvPr>
          <p:cNvSpPr txBox="1"/>
          <p:nvPr/>
        </p:nvSpPr>
        <p:spPr>
          <a:xfrm>
            <a:off x="750914" y="8718436"/>
            <a:ext cx="6921595" cy="2554010"/>
          </a:xfrm>
          <a:prstGeom prst="rect">
            <a:avLst/>
          </a:prstGeom>
          <a:noFill/>
          <a:ln>
            <a:noFill/>
          </a:ln>
        </p:spPr>
        <p:txBody>
          <a:bodyPr spcFirstLastPara="1" wrap="square" lIns="274300" tIns="274300" rIns="274300" bIns="274300" anchor="ctr" anchorCtr="0">
            <a:noAutofit/>
          </a:bodyPr>
          <a:lstStyle/>
          <a:p>
            <a:pPr marL="0" marR="0" lvl="0" indent="0" algn="ctr" rtl="0">
              <a:lnSpc>
                <a:spcPct val="90000"/>
              </a:lnSpc>
              <a:spcBef>
                <a:spcPts val="0"/>
              </a:spcBef>
              <a:spcAft>
                <a:spcPts val="0"/>
              </a:spcAft>
              <a:buClr>
                <a:srgbClr val="0090C9"/>
              </a:buClr>
              <a:buSzPts val="4800"/>
              <a:buFont typeface="Source Sans Pro"/>
              <a:buNone/>
            </a:pPr>
            <a:r>
              <a:rPr lang="en-US" sz="4800" dirty="0">
                <a:solidFill>
                  <a:srgbClr val="0070C0"/>
                </a:solidFill>
                <a:latin typeface="Community Light" panose="02000303040000020003" pitchFamily="2" charset="0"/>
                <a:ea typeface="Source Sans Pro"/>
                <a:cs typeface="Source Sans Pro"/>
                <a:sym typeface="Source Sans Pro"/>
              </a:rPr>
              <a:t>20.5 million </a:t>
            </a:r>
            <a:r>
              <a:rPr lang="en-US" sz="4800" dirty="0">
                <a:solidFill>
                  <a:schemeClr val="dk1"/>
                </a:solidFill>
                <a:latin typeface="Community Light" panose="02000303040000020003" pitchFamily="2" charset="0"/>
                <a:ea typeface="Source Sans Pro Light"/>
                <a:cs typeface="Source Sans Pro Light"/>
                <a:sym typeface="Source Sans Pro Light"/>
              </a:rPr>
              <a:t>people on</a:t>
            </a:r>
            <a:br>
              <a:rPr lang="en-US" sz="4800" dirty="0">
                <a:solidFill>
                  <a:schemeClr val="dk1"/>
                </a:solidFill>
                <a:latin typeface="Community Light" panose="02000303040000020003" pitchFamily="2" charset="0"/>
                <a:ea typeface="Source Sans Pro Light"/>
                <a:cs typeface="Source Sans Pro Light"/>
                <a:sym typeface="Source Sans Pro Light"/>
              </a:rPr>
            </a:br>
            <a:r>
              <a:rPr lang="en-US" sz="4800" dirty="0">
                <a:solidFill>
                  <a:schemeClr val="dk1"/>
                </a:solidFill>
                <a:latin typeface="Community Light" panose="02000303040000020003" pitchFamily="2" charset="0"/>
                <a:ea typeface="Source Sans Pro Light"/>
                <a:cs typeface="Source Sans Pro Light"/>
                <a:sym typeface="Source Sans Pro Light"/>
              </a:rPr>
              <a:t>LinkedIn are open to new job opportunities</a:t>
            </a:r>
            <a:endParaRPr lang="en-US" dirty="0">
              <a:latin typeface="Community Light" panose="02000303040000020003" pitchFamily="2" charset="0"/>
            </a:endParaRPr>
          </a:p>
        </p:txBody>
      </p:sp>
      <p:sp>
        <p:nvSpPr>
          <p:cNvPr id="8" name="Google Shape;222;p32">
            <a:extLst>
              <a:ext uri="{FF2B5EF4-FFF2-40B4-BE49-F238E27FC236}">
                <a16:creationId xmlns:a16="http://schemas.microsoft.com/office/drawing/2014/main" id="{6957ECCE-0B12-FD4A-B1A1-9DFC29EA5AF6}"/>
              </a:ext>
            </a:extLst>
          </p:cNvPr>
          <p:cNvSpPr txBox="1"/>
          <p:nvPr/>
        </p:nvSpPr>
        <p:spPr>
          <a:xfrm>
            <a:off x="8733100" y="8718436"/>
            <a:ext cx="7356040" cy="2589837"/>
          </a:xfrm>
          <a:prstGeom prst="rect">
            <a:avLst/>
          </a:prstGeom>
          <a:noFill/>
          <a:ln>
            <a:noFill/>
          </a:ln>
        </p:spPr>
        <p:txBody>
          <a:bodyPr spcFirstLastPara="1" wrap="square" lIns="274300" tIns="274300" rIns="274300" bIns="274300" anchor="ctr" anchorCtr="0">
            <a:noAutofit/>
          </a:bodyPr>
          <a:lstStyle/>
          <a:p>
            <a:pPr marL="0" marR="0" lvl="0" indent="0" algn="ctr" rtl="0">
              <a:lnSpc>
                <a:spcPct val="90000"/>
              </a:lnSpc>
              <a:spcBef>
                <a:spcPts val="0"/>
              </a:spcBef>
              <a:spcAft>
                <a:spcPts val="0"/>
              </a:spcAft>
              <a:buClr>
                <a:schemeClr val="dk1"/>
              </a:buClr>
              <a:buSzPts val="4800"/>
              <a:buFont typeface="Source Sans Pro Light"/>
              <a:buNone/>
            </a:pPr>
            <a:r>
              <a:rPr lang="en-US" sz="4800" dirty="0">
                <a:solidFill>
                  <a:schemeClr val="dk1"/>
                </a:solidFill>
                <a:latin typeface="Community Light" panose="02000303040000020003" pitchFamily="2" charset="0"/>
                <a:ea typeface="Source Sans Pro Light"/>
                <a:cs typeface="Source Sans Pro Light"/>
                <a:sym typeface="Source Sans Pro Light"/>
              </a:rPr>
              <a:t>More than</a:t>
            </a:r>
            <a:r>
              <a:rPr lang="en-US" sz="4800" dirty="0">
                <a:solidFill>
                  <a:schemeClr val="dk1"/>
                </a:solidFill>
                <a:latin typeface="Community Light" panose="02000303040000020003" pitchFamily="2" charset="0"/>
                <a:ea typeface="Source Sans Pro"/>
                <a:cs typeface="Source Sans Pro"/>
                <a:sym typeface="Source Sans Pro"/>
              </a:rPr>
              <a:t> </a:t>
            </a:r>
            <a:r>
              <a:rPr lang="en-US" sz="4800" dirty="0">
                <a:solidFill>
                  <a:srgbClr val="0090C9"/>
                </a:solidFill>
                <a:latin typeface="Community Light" panose="02000303040000020003" pitchFamily="2" charset="0"/>
                <a:ea typeface="Source Sans Pro"/>
                <a:cs typeface="Source Sans Pro"/>
                <a:sym typeface="Source Sans Pro"/>
              </a:rPr>
              <a:t> </a:t>
            </a:r>
            <a:r>
              <a:rPr lang="en-US" sz="4800" dirty="0">
                <a:solidFill>
                  <a:srgbClr val="0070C0"/>
                </a:solidFill>
                <a:latin typeface="Community Light" panose="02000303040000020003" pitchFamily="2" charset="0"/>
                <a:ea typeface="Source Sans Pro"/>
                <a:cs typeface="Source Sans Pro"/>
                <a:sym typeface="Source Sans Pro"/>
              </a:rPr>
              <a:t>30 million </a:t>
            </a:r>
            <a:r>
              <a:rPr lang="en-US" sz="4800" dirty="0">
                <a:solidFill>
                  <a:schemeClr val="dk1"/>
                </a:solidFill>
                <a:latin typeface="Community Light" panose="02000303040000020003" pitchFamily="2" charset="0"/>
                <a:ea typeface="Source Sans Pro Light"/>
                <a:cs typeface="Source Sans Pro Light"/>
                <a:sym typeface="Source Sans Pro Light"/>
              </a:rPr>
              <a:t>employers  with over  </a:t>
            </a:r>
            <a:r>
              <a:rPr lang="en-US" sz="4800" dirty="0">
                <a:solidFill>
                  <a:srgbClr val="0070C0"/>
                </a:solidFill>
                <a:latin typeface="Community Light" panose="02000303040000020003" pitchFamily="2" charset="0"/>
                <a:ea typeface="Source Sans Pro"/>
                <a:cs typeface="Source Sans Pro"/>
                <a:sym typeface="Source Sans Pro"/>
              </a:rPr>
              <a:t>20 million </a:t>
            </a:r>
            <a:r>
              <a:rPr lang="en-US" sz="4800" dirty="0">
                <a:solidFill>
                  <a:schemeClr val="dk1"/>
                </a:solidFill>
                <a:latin typeface="Community Light" panose="02000303040000020003" pitchFamily="2" charset="0"/>
                <a:ea typeface="Source Sans Pro Light"/>
                <a:cs typeface="Source Sans Pro Light"/>
                <a:sym typeface="Source Sans Pro Light"/>
              </a:rPr>
              <a:t>available jobs on any given day</a:t>
            </a:r>
            <a:endParaRPr lang="en-US" dirty="0">
              <a:latin typeface="Community Light" panose="02000303040000020003" pitchFamily="2" charset="0"/>
            </a:endParaRPr>
          </a:p>
        </p:txBody>
      </p:sp>
      <p:sp>
        <p:nvSpPr>
          <p:cNvPr id="9" name="Google Shape;220;p32">
            <a:extLst>
              <a:ext uri="{FF2B5EF4-FFF2-40B4-BE49-F238E27FC236}">
                <a16:creationId xmlns:a16="http://schemas.microsoft.com/office/drawing/2014/main" id="{F19BD098-D8D1-9546-B5A0-2014622F83D5}"/>
              </a:ext>
            </a:extLst>
          </p:cNvPr>
          <p:cNvSpPr txBox="1"/>
          <p:nvPr/>
        </p:nvSpPr>
        <p:spPr>
          <a:xfrm>
            <a:off x="16561070" y="8718436"/>
            <a:ext cx="6875042" cy="1822776"/>
          </a:xfrm>
          <a:prstGeom prst="rect">
            <a:avLst/>
          </a:prstGeom>
          <a:noFill/>
          <a:ln>
            <a:noFill/>
          </a:ln>
        </p:spPr>
        <p:txBody>
          <a:bodyPr spcFirstLastPara="1" wrap="square" lIns="274300" tIns="274300" rIns="274300" bIns="274300" anchor="ctr" anchorCtr="0">
            <a:noAutofit/>
          </a:bodyPr>
          <a:lstStyle/>
          <a:p>
            <a:pPr marL="0" marR="0" lvl="0" indent="0" algn="ctr" rtl="0">
              <a:lnSpc>
                <a:spcPct val="90000"/>
              </a:lnSpc>
              <a:spcBef>
                <a:spcPts val="0"/>
              </a:spcBef>
              <a:spcAft>
                <a:spcPts val="0"/>
              </a:spcAft>
              <a:buClr>
                <a:srgbClr val="0090C9"/>
              </a:buClr>
              <a:buSzPts val="4800"/>
              <a:buFont typeface="Source Sans Pro"/>
              <a:buNone/>
            </a:pPr>
            <a:r>
              <a:rPr lang="en-US" sz="4800" dirty="0">
                <a:solidFill>
                  <a:srgbClr val="0070C0"/>
                </a:solidFill>
                <a:latin typeface="Community Light"/>
                <a:ea typeface="Source Sans Pro"/>
                <a:cs typeface="Source Sans Pro"/>
                <a:sym typeface="Source Sans Pro"/>
              </a:rPr>
              <a:t>100 million </a:t>
            </a:r>
            <a:r>
              <a:rPr lang="en-US" sz="4800" dirty="0">
                <a:solidFill>
                  <a:schemeClr val="dk1"/>
                </a:solidFill>
                <a:latin typeface="Community Light"/>
                <a:ea typeface="Source Sans Pro Light"/>
                <a:cs typeface="Source Sans Pro Light"/>
                <a:sym typeface="Source Sans Pro Light"/>
              </a:rPr>
              <a:t>job applications submitted every month</a:t>
            </a:r>
            <a:endParaRPr lang="en-US" dirty="0">
              <a:solidFill>
                <a:schemeClr val="dk1"/>
              </a:solidFill>
              <a:latin typeface="Community Light"/>
            </a:endParaRPr>
          </a:p>
        </p:txBody>
      </p:sp>
      <p:sp>
        <p:nvSpPr>
          <p:cNvPr id="10" name="Google Shape;206;p32">
            <a:extLst>
              <a:ext uri="{FF2B5EF4-FFF2-40B4-BE49-F238E27FC236}">
                <a16:creationId xmlns:a16="http://schemas.microsoft.com/office/drawing/2014/main" id="{FBF6A622-19DB-0940-8826-AFD39D335A67}"/>
              </a:ext>
            </a:extLst>
          </p:cNvPr>
          <p:cNvSpPr txBox="1">
            <a:spLocks/>
          </p:cNvSpPr>
          <p:nvPr/>
        </p:nvSpPr>
        <p:spPr>
          <a:xfrm>
            <a:off x="951061" y="609317"/>
            <a:ext cx="22485051" cy="1572768"/>
          </a:xfrm>
          <a:prstGeom prst="rect">
            <a:avLst/>
          </a:prstGeom>
          <a:noFill/>
          <a:ln>
            <a:noFill/>
          </a:ln>
          <a:effectLst>
            <a:outerShdw blurRad="127000" dist="50800" dir="5400000" algn="t" rotWithShape="0">
              <a:srgbClr val="000000">
                <a:alpha val="9803"/>
              </a:srgbClr>
            </a:outerShdw>
          </a:effectLst>
        </p:spPr>
        <p:txBody>
          <a:bodyPr spcFirstLastPara="1" wrap="square" lIns="914400" tIns="365750" rIns="91425" bIns="36575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chemeClr val="accent1"/>
              </a:buClr>
              <a:buSzPts val="6000"/>
              <a:buFont typeface="Source Sans Pro"/>
              <a:buNone/>
            </a:pPr>
            <a:r>
              <a:rPr lang="en-US" sz="6600" dirty="0">
                <a:solidFill>
                  <a:schemeClr val="bg2"/>
                </a:solidFill>
                <a:ea typeface="Source Sans Pro"/>
                <a:cs typeface="Source Sans Pro"/>
                <a:sym typeface="Source Sans Pro"/>
              </a:rPr>
              <a:t>Connect to Jobs</a:t>
            </a:r>
            <a:endParaRPr lang="en-US" sz="6600" dirty="0">
              <a:solidFill>
                <a:schemeClr val="bg2"/>
              </a:solidFill>
            </a:endParaRPr>
          </a:p>
        </p:txBody>
      </p:sp>
    </p:spTree>
    <p:extLst>
      <p:ext uri="{BB962C8B-B14F-4D97-AF65-F5344CB8AC3E}">
        <p14:creationId xmlns:p14="http://schemas.microsoft.com/office/powerpoint/2010/main" val="895063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FB085E-4E50-574A-BCD6-89D98FD99BA2}"/>
              </a:ext>
            </a:extLst>
          </p:cNvPr>
          <p:cNvSpPr/>
          <p:nvPr/>
        </p:nvSpPr>
        <p:spPr>
          <a:xfrm>
            <a:off x="0" y="0"/>
            <a:ext cx="24387175" cy="13716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8B4F9E-BF73-7144-95B3-578353C9FCB0}"/>
              </a:ext>
            </a:extLst>
          </p:cNvPr>
          <p:cNvSpPr/>
          <p:nvPr/>
        </p:nvSpPr>
        <p:spPr>
          <a:xfrm rot="5400000">
            <a:off x="10421935" y="-249238"/>
            <a:ext cx="3543301" cy="243871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9415497-B66D-2E4D-BB19-86FF942AA7E0}"/>
              </a:ext>
            </a:extLst>
          </p:cNvPr>
          <p:cNvSpPr/>
          <p:nvPr/>
        </p:nvSpPr>
        <p:spPr>
          <a:xfrm rot="10800000">
            <a:off x="2544172" y="-7016831"/>
            <a:ext cx="19962314" cy="19962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reeform 3">
            <a:extLst>
              <a:ext uri="{FF2B5EF4-FFF2-40B4-BE49-F238E27FC236}">
                <a16:creationId xmlns:a16="http://schemas.microsoft.com/office/drawing/2014/main" id="{0DDDAB7E-6AA5-5443-86E5-977E04FF5618}"/>
              </a:ext>
            </a:extLst>
          </p:cNvPr>
          <p:cNvSpPr/>
          <p:nvPr/>
        </p:nvSpPr>
        <p:spPr>
          <a:xfrm rot="16200000">
            <a:off x="11122847" y="4688296"/>
            <a:ext cx="2804964" cy="13834424"/>
          </a:xfrm>
          <a:custGeom>
            <a:avLst/>
            <a:gdLst>
              <a:gd name="connsiteX0" fmla="*/ 1488979 w 1488979"/>
              <a:gd name="connsiteY0" fmla="*/ 0 h 7343824"/>
              <a:gd name="connsiteX1" fmla="*/ 1488979 w 1488979"/>
              <a:gd name="connsiteY1" fmla="*/ 7343824 h 7343824"/>
              <a:gd name="connsiteX2" fmla="*/ 1370799 w 1488979"/>
              <a:gd name="connsiteY2" fmla="*/ 7219869 h 7343824"/>
              <a:gd name="connsiteX3" fmla="*/ 0 w 1488979"/>
              <a:gd name="connsiteY3" fmla="*/ 3671912 h 7343824"/>
              <a:gd name="connsiteX4" fmla="*/ 1370799 w 1488979"/>
              <a:gd name="connsiteY4" fmla="*/ 123955 h 734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79" h="7343824">
                <a:moveTo>
                  <a:pt x="1488979" y="0"/>
                </a:moveTo>
                <a:lnTo>
                  <a:pt x="1488979" y="7343824"/>
                </a:lnTo>
                <a:lnTo>
                  <a:pt x="1370799" y="7219869"/>
                </a:lnTo>
                <a:cubicBezTo>
                  <a:pt x="519098" y="6282789"/>
                  <a:pt x="0" y="5037972"/>
                  <a:pt x="0" y="3671912"/>
                </a:cubicBezTo>
                <a:cubicBezTo>
                  <a:pt x="0" y="2305853"/>
                  <a:pt x="519098" y="1061036"/>
                  <a:pt x="1370799" y="123955"/>
                </a:cubicBezTo>
                <a:close/>
              </a:path>
            </a:pathLst>
          </a:custGeom>
          <a:solidFill>
            <a:srgbClr val="44712E"/>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 name="John Jersin">
            <a:extLst>
              <a:ext uri="{FF2B5EF4-FFF2-40B4-BE49-F238E27FC236}">
                <a16:creationId xmlns:a16="http://schemas.microsoft.com/office/drawing/2014/main" id="{64BD7774-E11B-5245-931C-13E55FFE766C}"/>
              </a:ext>
            </a:extLst>
          </p:cNvPr>
          <p:cNvSpPr txBox="1"/>
          <p:nvPr/>
        </p:nvSpPr>
        <p:spPr>
          <a:xfrm>
            <a:off x="9150715" y="8305800"/>
            <a:ext cx="6749229" cy="1759218"/>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142" tIns="48142" rIns="48142" bIns="48142" numCol="1" anchor="t">
            <a:spAutoFit/>
          </a:bodyPr>
          <a:lstStyle>
            <a:defPPr>
              <a:defRPr lang="en-US"/>
            </a:defPPr>
            <a:lvl1pPr defTabSz="1828526">
              <a:lnSpc>
                <a:spcPct val="100000"/>
              </a:lnSpc>
              <a:defRPr sz="5600" b="0">
                <a:solidFill>
                  <a:schemeClr val="accent6"/>
                </a:solidFill>
                <a:latin typeface="LKN Sans Light" panose="02000303040000020003" pitchFamily="2" charset="0"/>
              </a:defRPr>
            </a:lvl1pPr>
          </a:lstStyle>
          <a:p>
            <a:pPr algn="ctr"/>
            <a:r>
              <a:rPr lang="en-US" sz="5400">
                <a:latin typeface="Community" panose="02000303040000020003" pitchFamily="2" charset="0"/>
              </a:rPr>
              <a:t>LinkedIn member</a:t>
            </a:r>
          </a:p>
          <a:p>
            <a:pPr algn="ctr"/>
            <a:r>
              <a:rPr lang="en-US" sz="5400">
                <a:solidFill>
                  <a:schemeClr val="accent1"/>
                </a:solidFill>
                <a:latin typeface="Community" panose="02000303040000020003" pitchFamily="2" charset="0"/>
              </a:rPr>
              <a:t>Littleton, Co</a:t>
            </a:r>
            <a:endParaRPr sz="5400">
              <a:solidFill>
                <a:schemeClr val="accent1"/>
              </a:solidFill>
              <a:latin typeface="Community" panose="02000303040000020003" pitchFamily="2" charset="0"/>
            </a:endParaRPr>
          </a:p>
        </p:txBody>
      </p:sp>
      <p:sp>
        <p:nvSpPr>
          <p:cNvPr id="8" name="Rectangle 7">
            <a:extLst>
              <a:ext uri="{FF2B5EF4-FFF2-40B4-BE49-F238E27FC236}">
                <a16:creationId xmlns:a16="http://schemas.microsoft.com/office/drawing/2014/main" id="{D26B355F-41F0-F541-8ED6-144FACA78C9A}"/>
              </a:ext>
            </a:extLst>
          </p:cNvPr>
          <p:cNvSpPr/>
          <p:nvPr/>
        </p:nvSpPr>
        <p:spPr>
          <a:xfrm>
            <a:off x="11908109" y="7736529"/>
            <a:ext cx="1234440" cy="75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Google Shape;241;p33">
            <a:extLst>
              <a:ext uri="{FF2B5EF4-FFF2-40B4-BE49-F238E27FC236}">
                <a16:creationId xmlns:a16="http://schemas.microsoft.com/office/drawing/2014/main" id="{C9C4EEAC-1818-3B4C-8AB4-4CE119C44912}"/>
              </a:ext>
            </a:extLst>
          </p:cNvPr>
          <p:cNvSpPr txBox="1"/>
          <p:nvPr/>
        </p:nvSpPr>
        <p:spPr>
          <a:xfrm>
            <a:off x="3818345" y="2764015"/>
            <a:ext cx="17413968" cy="447870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0000"/>
              </a:buClr>
              <a:buSzPts val="7000"/>
              <a:buFont typeface="Source Sans Pro Light"/>
              <a:buNone/>
            </a:pPr>
            <a:r>
              <a:rPr lang="en-US" sz="7000" dirty="0">
                <a:solidFill>
                  <a:srgbClr val="5B696B"/>
                </a:solidFill>
                <a:latin typeface="Community Light" panose="02000303040000020003" pitchFamily="2" charset="0"/>
                <a:ea typeface="Source Sans Pro Light"/>
                <a:cs typeface="Source Sans Pro Light"/>
                <a:sym typeface="Source Sans Pro Light"/>
              </a:rPr>
              <a:t>“</a:t>
            </a:r>
            <a:r>
              <a:rPr lang="en-US" sz="6600" dirty="0">
                <a:solidFill>
                  <a:srgbClr val="5B696B"/>
                </a:solidFill>
                <a:latin typeface="Community Light" panose="02000303040000020003" pitchFamily="2" charset="0"/>
                <a:ea typeface="Source Sans Pro Light"/>
                <a:cs typeface="Source Sans Pro Light"/>
                <a:sym typeface="Source Sans Pro Light"/>
              </a:rPr>
              <a:t>Finding a job at my age (55+) seemed impossible. I turned to LinkedIn… 80% of my interviews were generated through LinkedIn, 60% did not involve a recruiter.”</a:t>
            </a:r>
            <a:endParaRPr sz="6600" dirty="0">
              <a:solidFill>
                <a:srgbClr val="5B696B"/>
              </a:solidFill>
              <a:latin typeface="Community Light" panose="02000303040000020003" pitchFamily="2" charset="0"/>
            </a:endParaRPr>
          </a:p>
        </p:txBody>
      </p:sp>
      <p:pic>
        <p:nvPicPr>
          <p:cNvPr id="13" name="Picture 12">
            <a:extLst>
              <a:ext uri="{FF2B5EF4-FFF2-40B4-BE49-F238E27FC236}">
                <a16:creationId xmlns:a16="http://schemas.microsoft.com/office/drawing/2014/main" id="{647CA8D0-9E14-074E-ADBB-6AE7C36D1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4618" y="446081"/>
            <a:ext cx="2317933" cy="2317933"/>
          </a:xfrm>
          <a:prstGeom prst="rect">
            <a:avLst/>
          </a:prstGeom>
        </p:spPr>
      </p:pic>
    </p:spTree>
    <p:extLst>
      <p:ext uri="{BB962C8B-B14F-4D97-AF65-F5344CB8AC3E}">
        <p14:creationId xmlns:p14="http://schemas.microsoft.com/office/powerpoint/2010/main" val="20659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7B7F5-EA23-134F-89B0-52058748F295}"/>
              </a:ext>
            </a:extLst>
          </p:cNvPr>
          <p:cNvSpPr/>
          <p:nvPr/>
        </p:nvSpPr>
        <p:spPr>
          <a:xfrm>
            <a:off x="0" y="0"/>
            <a:ext cx="24387175" cy="13716000"/>
          </a:xfrm>
          <a:prstGeom prst="rect">
            <a:avLst/>
          </a:prstGeom>
          <a:solidFill>
            <a:srgbClr val="FC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CFB877-BE0C-4F41-B8CF-9DDDFAF747AF}"/>
              </a:ext>
            </a:extLst>
          </p:cNvPr>
          <p:cNvSpPr/>
          <p:nvPr/>
        </p:nvSpPr>
        <p:spPr>
          <a:xfrm rot="5400000">
            <a:off x="10421936" y="-268858"/>
            <a:ext cx="3543301" cy="24387175"/>
          </a:xfrm>
          <a:prstGeom prst="rect">
            <a:avLst/>
          </a:prstGeom>
          <a:solidFill>
            <a:srgbClr val="F6D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D531A0-AE56-4542-BB00-140FB86CE1B5}"/>
              </a:ext>
            </a:extLst>
          </p:cNvPr>
          <p:cNvSpPr/>
          <p:nvPr/>
        </p:nvSpPr>
        <p:spPr>
          <a:xfrm rot="10800000">
            <a:off x="2335732" y="-7282926"/>
            <a:ext cx="19962314" cy="19962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a:extLst>
              <a:ext uri="{FF2B5EF4-FFF2-40B4-BE49-F238E27FC236}">
                <a16:creationId xmlns:a16="http://schemas.microsoft.com/office/drawing/2014/main" id="{1E9F99E8-7C5A-1A4D-852D-6424372794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95051" y="472241"/>
            <a:ext cx="2260551" cy="2260551"/>
          </a:xfrm>
          <a:prstGeom prst="rect">
            <a:avLst/>
          </a:prstGeom>
        </p:spPr>
      </p:pic>
      <p:sp>
        <p:nvSpPr>
          <p:cNvPr id="7" name="Google Shape;254;p34">
            <a:extLst>
              <a:ext uri="{FF2B5EF4-FFF2-40B4-BE49-F238E27FC236}">
                <a16:creationId xmlns:a16="http://schemas.microsoft.com/office/drawing/2014/main" id="{AE66EA93-0D18-1446-896B-40B6E05DC01D}"/>
              </a:ext>
            </a:extLst>
          </p:cNvPr>
          <p:cNvSpPr txBox="1"/>
          <p:nvPr/>
        </p:nvSpPr>
        <p:spPr>
          <a:xfrm>
            <a:off x="2335732" y="2621754"/>
            <a:ext cx="20379192" cy="476594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0000"/>
              </a:buClr>
              <a:buSzPts val="7000"/>
              <a:buFont typeface="Source Sans Pro Light"/>
              <a:buNone/>
            </a:pPr>
            <a:r>
              <a:rPr lang="en-US" sz="6600" dirty="0">
                <a:solidFill>
                  <a:srgbClr val="5B696B"/>
                </a:solidFill>
                <a:latin typeface="Community Light" panose="02000303040000020003" pitchFamily="2" charset="0"/>
                <a:ea typeface="Source Sans Pro Light"/>
                <a:cs typeface="Source Sans Pro Light"/>
                <a:sym typeface="Source Sans Pro Light"/>
              </a:rPr>
              <a:t>“LinkedIn is an irreplaceable tool in my career. </a:t>
            </a:r>
            <a:br>
              <a:rPr lang="en-US" sz="6600" dirty="0">
                <a:solidFill>
                  <a:srgbClr val="5B696B"/>
                </a:solidFill>
                <a:latin typeface="Community Light" panose="02000303040000020003" pitchFamily="2" charset="0"/>
                <a:ea typeface="Source Sans Pro Light"/>
                <a:cs typeface="Source Sans Pro Light"/>
                <a:sym typeface="Source Sans Pro Light"/>
              </a:rPr>
            </a:br>
            <a:r>
              <a:rPr lang="en-US" sz="6600" dirty="0">
                <a:solidFill>
                  <a:srgbClr val="5B696B"/>
                </a:solidFill>
                <a:latin typeface="Community Light" panose="02000303040000020003" pitchFamily="2" charset="0"/>
                <a:ea typeface="Source Sans Pro Light"/>
                <a:cs typeface="Source Sans Pro Light"/>
                <a:sym typeface="Source Sans Pro Light"/>
              </a:rPr>
              <a:t>The ability to show employers the exact experience </a:t>
            </a:r>
            <a:br>
              <a:rPr lang="en-US" sz="6600" dirty="0">
                <a:solidFill>
                  <a:srgbClr val="5B696B"/>
                </a:solidFill>
                <a:latin typeface="Community Light" panose="02000303040000020003" pitchFamily="2" charset="0"/>
                <a:ea typeface="Source Sans Pro Light"/>
                <a:cs typeface="Source Sans Pro Light"/>
                <a:sym typeface="Source Sans Pro Light"/>
              </a:rPr>
            </a:br>
            <a:r>
              <a:rPr lang="en-US" sz="6600" dirty="0">
                <a:solidFill>
                  <a:srgbClr val="5B696B"/>
                </a:solidFill>
                <a:latin typeface="Community Light" panose="02000303040000020003" pitchFamily="2" charset="0"/>
                <a:ea typeface="Source Sans Pro Light"/>
                <a:cs typeface="Source Sans Pro Light"/>
                <a:sym typeface="Source Sans Pro Light"/>
              </a:rPr>
              <a:t>and skill sets you have on your profile… ultimately </a:t>
            </a:r>
            <a:br>
              <a:rPr lang="en-US" sz="6600" dirty="0">
                <a:solidFill>
                  <a:srgbClr val="5B696B"/>
                </a:solidFill>
                <a:latin typeface="Community Light" panose="02000303040000020003" pitchFamily="2" charset="0"/>
                <a:ea typeface="Source Sans Pro Light"/>
                <a:cs typeface="Source Sans Pro Light"/>
                <a:sym typeface="Source Sans Pro Light"/>
              </a:rPr>
            </a:br>
            <a:r>
              <a:rPr lang="en-US" sz="6600" dirty="0">
                <a:solidFill>
                  <a:srgbClr val="5B696B"/>
                </a:solidFill>
                <a:latin typeface="Community Light" panose="02000303040000020003" pitchFamily="2" charset="0"/>
                <a:ea typeface="Source Sans Pro Light"/>
                <a:cs typeface="Source Sans Pro Light"/>
                <a:sym typeface="Source Sans Pro Light"/>
              </a:rPr>
              <a:t>helped me get the job!”</a:t>
            </a:r>
            <a:endParaRPr sz="1200" dirty="0">
              <a:solidFill>
                <a:srgbClr val="5B696B"/>
              </a:solidFill>
              <a:latin typeface="Community Light" panose="02000303040000020003" pitchFamily="2" charset="0"/>
            </a:endParaRPr>
          </a:p>
        </p:txBody>
      </p:sp>
      <p:sp>
        <p:nvSpPr>
          <p:cNvPr id="8" name="TextBox 7">
            <a:extLst>
              <a:ext uri="{FF2B5EF4-FFF2-40B4-BE49-F238E27FC236}">
                <a16:creationId xmlns:a16="http://schemas.microsoft.com/office/drawing/2014/main" id="{46452D8E-A64E-2B4F-BA4A-33DC372D3A93}"/>
              </a:ext>
            </a:extLst>
          </p:cNvPr>
          <p:cNvSpPr txBox="1"/>
          <p:nvPr/>
        </p:nvSpPr>
        <p:spPr>
          <a:xfrm>
            <a:off x="9770507" y="8509650"/>
            <a:ext cx="5509641" cy="1471506"/>
          </a:xfrm>
          <a:prstGeom prst="rect">
            <a:avLst/>
          </a:prstGeom>
          <a:noFill/>
        </p:spPr>
        <p:txBody>
          <a:bodyPr wrap="square" lIns="0" tIns="0" rIns="0" bIns="0" rtlCol="0">
            <a:noAutofit/>
          </a:bodyPr>
          <a:lstStyle/>
          <a:p>
            <a:pPr algn="ctr"/>
            <a:r>
              <a:rPr lang="en-US" sz="5400" dirty="0">
                <a:solidFill>
                  <a:srgbClr val="5B696B"/>
                </a:solidFill>
                <a:latin typeface="Community" panose="02000303040000020003" pitchFamily="2" charset="0"/>
              </a:rPr>
              <a:t>LinkedIn Member</a:t>
            </a:r>
          </a:p>
          <a:p>
            <a:pPr algn="ctr"/>
            <a:r>
              <a:rPr lang="en-US" sz="5400" dirty="0">
                <a:solidFill>
                  <a:srgbClr val="B24020"/>
                </a:solidFill>
                <a:latin typeface="Community" panose="02000303040000020003" pitchFamily="2" charset="0"/>
              </a:rPr>
              <a:t>Boston, MA</a:t>
            </a:r>
          </a:p>
        </p:txBody>
      </p:sp>
      <p:sp>
        <p:nvSpPr>
          <p:cNvPr id="9" name="Rectangle 8">
            <a:extLst>
              <a:ext uri="{FF2B5EF4-FFF2-40B4-BE49-F238E27FC236}">
                <a16:creationId xmlns:a16="http://schemas.microsoft.com/office/drawing/2014/main" id="{EF1146D7-4C45-8042-9EEB-5FC88D66B848}"/>
              </a:ext>
            </a:extLst>
          </p:cNvPr>
          <p:cNvSpPr/>
          <p:nvPr/>
        </p:nvSpPr>
        <p:spPr>
          <a:xfrm>
            <a:off x="11908109" y="7736529"/>
            <a:ext cx="1234440" cy="75463"/>
          </a:xfrm>
          <a:prstGeom prst="rect">
            <a:avLst/>
          </a:prstGeom>
          <a:solidFill>
            <a:srgbClr val="B24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Freeform 9">
            <a:extLst>
              <a:ext uri="{FF2B5EF4-FFF2-40B4-BE49-F238E27FC236}">
                <a16:creationId xmlns:a16="http://schemas.microsoft.com/office/drawing/2014/main" id="{13AFC5A2-CD88-C44B-88AE-36D774A0B8CF}"/>
              </a:ext>
            </a:extLst>
          </p:cNvPr>
          <p:cNvSpPr/>
          <p:nvPr/>
        </p:nvSpPr>
        <p:spPr>
          <a:xfrm rot="16200000">
            <a:off x="11122848" y="4657970"/>
            <a:ext cx="2804964" cy="13834424"/>
          </a:xfrm>
          <a:custGeom>
            <a:avLst/>
            <a:gdLst>
              <a:gd name="connsiteX0" fmla="*/ 1488979 w 1488979"/>
              <a:gd name="connsiteY0" fmla="*/ 0 h 7343824"/>
              <a:gd name="connsiteX1" fmla="*/ 1488979 w 1488979"/>
              <a:gd name="connsiteY1" fmla="*/ 7343824 h 7343824"/>
              <a:gd name="connsiteX2" fmla="*/ 1370799 w 1488979"/>
              <a:gd name="connsiteY2" fmla="*/ 7219869 h 7343824"/>
              <a:gd name="connsiteX3" fmla="*/ 0 w 1488979"/>
              <a:gd name="connsiteY3" fmla="*/ 3671912 h 7343824"/>
              <a:gd name="connsiteX4" fmla="*/ 1370799 w 1488979"/>
              <a:gd name="connsiteY4" fmla="*/ 123955 h 734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79" h="7343824">
                <a:moveTo>
                  <a:pt x="1488979" y="0"/>
                </a:moveTo>
                <a:lnTo>
                  <a:pt x="1488979" y="7343824"/>
                </a:lnTo>
                <a:lnTo>
                  <a:pt x="1370799" y="7219869"/>
                </a:lnTo>
                <a:cubicBezTo>
                  <a:pt x="519098" y="6282789"/>
                  <a:pt x="0" y="5037972"/>
                  <a:pt x="0" y="3671912"/>
                </a:cubicBezTo>
                <a:cubicBezTo>
                  <a:pt x="0" y="2305853"/>
                  <a:pt x="519098" y="1061036"/>
                  <a:pt x="1370799" y="123955"/>
                </a:cubicBezTo>
                <a:close/>
              </a:path>
            </a:pathLst>
          </a:custGeom>
          <a:solidFill>
            <a:srgbClr val="B2402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1097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3B7E25-6EC4-3A4B-B6EE-FF3516A9A8A7}"/>
              </a:ext>
            </a:extLst>
          </p:cNvPr>
          <p:cNvSpPr/>
          <p:nvPr/>
        </p:nvSpPr>
        <p:spPr>
          <a:xfrm>
            <a:off x="0" y="0"/>
            <a:ext cx="12303733" cy="13716000"/>
          </a:xfrm>
          <a:prstGeom prst="rect">
            <a:avLst/>
          </a:prstGeom>
          <a:solidFill>
            <a:srgbClr val="F1E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264;p35">
            <a:extLst>
              <a:ext uri="{FF2B5EF4-FFF2-40B4-BE49-F238E27FC236}">
                <a16:creationId xmlns:a16="http://schemas.microsoft.com/office/drawing/2014/main" id="{0FBC5A3E-0AD3-3D43-94F4-658F2B125CDC}"/>
              </a:ext>
            </a:extLst>
          </p:cNvPr>
          <p:cNvSpPr txBox="1">
            <a:spLocks/>
          </p:cNvSpPr>
          <p:nvPr/>
        </p:nvSpPr>
        <p:spPr>
          <a:xfrm>
            <a:off x="1663918" y="4011026"/>
            <a:ext cx="10020082" cy="2437590"/>
          </a:xfrm>
          <a:prstGeom prst="rect">
            <a:avLst/>
          </a:prstGeom>
          <a:noFill/>
          <a:ln>
            <a:noFill/>
          </a:ln>
        </p:spPr>
        <p:txBody>
          <a:bodyPr spcFirstLastPara="1" wrap="square" lIns="0" tIns="0" rIns="0" bIns="0" anchor="ctr" anchorCtr="0">
            <a:noAutofit/>
          </a:bodyPr>
          <a:lstStyle>
            <a:lvl1pPr algn="l" defTabSz="1828800" rtl="0" eaLnBrk="1" latinLnBrk="0" hangingPunct="1">
              <a:lnSpc>
                <a:spcPct val="90000"/>
              </a:lnSpc>
              <a:spcBef>
                <a:spcPct val="0"/>
              </a:spcBef>
              <a:buNone/>
              <a:defRPr sz="8800" b="0" i="0" kern="1200">
                <a:solidFill>
                  <a:schemeClr val="accent6"/>
                </a:solidFill>
                <a:latin typeface="Community" panose="02000303040000020003" pitchFamily="2" charset="0"/>
                <a:ea typeface="+mj-ea"/>
                <a:cs typeface="+mj-cs"/>
              </a:defRPr>
            </a:lvl1pPr>
          </a:lstStyle>
          <a:p>
            <a:pPr>
              <a:spcBef>
                <a:spcPts val="0"/>
              </a:spcBef>
              <a:buClr>
                <a:srgbClr val="0090C9"/>
              </a:buClr>
              <a:buSzPts val="8800"/>
              <a:buFont typeface="Source Sans Pro"/>
              <a:buNone/>
            </a:pPr>
            <a:r>
              <a:rPr lang="en-US" dirty="0">
                <a:solidFill>
                  <a:srgbClr val="F0B7A8"/>
                </a:solidFill>
              </a:rPr>
              <a:t>Create a </a:t>
            </a:r>
            <a:br>
              <a:rPr lang="en-US" dirty="0">
                <a:solidFill>
                  <a:srgbClr val="F0B7A8"/>
                </a:solidFill>
              </a:rPr>
            </a:br>
            <a:r>
              <a:rPr lang="en-US" dirty="0">
                <a:solidFill>
                  <a:srgbClr val="F0B7A8"/>
                </a:solidFill>
              </a:rPr>
              <a:t>LinkedIn Account</a:t>
            </a:r>
          </a:p>
        </p:txBody>
      </p:sp>
      <p:sp>
        <p:nvSpPr>
          <p:cNvPr id="6" name="Google Shape;265;p35">
            <a:extLst>
              <a:ext uri="{FF2B5EF4-FFF2-40B4-BE49-F238E27FC236}">
                <a16:creationId xmlns:a16="http://schemas.microsoft.com/office/drawing/2014/main" id="{F0308FD4-67E5-8643-91F0-A458E9714B38}"/>
              </a:ext>
            </a:extLst>
          </p:cNvPr>
          <p:cNvSpPr txBox="1">
            <a:spLocks/>
          </p:cNvSpPr>
          <p:nvPr/>
        </p:nvSpPr>
        <p:spPr>
          <a:xfrm>
            <a:off x="1141825" y="11002512"/>
            <a:ext cx="10020082" cy="1846659"/>
          </a:xfrm>
          <a:prstGeom prst="rect">
            <a:avLst/>
          </a:prstGeom>
          <a:noFill/>
          <a:ln>
            <a:noFill/>
          </a:ln>
          <a:effectLst/>
        </p:spPr>
        <p:txBody>
          <a:bodyPr spcFirstLastPara="1" wrap="square" lIns="731500" tIns="365750" rIns="91425" bIns="365750" anchor="b"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b="0" i="0" kern="1200">
                <a:solidFill>
                  <a:schemeClr val="accent6"/>
                </a:solidFill>
                <a:latin typeface="Community" panose="02000303040000020003"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kern="1200">
                <a:solidFill>
                  <a:schemeClr val="accent6"/>
                </a:solidFill>
                <a:latin typeface="Community" panose="02000303040000020003"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accent6"/>
                </a:solidFill>
                <a:latin typeface="Community" panose="02000303040000020003" pitchFamily="2"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a:solidFill>
                  <a:schemeClr val="accent6"/>
                </a:solidFill>
                <a:latin typeface="Community" panose="02000303040000020003"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Clr>
                <a:srgbClr val="008CC9"/>
              </a:buClr>
              <a:buSzPts val="4000"/>
              <a:buFont typeface="Arial" panose="020B0604020202020204" pitchFamily="34" charset="0"/>
              <a:buNone/>
            </a:pPr>
            <a:r>
              <a:rPr lang="en-US" sz="4000" b="1" dirty="0">
                <a:solidFill>
                  <a:srgbClr val="F0B7A8"/>
                </a:solidFill>
                <a:ea typeface="Source Sans Pro SemiBold"/>
                <a:cs typeface="Source Sans Pro SemiBold"/>
                <a:sym typeface="Source Sans Pro SemiBold"/>
              </a:rPr>
              <a:t>DID YOU KNOW? </a:t>
            </a:r>
            <a:r>
              <a:rPr lang="en-US" sz="4000" dirty="0">
                <a:solidFill>
                  <a:srgbClr val="F0B7A8"/>
                </a:solidFill>
              </a:rPr>
              <a:t>9 out of 10 </a:t>
            </a:r>
            <a:r>
              <a:rPr lang="en-US" sz="4000" dirty="0">
                <a:solidFill>
                  <a:srgbClr val="7F7F7F"/>
                </a:solidFill>
              </a:rPr>
              <a:t>employers use LinkedIn during the hiring process. </a:t>
            </a:r>
            <a:endParaRPr lang="en-US" sz="4000" dirty="0"/>
          </a:p>
        </p:txBody>
      </p:sp>
      <p:sp>
        <p:nvSpPr>
          <p:cNvPr id="11" name="Google Shape;267;p35">
            <a:extLst>
              <a:ext uri="{FF2B5EF4-FFF2-40B4-BE49-F238E27FC236}">
                <a16:creationId xmlns:a16="http://schemas.microsoft.com/office/drawing/2014/main" id="{23837466-C33A-624A-8B3E-4D0825D42485}"/>
              </a:ext>
            </a:extLst>
          </p:cNvPr>
          <p:cNvSpPr/>
          <p:nvPr/>
        </p:nvSpPr>
        <p:spPr>
          <a:xfrm>
            <a:off x="15298995" y="2370560"/>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5B696B"/>
                </a:solidFill>
                <a:latin typeface="Community Light" panose="02000303040000020003" pitchFamily="2" charset="0"/>
                <a:ea typeface="Source Sans Pro Light"/>
                <a:cs typeface="Source Sans Pro Light"/>
                <a:sym typeface="Source Sans Pro Light"/>
              </a:rPr>
              <a:t>Set Up Your Account</a:t>
            </a:r>
            <a:endParaRPr sz="4000" dirty="0">
              <a:solidFill>
                <a:srgbClr val="5B696B"/>
              </a:solidFill>
              <a:latin typeface="Community Light" panose="02000303040000020003" pitchFamily="2" charset="0"/>
            </a:endParaRPr>
          </a:p>
        </p:txBody>
      </p:sp>
      <p:sp>
        <p:nvSpPr>
          <p:cNvPr id="12" name="Google Shape;268;p35">
            <a:extLst>
              <a:ext uri="{FF2B5EF4-FFF2-40B4-BE49-F238E27FC236}">
                <a16:creationId xmlns:a16="http://schemas.microsoft.com/office/drawing/2014/main" id="{4E75A607-778B-1E42-BB44-B3F5AD60BDF1}"/>
              </a:ext>
            </a:extLst>
          </p:cNvPr>
          <p:cNvSpPr/>
          <p:nvPr/>
        </p:nvSpPr>
        <p:spPr>
          <a:xfrm>
            <a:off x="15298995" y="4832646"/>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5B696B"/>
                </a:solidFill>
                <a:latin typeface="Community Light" panose="02000303040000020003" pitchFamily="2" charset="0"/>
                <a:ea typeface="Source Sans Pro Light"/>
                <a:cs typeface="Source Sans Pro Light"/>
                <a:sym typeface="Source Sans Pro Light"/>
              </a:rPr>
              <a:t>Import Your Contacts</a:t>
            </a:r>
            <a:endParaRPr sz="4000" dirty="0">
              <a:solidFill>
                <a:srgbClr val="5B696B"/>
              </a:solidFill>
              <a:latin typeface="Community Light" panose="02000303040000020003" pitchFamily="2" charset="0"/>
            </a:endParaRPr>
          </a:p>
        </p:txBody>
      </p:sp>
      <p:sp>
        <p:nvSpPr>
          <p:cNvPr id="13" name="Google Shape;269;p35">
            <a:extLst>
              <a:ext uri="{FF2B5EF4-FFF2-40B4-BE49-F238E27FC236}">
                <a16:creationId xmlns:a16="http://schemas.microsoft.com/office/drawing/2014/main" id="{41938A3C-ECCF-564D-A4E5-91123BE7AA74}"/>
              </a:ext>
            </a:extLst>
          </p:cNvPr>
          <p:cNvSpPr/>
          <p:nvPr/>
        </p:nvSpPr>
        <p:spPr>
          <a:xfrm>
            <a:off x="15298995" y="7294732"/>
            <a:ext cx="7374814"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5B696B"/>
                </a:solidFill>
                <a:latin typeface="Community Light" panose="02000303040000020003" pitchFamily="2" charset="0"/>
                <a:ea typeface="Source Sans Pro Light"/>
                <a:cs typeface="Source Sans Pro Light"/>
                <a:sym typeface="Source Sans Pro Light"/>
              </a:rPr>
              <a:t>Add a Photo</a:t>
            </a:r>
            <a:endParaRPr sz="4000" dirty="0">
              <a:solidFill>
                <a:srgbClr val="5B696B"/>
              </a:solidFill>
              <a:latin typeface="Community Light" panose="02000303040000020003" pitchFamily="2" charset="0"/>
            </a:endParaRPr>
          </a:p>
        </p:txBody>
      </p:sp>
      <p:sp>
        <p:nvSpPr>
          <p:cNvPr id="14" name="Google Shape;270;p35">
            <a:extLst>
              <a:ext uri="{FF2B5EF4-FFF2-40B4-BE49-F238E27FC236}">
                <a16:creationId xmlns:a16="http://schemas.microsoft.com/office/drawing/2014/main" id="{8C857B79-AABA-E242-A0A4-E9BD10CDFA88}"/>
              </a:ext>
            </a:extLst>
          </p:cNvPr>
          <p:cNvSpPr/>
          <p:nvPr/>
        </p:nvSpPr>
        <p:spPr>
          <a:xfrm>
            <a:off x="15298994" y="9800365"/>
            <a:ext cx="7374815" cy="170021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365750" tIns="45700" rIns="91425" bIns="45700" anchor="ctr" anchorCtr="0">
            <a:noAutofit/>
          </a:bodyPr>
          <a:lstStyle/>
          <a:p>
            <a:pPr marL="0" marR="0" lvl="0" indent="0" algn="l" rtl="0">
              <a:spcBef>
                <a:spcPts val="0"/>
              </a:spcBef>
              <a:spcAft>
                <a:spcPts val="0"/>
              </a:spcAft>
              <a:buNone/>
            </a:pPr>
            <a:r>
              <a:rPr lang="en-US" sz="4000" dirty="0">
                <a:solidFill>
                  <a:srgbClr val="5B696B"/>
                </a:solidFill>
                <a:latin typeface="Community Light" panose="02000303040000020003" pitchFamily="2" charset="0"/>
                <a:ea typeface="Source Sans Pro Light"/>
                <a:cs typeface="Source Sans Pro Light"/>
                <a:sym typeface="Source Sans Pro Light"/>
              </a:rPr>
              <a:t>Download the LinkedIn Mobile App</a:t>
            </a:r>
            <a:endParaRPr sz="4000" dirty="0">
              <a:solidFill>
                <a:srgbClr val="5B696B"/>
              </a:solidFill>
              <a:latin typeface="Community Light" panose="02000303040000020003" pitchFamily="2" charset="0"/>
            </a:endParaRPr>
          </a:p>
        </p:txBody>
      </p:sp>
      <p:sp>
        <p:nvSpPr>
          <p:cNvPr id="15" name="Oval 14">
            <a:extLst>
              <a:ext uri="{FF2B5EF4-FFF2-40B4-BE49-F238E27FC236}">
                <a16:creationId xmlns:a16="http://schemas.microsoft.com/office/drawing/2014/main" id="{10970B47-EA23-874C-983D-4B4CB82437F6}"/>
              </a:ext>
            </a:extLst>
          </p:cNvPr>
          <p:cNvSpPr/>
          <p:nvPr/>
        </p:nvSpPr>
        <p:spPr>
          <a:xfrm>
            <a:off x="21998993" y="429337"/>
            <a:ext cx="1936772" cy="1873180"/>
          </a:xfrm>
          <a:prstGeom prst="ellipse">
            <a:avLst/>
          </a:prstGeom>
          <a:solidFill>
            <a:srgbClr val="F0B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151"/>
              </a:lnSpc>
            </a:pPr>
            <a:r>
              <a:rPr lang="en-US" dirty="0">
                <a:latin typeface="Community" panose="02000303040000020003" pitchFamily="2" charset="0"/>
                <a:ea typeface="Source Sans Pro"/>
                <a:cs typeface="Source Sans Pro"/>
                <a:sym typeface="Source Sans Pro"/>
              </a:rPr>
              <a:t>STEP</a:t>
            </a:r>
            <a:br>
              <a:rPr lang="en-US" sz="4200" dirty="0">
                <a:latin typeface="Community" panose="02000303040000020003" pitchFamily="2" charset="0"/>
                <a:ea typeface="Source Sans Pro"/>
                <a:cs typeface="Source Sans Pro"/>
                <a:sym typeface="Source Sans Pro"/>
              </a:rPr>
            </a:br>
            <a:r>
              <a:rPr lang="en-US" sz="6600" b="1" dirty="0">
                <a:latin typeface="Community" panose="02000303040000020003" pitchFamily="2" charset="0"/>
                <a:ea typeface="Arial"/>
                <a:cs typeface="Arial"/>
                <a:sym typeface="Arial"/>
              </a:rPr>
              <a:t>01</a:t>
            </a:r>
            <a:endParaRPr lang="en-US" sz="6600" dirty="0">
              <a:latin typeface="Community" panose="02000303040000020003" pitchFamily="2" charset="0"/>
            </a:endParaRPr>
          </a:p>
        </p:txBody>
      </p:sp>
      <p:sp>
        <p:nvSpPr>
          <p:cNvPr id="19" name="Oval 18">
            <a:extLst>
              <a:ext uri="{FF2B5EF4-FFF2-40B4-BE49-F238E27FC236}">
                <a16:creationId xmlns:a16="http://schemas.microsoft.com/office/drawing/2014/main" id="{48960853-C1D1-EA48-B626-5445563C939B}"/>
              </a:ext>
            </a:extLst>
          </p:cNvPr>
          <p:cNvSpPr/>
          <p:nvPr/>
        </p:nvSpPr>
        <p:spPr>
          <a:xfrm>
            <a:off x="14564064" y="2868624"/>
            <a:ext cx="693368" cy="704083"/>
          </a:xfrm>
          <a:prstGeom prst="ellipse">
            <a:avLst/>
          </a:prstGeom>
          <a:solidFill>
            <a:schemeClr val="bg1"/>
          </a:solidFill>
          <a:ln w="76200">
            <a:solidFill>
              <a:srgbClr val="F0B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2FCF4F-5675-E744-914F-EBDF79EF4C28}"/>
              </a:ext>
            </a:extLst>
          </p:cNvPr>
          <p:cNvSpPr/>
          <p:nvPr/>
        </p:nvSpPr>
        <p:spPr>
          <a:xfrm>
            <a:off x="14564064" y="5330710"/>
            <a:ext cx="693368" cy="704083"/>
          </a:xfrm>
          <a:prstGeom prst="ellipse">
            <a:avLst/>
          </a:prstGeom>
          <a:solidFill>
            <a:schemeClr val="bg1"/>
          </a:solidFill>
          <a:ln w="76200">
            <a:solidFill>
              <a:srgbClr val="F0B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97F27C-9B23-C448-859B-330DC94D22E1}"/>
              </a:ext>
            </a:extLst>
          </p:cNvPr>
          <p:cNvSpPr/>
          <p:nvPr/>
        </p:nvSpPr>
        <p:spPr>
          <a:xfrm>
            <a:off x="14564064" y="7792796"/>
            <a:ext cx="693368" cy="704083"/>
          </a:xfrm>
          <a:prstGeom prst="ellipse">
            <a:avLst/>
          </a:prstGeom>
          <a:solidFill>
            <a:schemeClr val="bg1"/>
          </a:solidFill>
          <a:ln w="76200">
            <a:solidFill>
              <a:srgbClr val="F0B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7207C2-A28A-B445-BD5B-FA20B57305F3}"/>
              </a:ext>
            </a:extLst>
          </p:cNvPr>
          <p:cNvSpPr/>
          <p:nvPr/>
        </p:nvSpPr>
        <p:spPr>
          <a:xfrm>
            <a:off x="14564064" y="10298429"/>
            <a:ext cx="693368" cy="704083"/>
          </a:xfrm>
          <a:prstGeom prst="ellipse">
            <a:avLst/>
          </a:prstGeom>
          <a:solidFill>
            <a:schemeClr val="bg1"/>
          </a:solidFill>
          <a:ln w="76200">
            <a:solidFill>
              <a:srgbClr val="F0B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926542"/>
      </p:ext>
    </p:extLst>
  </p:cSld>
  <p:clrMapOvr>
    <a:masterClrMapping/>
  </p:clrMapOvr>
</p:sld>
</file>

<file path=ppt/theme/theme1.xml><?xml version="1.0" encoding="utf-8"?>
<a:theme xmlns:a="http://schemas.openxmlformats.org/drawingml/2006/main" name="Office Theme">
  <a:themeElements>
    <a:clrScheme name="Otis Palette 01 1">
      <a:dk1>
        <a:srgbClr val="000000"/>
      </a:dk1>
      <a:lt1>
        <a:srgbClr val="FFFFFF"/>
      </a:lt1>
      <a:dk2>
        <a:srgbClr val="B24020"/>
      </a:dk2>
      <a:lt2>
        <a:srgbClr val="0A66C2"/>
      </a:lt2>
      <a:accent1>
        <a:srgbClr val="44712E"/>
      </a:accent1>
      <a:accent2>
        <a:srgbClr val="935907"/>
      </a:accent2>
      <a:accent3>
        <a:srgbClr val="004183"/>
      </a:accent3>
      <a:accent4>
        <a:srgbClr val="E9B348"/>
      </a:accent4>
      <a:accent5>
        <a:srgbClr val="7E8F1D"/>
      </a:accent5>
      <a:accent6>
        <a:srgbClr val="5B696B"/>
      </a:accent6>
      <a:hlink>
        <a:srgbClr val="004183"/>
      </a:hlink>
      <a:folHlink>
        <a:srgbClr val="5B696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latin typeface="LKN Sans" panose="02000503040000020003"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d3320d18-1465-47c0-a0a7-bba03f38d7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9A325C09884A41A50CB778C4DF4903" ma:contentTypeVersion="14" ma:contentTypeDescription="Create a new document." ma:contentTypeScope="" ma:versionID="d446a3a67c5e42da930e5ae19e5a1992">
  <xsd:schema xmlns:xsd="http://www.w3.org/2001/XMLSchema" xmlns:xs="http://www.w3.org/2001/XMLSchema" xmlns:p="http://schemas.microsoft.com/office/2006/metadata/properties" xmlns:ns3="365c8117-6fe1-4636-8546-5efd56927a5b" xmlns:ns4="d3320d18-1465-47c0-a0a7-bba03f38d731" targetNamespace="http://schemas.microsoft.com/office/2006/metadata/properties" ma:root="true" ma:fieldsID="04b0e91fd505db7c5954d14c8607666a" ns3:_="" ns4:_="">
    <xsd:import namespace="365c8117-6fe1-4636-8546-5efd56927a5b"/>
    <xsd:import namespace="d3320d18-1465-47c0-a0a7-bba03f38d731"/>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EventHashCode" minOccurs="0"/>
                <xsd:element ref="ns4:MediaServiceGenerationTime" minOccurs="0"/>
                <xsd:element ref="ns4:MediaServiceOCR"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c8117-6fe1-4636-8546-5efd56927a5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hidden="true" ma:internalName="LastSharedByUser" ma:readOnly="true">
      <xsd:simpleType>
        <xsd:restriction base="dms:Note"/>
      </xsd:simpleType>
    </xsd:element>
    <xsd:element name="LastSharedByTime" ma:index="12"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320d18-1465-47c0-a0a7-bba03f38d73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A368A1-538E-4E5B-A25A-76F0BC48C9A7}">
  <ds:schemaRefs>
    <ds:schemaRef ds:uri="http://schemas.microsoft.com/office/infopath/2007/PartnerControls"/>
    <ds:schemaRef ds:uri="http://purl.org/dc/elements/1.1/"/>
    <ds:schemaRef ds:uri="http://schemas.microsoft.com/office/2006/metadata/properties"/>
    <ds:schemaRef ds:uri="d3320d18-1465-47c0-a0a7-bba03f38d731"/>
    <ds:schemaRef ds:uri="http://purl.org/dc/terms/"/>
    <ds:schemaRef ds:uri="http://schemas.openxmlformats.org/package/2006/metadata/core-properties"/>
    <ds:schemaRef ds:uri="http://schemas.microsoft.com/office/2006/documentManagement/types"/>
    <ds:schemaRef ds:uri="365c8117-6fe1-4636-8546-5efd56927a5b"/>
    <ds:schemaRef ds:uri="http://www.w3.org/XML/1998/namespace"/>
    <ds:schemaRef ds:uri="http://purl.org/dc/dcmitype/"/>
  </ds:schemaRefs>
</ds:datastoreItem>
</file>

<file path=customXml/itemProps2.xml><?xml version="1.0" encoding="utf-8"?>
<ds:datastoreItem xmlns:ds="http://schemas.openxmlformats.org/officeDocument/2006/customXml" ds:itemID="{11E6EED7-5929-4DA1-99A0-0737849320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5c8117-6fe1-4636-8546-5efd56927a5b"/>
    <ds:schemaRef ds:uri="d3320d18-1465-47c0-a0a7-bba03f38d7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322D2A-C8B0-4709-931A-87E3E5CB96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499</TotalTime>
  <Words>1946</Words>
  <Application>Microsoft Office PowerPoint</Application>
  <PresentationFormat>Custom</PresentationFormat>
  <Paragraphs>417</Paragraphs>
  <Slides>39</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Arial</vt:lpstr>
      <vt:lpstr>Calibri</vt:lpstr>
      <vt:lpstr>Community</vt:lpstr>
      <vt:lpstr>Community Light</vt:lpstr>
      <vt:lpstr>Community Slab</vt:lpstr>
      <vt:lpstr>LKN Sans</vt:lpstr>
      <vt:lpstr>LKN Sans Light</vt:lpstr>
      <vt:lpstr>Source Sans Pro</vt:lpstr>
      <vt:lpstr>Source Sans Pro Light</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 Your Contacts</vt:lpstr>
      <vt:lpstr>Add a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Yesenia Morales</dc:creator>
  <cp:lastModifiedBy>Kaitlin Ahart</cp:lastModifiedBy>
  <cp:revision>16</cp:revision>
  <dcterms:created xsi:type="dcterms:W3CDTF">2019-06-10T21:29:04Z</dcterms:created>
  <dcterms:modified xsi:type="dcterms:W3CDTF">2019-09-16T17:27:25Z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0x010100669A325C09884A41A50CB778C4DF4903</vt:lpwstr>
  </property>
</Properties>
</file>