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3.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5.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39" r:id="rId4"/>
    <p:sldMasterId id="2147484585" r:id="rId5"/>
    <p:sldMasterId id="2147484609" r:id="rId6"/>
    <p:sldMasterId id="2147484633" r:id="rId7"/>
    <p:sldMasterId id="2147484657" r:id="rId8"/>
    <p:sldMasterId id="2147484681" r:id="rId9"/>
  </p:sldMasterIdLst>
  <p:notesMasterIdLst>
    <p:notesMasterId r:id="rId11"/>
  </p:notesMasterIdLst>
  <p:handoutMasterIdLst>
    <p:handoutMasterId r:id="rId12"/>
  </p:handoutMasterIdLst>
  <p:sldIdLst>
    <p:sldId id="3173" r:id="rId10"/>
  </p:sldIdLst>
  <p:sldSz cx="24387175" cy="13716000"/>
  <p:notesSz cx="6858000" cy="9144000"/>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0" userDrawn="1">
          <p15:clr>
            <a:srgbClr val="A4A3A4"/>
          </p15:clr>
        </p15:guide>
        <p15:guide id="3" orient="horz" pos="8160" userDrawn="1">
          <p15:clr>
            <a:srgbClr val="A4A3A4"/>
          </p15:clr>
        </p15:guide>
        <p15:guide id="4" pos="119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A5B969-E235-16C5-1207-6AB41F1792A4}" name="Mary Healy" initials="MH" userId="S::mhealy@linkedin.biz::6a5a2295-c1fb-4622-a7f2-c41326f8add3" providerId="AD"/>
  <p188:author id="{08D18B9F-44E7-F9BF-2D2D-9A2FAF55B7D2}" name="Antonia Bralic" initials="AB" userId="S::abralic@linkedin.biz::69593f1e-8d3b-4d91-956e-7b68558fb5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 Healy" initials="MH" lastIdx="16" clrIdx="0">
    <p:extLst>
      <p:ext uri="{19B8F6BF-5375-455C-9EA6-DF929625EA0E}">
        <p15:presenceInfo xmlns:p15="http://schemas.microsoft.com/office/powerpoint/2012/main" userId="S::mhealy@linkedin.biz::6a5a2295-c1fb-4622-a7f2-c41326f8ad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677A"/>
    <a:srgbClr val="89B1DB"/>
    <a:srgbClr val="FDFAF6"/>
    <a:srgbClr val="44712E"/>
    <a:srgbClr val="E9E5E0"/>
    <a:srgbClr val="37434F"/>
    <a:srgbClr val="D9EBCE"/>
    <a:srgbClr val="F9DED8"/>
    <a:srgbClr val="DCE7F0"/>
    <a:srgbClr val="915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6"/>
    <p:restoredTop sz="94737"/>
  </p:normalViewPr>
  <p:slideViewPr>
    <p:cSldViewPr snapToGrid="0" snapToObjects="1">
      <p:cViewPr varScale="1">
        <p:scale>
          <a:sx n="66" d="100"/>
          <a:sy n="66" d="100"/>
        </p:scale>
        <p:origin x="536" y="208"/>
      </p:cViewPr>
      <p:guideLst>
        <p:guide orient="horz" pos="3000"/>
        <p:guide orient="horz" pos="8160"/>
        <p:guide pos="1197"/>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272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87DC5-9164-0549-8373-ED417A287E6B}" type="datetimeFigureOut">
              <a:rPr lang="en-US" smtClean="0"/>
              <a:t>9/7/21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28159-1B8D-AA4E-B029-EAC82009EB07}" type="slidenum">
              <a:rPr lang="en-US" smtClean="0"/>
              <a:t>‹N°›</a:t>
            </a:fld>
            <a:endParaRPr lang="en-US"/>
          </a:p>
        </p:txBody>
      </p:sp>
    </p:spTree>
    <p:extLst>
      <p:ext uri="{BB962C8B-B14F-4D97-AF65-F5344CB8AC3E}">
        <p14:creationId xmlns:p14="http://schemas.microsoft.com/office/powerpoint/2010/main" val="3098569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6C528159-1B8D-AA4E-B029-EAC82009EB07}" type="slidenum">
              <a:rPr/>
              <a:t>1</a:t>
            </a:fld>
            <a:endParaRPr/>
          </a:p>
        </p:txBody>
      </p:sp>
    </p:spTree>
    <p:extLst>
      <p:ext uri="{BB962C8B-B14F-4D97-AF65-F5344CB8AC3E}">
        <p14:creationId xmlns:p14="http://schemas.microsoft.com/office/powerpoint/2010/main" val="4079875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_title 1">
    <p:bg>
      <p:bgPr>
        <a:solidFill>
          <a:srgbClr val="FDFAF5"/>
        </a:solidFill>
        <a:effectLst/>
      </p:bgPr>
    </p:bg>
    <p:spTree>
      <p:nvGrpSpPr>
        <p:cNvPr id="1" name=""/>
        <p:cNvGrpSpPr/>
        <p:nvPr/>
      </p:nvGrpSpPr>
      <p:grpSpPr>
        <a:xfrm>
          <a:off x="0" y="0"/>
          <a:ext cx="0" cy="0"/>
          <a:chOff x="0" y="0"/>
          <a:chExt cx="0" cy="0"/>
        </a:xfrm>
      </p:grpSpPr>
      <p:grpSp>
        <p:nvGrpSpPr>
          <p:cNvPr id="2" name="BG">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accent1"/>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3" name="Folded Corner 12">
            <a:extLst>
              <a:ext uri="{FF2B5EF4-FFF2-40B4-BE49-F238E27FC236}">
                <a16:creationId xmlns:a16="http://schemas.microsoft.com/office/drawing/2014/main" id="{7442D234-1A29-F346-AB4A-FBD35CAD4940}"/>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replace text placeholder with your own copy.</a:t>
            </a:r>
          </a:p>
          <a:p>
            <a:pPr rtl="0"/>
            <a:r>
              <a:rPr lang="fr-FR"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84894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amber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CC53E-9EE0-5C45-AAAB-E32B871016E0}"/>
              </a:ext>
              <a:ext uri="{C183D7F6-B498-43B3-948B-1728B52AA6E4}">
                <adec:decorative xmlns:adec="http://schemas.microsoft.com/office/drawing/2017/decorative" val="1"/>
              </a:ext>
            </a:extLst>
          </p:cNvPr>
          <p:cNvSpPr/>
          <p:nvPr userDrawn="1"/>
        </p:nvSpPr>
        <p:spPr>
          <a:xfrm>
            <a:off x="2239654" y="1561784"/>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484F488-E4DC-6B42-851D-8B2EECCD1EBB}"/>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2" name="Freeform 21">
            <a:extLst>
              <a:ext uri="{FF2B5EF4-FFF2-40B4-BE49-F238E27FC236}">
                <a16:creationId xmlns:a16="http://schemas.microsoft.com/office/drawing/2014/main" id="{F5AF5A38-AEE0-B94F-97F0-ABEA3FA3D5C8}"/>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3" name="Title 2">
            <a:extLst>
              <a:ext uri="{FF2B5EF4-FFF2-40B4-BE49-F238E27FC236}">
                <a16:creationId xmlns:a16="http://schemas.microsoft.com/office/drawing/2014/main" id="{0E78895E-5B84-FF42-8D83-7A47389DB6B6}"/>
              </a:ext>
            </a:extLst>
          </p:cNvPr>
          <p:cNvSpPr>
            <a:spLocks noGrp="1"/>
          </p:cNvSpPr>
          <p:nvPr userDrawn="1">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accent2"/>
                </a:solidFill>
                <a:ea typeface="+mn-ea"/>
                <a:cs typeface="+mn-cs"/>
              </a:defRPr>
            </a:lvl1pPr>
          </a:lstStyle>
          <a:p>
            <a:pPr marL="0" lvl="0" indent="0">
              <a:spcBef>
                <a:spcPts val="2000"/>
              </a:spcBef>
              <a:buFontTx/>
            </a:pPr>
            <a:r>
              <a:rPr lang="en-US"/>
              <a:t>Enter slide title here</a:t>
            </a:r>
          </a:p>
        </p:txBody>
      </p:sp>
      <p:sp>
        <p:nvSpPr>
          <p:cNvPr id="24" name="Text Placeholder 17">
            <a:extLst>
              <a:ext uri="{FF2B5EF4-FFF2-40B4-BE49-F238E27FC236}">
                <a16:creationId xmlns:a16="http://schemas.microsoft.com/office/drawing/2014/main" id="{57316A45-2C9E-BE42-8174-4A967605C1FF}"/>
              </a:ext>
            </a:extLst>
          </p:cNvPr>
          <p:cNvSpPr>
            <a:spLocks noGrp="1"/>
          </p:cNvSpPr>
          <p:nvPr userDrawn="1">
            <p:ph type="body" sz="quarter" idx="13" hasCustomPrompt="1"/>
          </p:nvPr>
        </p:nvSpPr>
        <p:spPr>
          <a:xfrm>
            <a:off x="5878513" y="6896066"/>
            <a:ext cx="887380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9" name="Folded Corner 8">
            <a:extLst>
              <a:ext uri="{FF2B5EF4-FFF2-40B4-BE49-F238E27FC236}">
                <a16:creationId xmlns:a16="http://schemas.microsoft.com/office/drawing/2014/main" id="{35DCBBC7-37A1-534B-B6B9-8AA6B6A6B83F}"/>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 </a:t>
            </a:r>
            <a:r>
              <a:rPr lang="fr-FR" sz="2400" b="0">
                <a:solidFill>
                  <a:schemeClr val="tx1"/>
                </a:solidFill>
                <a:latin typeface="Source Sans Pro" charset="0"/>
                <a:ea typeface="Source Sans Pro" charset="0"/>
                <a:cs typeface="Source Sans Pro" charset="0"/>
              </a:rPr>
              <a:t>Use when you need more focus on the title.</a:t>
            </a:r>
          </a:p>
        </p:txBody>
      </p:sp>
      <p:pic>
        <p:nvPicPr>
          <p:cNvPr id="11" name="Logo">
            <a:extLst>
              <a:ext uri="{FF2B5EF4-FFF2-40B4-BE49-F238E27FC236}">
                <a16:creationId xmlns:a16="http://schemas.microsoft.com/office/drawing/2014/main" id="{1D5386A0-D371-4E4B-922A-6457A727193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21581752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arge image title 2">
    <p:bg>
      <p:bgPr>
        <a:solidFill>
          <a:srgbClr val="FDFAF5"/>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9CF5CA5-4A7D-7143-A6E7-B1784F84DD66}"/>
              </a:ext>
            </a:extLst>
          </p:cNvPr>
          <p:cNvSpPr>
            <a:spLocks noGrp="1"/>
          </p:cNvSpPr>
          <p:nvPr>
            <p:ph type="title" hasCustomPrompt="1"/>
          </p:nvPr>
        </p:nvSpPr>
        <p:spPr>
          <a:xfrm>
            <a:off x="1552802" y="3248640"/>
            <a:ext cx="6905398" cy="2923559"/>
          </a:xfrm>
          <a:prstGeom prst="rect">
            <a:avLst/>
          </a:prstGeom>
        </p:spPr>
        <p:txBody>
          <a:bodyPr vert="horz" lIns="0" tIns="45720" rIns="0" bIns="0" rtlCol="0" anchor="b">
            <a:noAutofit/>
          </a:bodyPr>
          <a:lstStyle>
            <a:lvl1pPr>
              <a:defRPr sz="6600"/>
            </a:lvl1pPr>
          </a:lstStyle>
          <a:p>
            <a:r>
              <a:rPr lang="en-US"/>
              <a:t>Enter slide title here in two lines</a:t>
            </a:r>
          </a:p>
        </p:txBody>
      </p:sp>
      <p:sp>
        <p:nvSpPr>
          <p:cNvPr id="12" name="Text Placeholder 2">
            <a:extLst>
              <a:ext uri="{FF2B5EF4-FFF2-40B4-BE49-F238E27FC236}">
                <a16:creationId xmlns:a16="http://schemas.microsoft.com/office/drawing/2014/main" id="{E24506A7-B18D-F242-B88E-3375CFCF7FF8}"/>
              </a:ext>
            </a:extLst>
          </p:cNvPr>
          <p:cNvSpPr>
            <a:spLocks noGrp="1"/>
          </p:cNvSpPr>
          <p:nvPr>
            <p:ph type="body" sz="quarter" idx="13" hasCustomPrompt="1"/>
          </p:nvPr>
        </p:nvSpPr>
        <p:spPr>
          <a:xfrm>
            <a:off x="1573552" y="6533454"/>
            <a:ext cx="6577014" cy="4014802"/>
          </a:xfrm>
        </p:spPr>
        <p:txBody>
          <a:bodyPr>
            <a:noAutofit/>
          </a:bodyPr>
          <a:lstStyle>
            <a:lvl1pPr>
              <a:lnSpc>
                <a:spcPts val="5760"/>
              </a:lnSpc>
              <a:defRPr sz="4400">
                <a:solidFill>
                  <a:schemeClr val="accent6"/>
                </a:solidFill>
              </a:defRPr>
            </a:lvl1pPr>
          </a:lstStyle>
          <a:p>
            <a:pPr lvl="0"/>
            <a:r>
              <a:rPr lang="en-US"/>
              <a:t>Lorem ipsum dolor sit </a:t>
            </a:r>
            <a:r>
              <a:rPr lang="en-US" err="1"/>
              <a:t>amet</a:t>
            </a:r>
            <a:r>
              <a:rPr lang="en-US"/>
              <a:t> </a:t>
            </a:r>
            <a:r>
              <a:rPr lang="en-US" err="1"/>
              <a:t>fuga</a:t>
            </a:r>
            <a:r>
              <a:rPr lang="en-US"/>
              <a:t> sed </a:t>
            </a:r>
            <a:r>
              <a:rPr lang="en-US" err="1"/>
              <a:t>amet</a:t>
            </a:r>
            <a:r>
              <a:rPr lang="en-US"/>
              <a:t> </a:t>
            </a:r>
            <a:r>
              <a:rPr lang="en-US" err="1"/>
              <a:t>possimus</a:t>
            </a:r>
            <a:r>
              <a:rPr lang="en-US"/>
              <a:t> </a:t>
            </a:r>
            <a:r>
              <a:rPr lang="en-US" err="1"/>
              <a:t>fuga</a:t>
            </a:r>
            <a:r>
              <a:rPr lang="en-US"/>
              <a:t>. non </a:t>
            </a:r>
            <a:r>
              <a:rPr lang="en-US" err="1"/>
              <a:t>sibi</a:t>
            </a:r>
            <a:r>
              <a:rPr lang="en-US"/>
              <a:t> </a:t>
            </a:r>
            <a:r>
              <a:rPr lang="en-US" err="1"/>
              <a:t>aut</a:t>
            </a:r>
            <a:r>
              <a:rPr lang="en-US"/>
              <a:t> id </a:t>
            </a:r>
            <a:r>
              <a:rPr lang="en-US" err="1"/>
              <a:t>unum</a:t>
            </a:r>
            <a:r>
              <a:rPr lang="en-US"/>
              <a:t>. </a:t>
            </a:r>
            <a:r>
              <a:rPr lang="en-US" err="1"/>
              <a:t>quibusdam</a:t>
            </a:r>
            <a:r>
              <a:rPr lang="en-US"/>
              <a:t> </a:t>
            </a:r>
            <a:r>
              <a:rPr lang="en-US" err="1"/>
              <a:t>officii</a:t>
            </a:r>
            <a:r>
              <a:rPr lang="en-US"/>
              <a:t> </a:t>
            </a:r>
            <a:r>
              <a:rPr lang="en-US" err="1"/>
              <a:t>voluptatem</a:t>
            </a:r>
            <a:endParaRPr lang="en-US"/>
          </a:p>
        </p:txBody>
      </p:sp>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8840788" y="0"/>
            <a:ext cx="155463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7" name="Folded Corner 6">
            <a:extLst>
              <a:ext uri="{FF2B5EF4-FFF2-40B4-BE49-F238E27FC236}">
                <a16:creationId xmlns:a16="http://schemas.microsoft.com/office/drawing/2014/main" id="{585957FD-6B89-6B47-A7BB-28ED16D272B3}"/>
              </a:ext>
              <a:ext uri="{C183D7F6-B498-43B3-948B-1728B52AA6E4}">
                <adec:decorative xmlns:adec="http://schemas.microsoft.com/office/drawing/2017/decorative" val="1"/>
              </a:ext>
            </a:extLst>
          </p:cNvPr>
          <p:cNvSpPr/>
          <p:nvPr userDrawn="1"/>
        </p:nvSpPr>
        <p:spPr>
          <a:xfrm>
            <a:off x="0" y="-2362201"/>
            <a:ext cx="14327187" cy="17341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Large landscape image flush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916177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description image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448014" y="2940443"/>
            <a:ext cx="6745074" cy="1934012"/>
          </a:xfrm>
          <a:prstGeom prst="rect">
            <a:avLst/>
          </a:prstGeom>
        </p:spPr>
        <p:txBody>
          <a:bodyPr vert="horz" lIns="91440" tIns="45720" rIns="91440" bIns="45720" rtlCol="0" anchor="b" anchorCtr="0">
            <a:normAutofit/>
          </a:bodyPr>
          <a:lstStyle>
            <a:lvl1pPr>
              <a:defRPr>
                <a:solidFill>
                  <a:schemeClr val="accent2"/>
                </a:solidFill>
              </a:defRPr>
            </a:lvl1pPr>
          </a:lstStyle>
          <a:p>
            <a:r>
              <a:rPr lang="en-US"/>
              <a:t>Enter slide title here in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441696" y="5386436"/>
            <a:ext cx="6745075" cy="5336184"/>
          </a:xfrm>
        </p:spPr>
        <p:txBody>
          <a:bodyPr lIns="109728"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8840787" y="2909778"/>
            <a:ext cx="15546388" cy="7896445"/>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1981200"/>
            <a:ext cx="12574587" cy="15817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Image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101339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description image 2">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0" y="2909778"/>
            <a:ext cx="15546388" cy="7896445"/>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6162306" y="2940443"/>
            <a:ext cx="6745074" cy="1934012"/>
          </a:xfrm>
          <a:prstGeom prst="rect">
            <a:avLst/>
          </a:prstGeom>
        </p:spPr>
        <p:txBody>
          <a:bodyPr vert="horz" lIns="91440" tIns="45720" rIns="91440" bIns="45720" rtlCol="0" anchor="b" anchorCtr="0">
            <a:normAutofit/>
          </a:bodyPr>
          <a:lstStyle>
            <a:lvl1pPr>
              <a:defRPr>
                <a:solidFill>
                  <a:schemeClr val="accent2"/>
                </a:solidFill>
              </a:defRPr>
            </a:lvl1pPr>
          </a:lstStyle>
          <a:p>
            <a:r>
              <a:rPr lang="en-US"/>
              <a:t>Enter slide title here in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6155988" y="5386436"/>
            <a:ext cx="6745075" cy="5336184"/>
          </a:xfrm>
        </p:spPr>
        <p:txBody>
          <a:bodyPr lIns="109728"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438401"/>
            <a:ext cx="12726987"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Image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5107269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description image collage ">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448014" y="2940443"/>
            <a:ext cx="6745074" cy="1934012"/>
          </a:xfrm>
          <a:prstGeom prst="rect">
            <a:avLst/>
          </a:prstGeom>
        </p:spPr>
        <p:txBody>
          <a:bodyPr vert="horz" lIns="91440" tIns="45720" rIns="91440" bIns="45720" rtlCol="0" anchor="b" anchorCtr="0">
            <a:normAutofit/>
          </a:bodyPr>
          <a:lstStyle>
            <a:lvl1pPr>
              <a:lnSpc>
                <a:spcPts val="6600"/>
              </a:lnSpc>
              <a:defRPr>
                <a:solidFill>
                  <a:schemeClr val="accent2"/>
                </a:solidFill>
              </a:defRPr>
            </a:lvl1pPr>
          </a:lstStyle>
          <a:p>
            <a:r>
              <a:rPr lang="en-US"/>
              <a:t>Enter slide title here in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441697" y="5386436"/>
            <a:ext cx="6745074" cy="5809662"/>
          </a:xfrm>
        </p:spPr>
        <p:txBody>
          <a:bodyPr lIns="109728"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8840788" y="1524001"/>
            <a:ext cx="7315200" cy="10668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4" name="Picture Placeholder 12">
            <a:extLst>
              <a:ext uri="{FF2B5EF4-FFF2-40B4-BE49-F238E27FC236}">
                <a16:creationId xmlns:a16="http://schemas.microsoft.com/office/drawing/2014/main" id="{CF307B90-2CCC-0B4B-8B74-AA385B290006}"/>
              </a:ext>
              <a:ext uri="{C183D7F6-B498-43B3-948B-1728B52AA6E4}">
                <adec:decorative xmlns:adec="http://schemas.microsoft.com/office/drawing/2017/decorative" val="1"/>
              </a:ext>
            </a:extLst>
          </p:cNvPr>
          <p:cNvSpPr>
            <a:spLocks noGrp="1"/>
          </p:cNvSpPr>
          <p:nvPr>
            <p:ph type="pic" sz="quarter" idx="11" hasCustomPrompt="1"/>
          </p:nvPr>
        </p:nvSpPr>
        <p:spPr>
          <a:xfrm>
            <a:off x="16501729" y="1524000"/>
            <a:ext cx="6283657" cy="3120898"/>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7" name="Picture Placeholder 15">
            <a:extLst>
              <a:ext uri="{FF2B5EF4-FFF2-40B4-BE49-F238E27FC236}">
                <a16:creationId xmlns:a16="http://schemas.microsoft.com/office/drawing/2014/main" id="{EA979289-3F52-3843-9E05-2C81886F4531}"/>
              </a:ext>
              <a:ext uri="{C183D7F6-B498-43B3-948B-1728B52AA6E4}">
                <adec:decorative xmlns:adec="http://schemas.microsoft.com/office/drawing/2017/decorative" val="1"/>
              </a:ext>
            </a:extLst>
          </p:cNvPr>
          <p:cNvSpPr>
            <a:spLocks noGrp="1"/>
          </p:cNvSpPr>
          <p:nvPr>
            <p:ph type="pic" sz="quarter" idx="12" hasCustomPrompt="1"/>
          </p:nvPr>
        </p:nvSpPr>
        <p:spPr>
          <a:xfrm>
            <a:off x="16501730" y="4965895"/>
            <a:ext cx="6283658" cy="7226106"/>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438401"/>
            <a:ext cx="12726987"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Image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5540563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s image collage 1">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6512F2BB-119C-7B4C-8DEC-4542C824E2A6}"/>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C1AD46BB-78D6-C244-A469-FE74681530A0}"/>
              </a:ext>
            </a:extLst>
          </p:cNvPr>
          <p:cNvSpPr>
            <a:spLocks noGrp="1"/>
          </p:cNvSpPr>
          <p:nvPr>
            <p:ph type="title" hasCustomPrompt="1"/>
          </p:nvPr>
        </p:nvSpPr>
        <p:spPr>
          <a:xfrm>
            <a:off x="1423990" y="4744995"/>
            <a:ext cx="7556724" cy="2478504"/>
          </a:xfrm>
          <a:noFill/>
        </p:spPr>
        <p:txBody>
          <a:bodyPr vert="horz" lIns="0" tIns="45720" rIns="0" bIns="45720" rtlCol="0" anchor="b" anchorCtr="0">
            <a:noAutofit/>
          </a:bodyPr>
          <a:lstStyle>
            <a:lvl1pPr>
              <a:lnSpc>
                <a:spcPts val="8800"/>
              </a:lnSpc>
              <a:defRPr lang="en-US" sz="8800">
                <a:ea typeface="+mn-ea"/>
                <a:cs typeface="+mn-cs"/>
              </a:defRPr>
            </a:lvl1pPr>
          </a:lstStyle>
          <a:p>
            <a:pPr lvl="0"/>
            <a:r>
              <a:rPr lang="en-US"/>
              <a:t>Enter slide title here in two lines</a:t>
            </a:r>
          </a:p>
        </p:txBody>
      </p:sp>
      <p:sp>
        <p:nvSpPr>
          <p:cNvPr id="15" name="Text Placeholder 30">
            <a:extLst>
              <a:ext uri="{FF2B5EF4-FFF2-40B4-BE49-F238E27FC236}">
                <a16:creationId xmlns:a16="http://schemas.microsoft.com/office/drawing/2014/main" id="{F7BF9A6D-A368-1748-A4B4-0DC8A1BC84C9}"/>
              </a:ext>
            </a:extLst>
          </p:cNvPr>
          <p:cNvSpPr>
            <a:spLocks noGrp="1"/>
          </p:cNvSpPr>
          <p:nvPr>
            <p:ph type="body" sz="quarter" idx="21" hasCustomPrompt="1"/>
          </p:nvPr>
        </p:nvSpPr>
        <p:spPr>
          <a:xfrm>
            <a:off x="1474788" y="7430079"/>
            <a:ext cx="6186401" cy="1502393"/>
          </a:xfrm>
        </p:spPr>
        <p:txBody>
          <a:bodyPr>
            <a:noAutofit/>
          </a:bodyPr>
          <a:lstStyle>
            <a:lvl1pPr marL="0" indent="0">
              <a:lnSpc>
                <a:spcPts val="6480"/>
              </a:lnSpc>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24" name="Picture Placeholder 19">
            <a:extLst>
              <a:ext uri="{FF2B5EF4-FFF2-40B4-BE49-F238E27FC236}">
                <a16:creationId xmlns:a16="http://schemas.microsoft.com/office/drawing/2014/main" id="{9C410EEE-CD20-E74B-B73A-6D7901CC10E5}"/>
              </a:ext>
              <a:ext uri="{C183D7F6-B498-43B3-948B-1728B52AA6E4}">
                <adec:decorative xmlns:adec="http://schemas.microsoft.com/office/drawing/2017/decorative" val="1"/>
              </a:ext>
            </a:extLst>
          </p:cNvPr>
          <p:cNvSpPr>
            <a:spLocks noGrp="1"/>
          </p:cNvSpPr>
          <p:nvPr>
            <p:ph type="pic" sz="quarter" idx="10" hasCustomPrompt="1"/>
          </p:nvPr>
        </p:nvSpPr>
        <p:spPr>
          <a:xfrm>
            <a:off x="10720915" y="818709"/>
            <a:ext cx="3763925" cy="3767328"/>
          </a:xfrm>
          <a:pattFill prst="wdUpDiag">
            <a:fgClr>
              <a:srgbClr val="FADFD9"/>
            </a:fgClr>
            <a:bgClr>
              <a:schemeClr val="bg1"/>
            </a:bgClr>
          </a:pattFill>
        </p:spPr>
        <p:txBody>
          <a:bodyPr lIns="457200" rIns="457200" anchor="ctr" anchorCtr="0">
            <a:normAutofit/>
          </a:bodyPr>
          <a:lstStyle>
            <a:lvl1pPr marL="0" indent="0" algn="l">
              <a:buFontTx/>
              <a:buNone/>
              <a:defRPr sz="2400" b="0" i="0">
                <a:latin typeface="Community Light" panose="02000303040000020003" pitchFamily="2" charset="0"/>
              </a:defRPr>
            </a:lvl1pPr>
          </a:lstStyle>
          <a:p>
            <a:r>
              <a:rPr lang="en-US"/>
              <a:t>Drag and drop one image here</a:t>
            </a:r>
          </a:p>
        </p:txBody>
      </p:sp>
      <p:sp>
        <p:nvSpPr>
          <p:cNvPr id="25" name="Picture Placeholder 19">
            <a:extLst>
              <a:ext uri="{FF2B5EF4-FFF2-40B4-BE49-F238E27FC236}">
                <a16:creationId xmlns:a16="http://schemas.microsoft.com/office/drawing/2014/main" id="{F1AD9C98-DCA8-C84A-B720-3F181FF74097}"/>
              </a:ext>
              <a:ext uri="{C183D7F6-B498-43B3-948B-1728B52AA6E4}">
                <adec:decorative xmlns:adec="http://schemas.microsoft.com/office/drawing/2017/decorative" val="1"/>
              </a:ext>
            </a:extLst>
          </p:cNvPr>
          <p:cNvSpPr>
            <a:spLocks noGrp="1"/>
          </p:cNvSpPr>
          <p:nvPr>
            <p:ph type="pic" sz="quarter" idx="11" hasCustomPrompt="1"/>
          </p:nvPr>
        </p:nvSpPr>
        <p:spPr>
          <a:xfrm>
            <a:off x="14845043" y="818709"/>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6" name="Picture Placeholder 19">
            <a:extLst>
              <a:ext uri="{FF2B5EF4-FFF2-40B4-BE49-F238E27FC236}">
                <a16:creationId xmlns:a16="http://schemas.microsoft.com/office/drawing/2014/main" id="{568040CF-1E94-6842-9194-713C2B4BDA82}"/>
              </a:ext>
              <a:ext uri="{C183D7F6-B498-43B3-948B-1728B52AA6E4}">
                <adec:decorative xmlns:adec="http://schemas.microsoft.com/office/drawing/2017/decorative" val="1"/>
              </a:ext>
            </a:extLst>
          </p:cNvPr>
          <p:cNvSpPr>
            <a:spLocks noGrp="1"/>
          </p:cNvSpPr>
          <p:nvPr>
            <p:ph type="pic" sz="quarter" idx="12" hasCustomPrompt="1"/>
          </p:nvPr>
        </p:nvSpPr>
        <p:spPr>
          <a:xfrm>
            <a:off x="18990436" y="818709"/>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8" name="Picture Placeholder 19">
            <a:extLst>
              <a:ext uri="{FF2B5EF4-FFF2-40B4-BE49-F238E27FC236}">
                <a16:creationId xmlns:a16="http://schemas.microsoft.com/office/drawing/2014/main" id="{5CD8E3D7-A3EC-7B42-8FFA-3C4BF3773423}"/>
              </a:ext>
              <a:ext uri="{C183D7F6-B498-43B3-948B-1728B52AA6E4}">
                <adec:decorative xmlns:adec="http://schemas.microsoft.com/office/drawing/2017/decorative" val="1"/>
              </a:ext>
            </a:extLst>
          </p:cNvPr>
          <p:cNvSpPr>
            <a:spLocks noGrp="1"/>
          </p:cNvSpPr>
          <p:nvPr>
            <p:ph type="pic" sz="quarter" idx="14" hasCustomPrompt="1"/>
          </p:nvPr>
        </p:nvSpPr>
        <p:spPr>
          <a:xfrm>
            <a:off x="10720915"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9" name="Picture Placeholder 19">
            <a:extLst>
              <a:ext uri="{FF2B5EF4-FFF2-40B4-BE49-F238E27FC236}">
                <a16:creationId xmlns:a16="http://schemas.microsoft.com/office/drawing/2014/main" id="{9077D294-559B-EE48-B80E-3C207D36CE07}"/>
              </a:ext>
              <a:ext uri="{C183D7F6-B498-43B3-948B-1728B52AA6E4}">
                <adec:decorative xmlns:adec="http://schemas.microsoft.com/office/drawing/2017/decorative" val="1"/>
              </a:ext>
            </a:extLst>
          </p:cNvPr>
          <p:cNvSpPr>
            <a:spLocks noGrp="1"/>
          </p:cNvSpPr>
          <p:nvPr>
            <p:ph type="pic" sz="quarter" idx="15" hasCustomPrompt="1"/>
          </p:nvPr>
        </p:nvSpPr>
        <p:spPr>
          <a:xfrm>
            <a:off x="14866308"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0" name="Picture Placeholder 19">
            <a:extLst>
              <a:ext uri="{FF2B5EF4-FFF2-40B4-BE49-F238E27FC236}">
                <a16:creationId xmlns:a16="http://schemas.microsoft.com/office/drawing/2014/main" id="{7CFB663F-34ED-C64A-A8CE-0B95B2C20E03}"/>
              </a:ext>
              <a:ext uri="{C183D7F6-B498-43B3-948B-1728B52AA6E4}">
                <adec:decorative xmlns:adec="http://schemas.microsoft.com/office/drawing/2017/decorative" val="1"/>
              </a:ext>
            </a:extLst>
          </p:cNvPr>
          <p:cNvSpPr>
            <a:spLocks noGrp="1"/>
          </p:cNvSpPr>
          <p:nvPr>
            <p:ph type="pic" sz="quarter" idx="16" hasCustomPrompt="1"/>
          </p:nvPr>
        </p:nvSpPr>
        <p:spPr>
          <a:xfrm>
            <a:off x="19011701"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2" name="Picture Placeholder 19">
            <a:extLst>
              <a:ext uri="{FF2B5EF4-FFF2-40B4-BE49-F238E27FC236}">
                <a16:creationId xmlns:a16="http://schemas.microsoft.com/office/drawing/2014/main" id="{9D778AF7-79A7-6346-8335-4035E51FB8C0}"/>
              </a:ext>
              <a:ext uri="{C183D7F6-B498-43B3-948B-1728B52AA6E4}">
                <adec:decorative xmlns:adec="http://schemas.microsoft.com/office/drawing/2017/decorative" val="1"/>
              </a:ext>
            </a:extLst>
          </p:cNvPr>
          <p:cNvSpPr>
            <a:spLocks noGrp="1"/>
          </p:cNvSpPr>
          <p:nvPr>
            <p:ph type="pic" sz="quarter" idx="18" hasCustomPrompt="1"/>
          </p:nvPr>
        </p:nvSpPr>
        <p:spPr>
          <a:xfrm>
            <a:off x="10720915"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3" name="Picture Placeholder 19">
            <a:extLst>
              <a:ext uri="{FF2B5EF4-FFF2-40B4-BE49-F238E27FC236}">
                <a16:creationId xmlns:a16="http://schemas.microsoft.com/office/drawing/2014/main" id="{0A9DA65B-9544-AE45-9166-7D9FC65DE068}"/>
              </a:ext>
              <a:ext uri="{C183D7F6-B498-43B3-948B-1728B52AA6E4}">
                <adec:decorative xmlns:adec="http://schemas.microsoft.com/office/drawing/2017/decorative" val="1"/>
              </a:ext>
            </a:extLst>
          </p:cNvPr>
          <p:cNvSpPr>
            <a:spLocks noGrp="1"/>
          </p:cNvSpPr>
          <p:nvPr>
            <p:ph type="pic" sz="quarter" idx="19" hasCustomPrompt="1"/>
          </p:nvPr>
        </p:nvSpPr>
        <p:spPr>
          <a:xfrm>
            <a:off x="14866308"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4" name="Picture Placeholder 19">
            <a:extLst>
              <a:ext uri="{FF2B5EF4-FFF2-40B4-BE49-F238E27FC236}">
                <a16:creationId xmlns:a16="http://schemas.microsoft.com/office/drawing/2014/main" id="{FC0E6548-EB08-4142-8A9B-27A5F75362AE}"/>
              </a:ext>
              <a:ext uri="{C183D7F6-B498-43B3-948B-1728B52AA6E4}">
                <adec:decorative xmlns:adec="http://schemas.microsoft.com/office/drawing/2017/decorative" val="1"/>
              </a:ext>
            </a:extLst>
          </p:cNvPr>
          <p:cNvSpPr>
            <a:spLocks noGrp="1"/>
          </p:cNvSpPr>
          <p:nvPr>
            <p:ph type="pic" sz="quarter" idx="20" hasCustomPrompt="1"/>
          </p:nvPr>
        </p:nvSpPr>
        <p:spPr>
          <a:xfrm>
            <a:off x="19011701"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16" name="Folded Corner 15">
            <a:extLst>
              <a:ext uri="{FF2B5EF4-FFF2-40B4-BE49-F238E27FC236}">
                <a16:creationId xmlns:a16="http://schemas.microsoft.com/office/drawing/2014/main" id="{405466B1-28A4-4D47-A680-BCE57E540558}"/>
              </a:ext>
              <a:ext uri="{C183D7F6-B498-43B3-948B-1728B52AA6E4}">
                <adec:decorative xmlns:adec="http://schemas.microsoft.com/office/drawing/2017/decorative" val="1"/>
              </a:ext>
            </a:extLst>
          </p:cNvPr>
          <p:cNvSpPr/>
          <p:nvPr userDrawn="1"/>
        </p:nvSpPr>
        <p:spPr>
          <a:xfrm>
            <a:off x="0" y="-2819399"/>
            <a:ext cx="12726987" cy="219132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and support point with grid of images.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This is a good option to show a group of people of a community.</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8107208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description 4 images (16:9)">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525588" y="2940443"/>
            <a:ext cx="6667500" cy="1934012"/>
          </a:xfrm>
          <a:prstGeom prst="rect">
            <a:avLst/>
          </a:prstGeom>
        </p:spPr>
        <p:txBody>
          <a:bodyPr vert="horz" lIns="0" tIns="0" rIns="0" bIns="0" rtlCol="0" anchor="b" anchorCtr="0">
            <a:normAutofit/>
          </a:bodyPr>
          <a:lstStyle>
            <a:lvl1pPr>
              <a:lnSpc>
                <a:spcPts val="6600"/>
              </a:lnSpc>
              <a:defRPr>
                <a:solidFill>
                  <a:schemeClr val="accent2"/>
                </a:solidFill>
              </a:defRPr>
            </a:lvl1pPr>
          </a:lstStyle>
          <a:p>
            <a:r>
              <a:rPr lang="en-US"/>
              <a:t>Enter slide title here, up to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525588" y="5470038"/>
            <a:ext cx="6661183" cy="6120915"/>
          </a:xfrm>
        </p:spPr>
        <p:txBody>
          <a:bodyPr lIns="0" tIns="0" rIns="457200" bIns="0"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8840788" y="1524002"/>
            <a:ext cx="8298896" cy="468687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2" name="Picture Placeholder 9">
            <a:extLst>
              <a:ext uri="{FF2B5EF4-FFF2-40B4-BE49-F238E27FC236}">
                <a16:creationId xmlns:a16="http://schemas.microsoft.com/office/drawing/2014/main" id="{1F13522D-A22E-3345-8F84-AE716F62069C}"/>
              </a:ext>
              <a:ext uri="{C183D7F6-B498-43B3-948B-1728B52AA6E4}">
                <adec:decorative xmlns:adec="http://schemas.microsoft.com/office/drawing/2017/decorative" val="1"/>
              </a:ext>
            </a:extLst>
          </p:cNvPr>
          <p:cNvSpPr>
            <a:spLocks noGrp="1"/>
          </p:cNvSpPr>
          <p:nvPr>
            <p:ph type="pic" sz="quarter" idx="18" hasCustomPrompt="1"/>
          </p:nvPr>
        </p:nvSpPr>
        <p:spPr>
          <a:xfrm>
            <a:off x="8840788" y="6904076"/>
            <a:ext cx="8298896" cy="468687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5" name="Picture Placeholder 9">
            <a:extLst>
              <a:ext uri="{FF2B5EF4-FFF2-40B4-BE49-F238E27FC236}">
                <a16:creationId xmlns:a16="http://schemas.microsoft.com/office/drawing/2014/main" id="{0C7ED325-A227-B34C-B24C-3ED2179EA711}"/>
              </a:ext>
              <a:ext uri="{C183D7F6-B498-43B3-948B-1728B52AA6E4}">
                <adec:decorative xmlns:adec="http://schemas.microsoft.com/office/drawing/2017/decorative" val="1"/>
              </a:ext>
            </a:extLst>
          </p:cNvPr>
          <p:cNvSpPr>
            <a:spLocks noGrp="1"/>
          </p:cNvSpPr>
          <p:nvPr>
            <p:ph type="pic" sz="quarter" idx="19" hasCustomPrompt="1"/>
          </p:nvPr>
        </p:nvSpPr>
        <p:spPr>
          <a:xfrm>
            <a:off x="17835932" y="1524002"/>
            <a:ext cx="8298896" cy="468687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6" name="Picture Placeholder 9">
            <a:extLst>
              <a:ext uri="{FF2B5EF4-FFF2-40B4-BE49-F238E27FC236}">
                <a16:creationId xmlns:a16="http://schemas.microsoft.com/office/drawing/2014/main" id="{EFCA182B-EF34-6E4F-9CFD-31DF5B67490A}"/>
              </a:ext>
              <a:ext uri="{C183D7F6-B498-43B3-948B-1728B52AA6E4}">
                <adec:decorative xmlns:adec="http://schemas.microsoft.com/office/drawing/2017/decorative" val="1"/>
              </a:ext>
            </a:extLst>
          </p:cNvPr>
          <p:cNvSpPr>
            <a:spLocks noGrp="1"/>
          </p:cNvSpPr>
          <p:nvPr>
            <p:ph type="pic" sz="quarter" idx="20" hasCustomPrompt="1"/>
          </p:nvPr>
        </p:nvSpPr>
        <p:spPr>
          <a:xfrm>
            <a:off x="17835932" y="6904076"/>
            <a:ext cx="8298896" cy="468687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514600"/>
            <a:ext cx="12574587" cy="22860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4 key pieces of work.</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These 4 placeholders are in 16:9 format.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1227792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description 4 images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525588" y="2940443"/>
            <a:ext cx="6667500" cy="1934012"/>
          </a:xfrm>
          <a:prstGeom prst="rect">
            <a:avLst/>
          </a:prstGeom>
        </p:spPr>
        <p:txBody>
          <a:bodyPr vert="horz" lIns="0" tIns="0" rIns="0" bIns="0" rtlCol="0" anchor="b" anchorCtr="0">
            <a:normAutofit/>
          </a:bodyPr>
          <a:lstStyle>
            <a:lvl1pPr>
              <a:defRPr>
                <a:solidFill>
                  <a:schemeClr val="accent2"/>
                </a:solidFill>
              </a:defRPr>
            </a:lvl1pPr>
          </a:lstStyle>
          <a:p>
            <a:r>
              <a:rPr lang="en-US"/>
              <a:t>Enter slide title here, up to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525588" y="5470038"/>
            <a:ext cx="6661183" cy="6120915"/>
          </a:xfrm>
        </p:spPr>
        <p:txBody>
          <a:bodyPr lIns="0" tIns="0" rIns="457200" bIns="0"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8840788" y="1524002"/>
            <a:ext cx="6667500" cy="1066799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5" name="Picture Placeholder 9">
            <a:extLst>
              <a:ext uri="{FF2B5EF4-FFF2-40B4-BE49-F238E27FC236}">
                <a16:creationId xmlns:a16="http://schemas.microsoft.com/office/drawing/2014/main" id="{0C7ED325-A227-B34C-B24C-3ED2179EA711}"/>
              </a:ext>
              <a:ext uri="{C183D7F6-B498-43B3-948B-1728B52AA6E4}">
                <adec:decorative xmlns:adec="http://schemas.microsoft.com/office/drawing/2017/decorative" val="1"/>
              </a:ext>
            </a:extLst>
          </p:cNvPr>
          <p:cNvSpPr>
            <a:spLocks noGrp="1"/>
          </p:cNvSpPr>
          <p:nvPr>
            <p:ph type="pic" sz="quarter" idx="19" hasCustomPrompt="1"/>
          </p:nvPr>
        </p:nvSpPr>
        <p:spPr>
          <a:xfrm>
            <a:off x="16157575" y="1524002"/>
            <a:ext cx="6627813" cy="1066799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590800"/>
            <a:ext cx="12726987" cy="23622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2 key pieces of work.</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These placeholders are in vertical format.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9384843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description images (1: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525588" y="2940443"/>
            <a:ext cx="6667500" cy="1934012"/>
          </a:xfrm>
          <a:prstGeom prst="rect">
            <a:avLst/>
          </a:prstGeom>
        </p:spPr>
        <p:txBody>
          <a:bodyPr vert="horz" lIns="0" tIns="0" rIns="0" bIns="0" rtlCol="0" anchor="b" anchorCtr="0">
            <a:normAutofit/>
          </a:bodyPr>
          <a:lstStyle>
            <a:lvl1pPr>
              <a:defRPr>
                <a:solidFill>
                  <a:schemeClr val="accent2"/>
                </a:solidFill>
              </a:defRPr>
            </a:lvl1pPr>
          </a:lstStyle>
          <a:p>
            <a:r>
              <a:rPr lang="en-US"/>
              <a:t>Enter slide title here, up to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525588" y="5470038"/>
            <a:ext cx="6661183" cy="6120915"/>
          </a:xfrm>
        </p:spPr>
        <p:txBody>
          <a:bodyPr lIns="0" tIns="0" rIns="457200" bIns="0"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10440987" y="1524002"/>
            <a:ext cx="10670952" cy="1066799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209801"/>
            <a:ext cx="12955587" cy="15817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piece of work in 1:1 format, such as a social post.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349979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collage 1">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31582" y="1524000"/>
            <a:ext cx="15546387" cy="10668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16155988" y="1513618"/>
            <a:ext cx="10670996" cy="1066800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a:t>Drag and drop</a:t>
            </a:r>
          </a:p>
          <a:p>
            <a:r>
              <a:rPr lang="en-US"/>
              <a:t>image here</a:t>
            </a:r>
          </a:p>
        </p:txBody>
      </p:sp>
      <p:sp>
        <p:nvSpPr>
          <p:cNvPr id="4" name="Folded Corner 3">
            <a:extLst>
              <a:ext uri="{FF2B5EF4-FFF2-40B4-BE49-F238E27FC236}">
                <a16:creationId xmlns:a16="http://schemas.microsoft.com/office/drawing/2014/main" id="{CAA51D3D-5A4A-F140-9EC8-3A60F7385083}"/>
              </a:ext>
              <a:ext uri="{C183D7F6-B498-43B3-948B-1728B52AA6E4}">
                <adec:decorative xmlns:adec="http://schemas.microsoft.com/office/drawing/2017/decorative" val="1"/>
              </a:ext>
            </a:extLst>
          </p:cNvPr>
          <p:cNvSpPr/>
          <p:nvPr userDrawn="1"/>
        </p:nvSpPr>
        <p:spPr>
          <a:xfrm>
            <a:off x="0" y="-2514601"/>
            <a:ext cx="13107987" cy="18865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9066207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collage 2">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31582" y="0"/>
            <a:ext cx="155463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16155988" y="1513618"/>
            <a:ext cx="10670996" cy="1066800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a:t>Drag and drop</a:t>
            </a:r>
          </a:p>
          <a:p>
            <a:r>
              <a:rPr lang="en-US"/>
              <a:t>image here</a:t>
            </a:r>
          </a:p>
        </p:txBody>
      </p:sp>
      <p:sp>
        <p:nvSpPr>
          <p:cNvPr id="5" name="Folded Corner 4">
            <a:extLst>
              <a:ext uri="{FF2B5EF4-FFF2-40B4-BE49-F238E27FC236}">
                <a16:creationId xmlns:a16="http://schemas.microsoft.com/office/drawing/2014/main" id="{26355AAF-9F15-ED48-8785-65140A2A9F21}"/>
              </a:ext>
              <a:ext uri="{C183D7F6-B498-43B3-948B-1728B52AA6E4}">
                <adec:decorative xmlns:adec="http://schemas.microsoft.com/office/drawing/2017/decorative" val="1"/>
              </a:ext>
            </a:extLst>
          </p:cNvPr>
          <p:cNvSpPr/>
          <p:nvPr userDrawn="1"/>
        </p:nvSpPr>
        <p:spPr>
          <a:xfrm>
            <a:off x="0" y="-2514601"/>
            <a:ext cx="13107987" cy="18865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4877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_title and imag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9025467-C683-1A45-8871-DDA38374D1C9}"/>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355BE56F-7510-FF4F-9124-D7AFF51A7EE3}"/>
              </a:ext>
            </a:extLst>
          </p:cNvPr>
          <p:cNvSpPr>
            <a:spLocks noGrp="1"/>
          </p:cNvSpPr>
          <p:nvPr>
            <p:ph type="title" hasCustomPrompt="1"/>
          </p:nvPr>
        </p:nvSpPr>
        <p:spPr>
          <a:xfrm>
            <a:off x="1483161" y="4267200"/>
            <a:ext cx="8058404" cy="2678112"/>
          </a:xfrm>
          <a:noFill/>
        </p:spPr>
        <p:txBody>
          <a:bodyPr vert="horz" lIns="0" tIns="45720" rIns="0" bIns="45720" rtlCol="0" anchor="b" anchorCtr="0">
            <a:normAutofit/>
          </a:bodyPr>
          <a:lstStyle>
            <a:lvl1pPr>
              <a:defRPr lang="en-US" sz="9600" dirty="0">
                <a:solidFill>
                  <a:schemeClr val="accent1"/>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16" name="subtitle">
            <a:extLst>
              <a:ext uri="{FF2B5EF4-FFF2-40B4-BE49-F238E27FC236}">
                <a16:creationId xmlns:a16="http://schemas.microsoft.com/office/drawing/2014/main" id="{82FCC23A-527D-EC4B-8AF0-9C3F26E1FEF7}"/>
              </a:ext>
            </a:extLst>
          </p:cNvPr>
          <p:cNvSpPr>
            <a:spLocks noGrp="1"/>
          </p:cNvSpPr>
          <p:nvPr>
            <p:ph type="body" sz="quarter" idx="12" hasCustomPrompt="1"/>
          </p:nvPr>
        </p:nvSpPr>
        <p:spPr>
          <a:xfrm>
            <a:off x="1525587" y="6976627"/>
            <a:ext cx="8015977"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4" name="slice">
            <a:extLst>
              <a:ext uri="{FF2B5EF4-FFF2-40B4-BE49-F238E27FC236}">
                <a16:creationId xmlns:a16="http://schemas.microsoft.com/office/drawing/2014/main" id="{A555A0DA-BEB3-6344-A296-CB422D4CF169}"/>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846485A0-8EBF-474D-99F6-C321D079EC21}"/>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sp>
        <p:nvSpPr>
          <p:cNvPr id="12" name="Folded Corner 11">
            <a:extLst>
              <a:ext uri="{FF2B5EF4-FFF2-40B4-BE49-F238E27FC236}">
                <a16:creationId xmlns:a16="http://schemas.microsoft.com/office/drawing/2014/main" id="{0DE168E2-9159-144C-8228-0D555D585B3F}"/>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9E2A1A04-A1BC-0743-8056-E6502B89F01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Tree>
    <p:extLst>
      <p:ext uri="{BB962C8B-B14F-4D97-AF65-F5344CB8AC3E}">
        <p14:creationId xmlns:p14="http://schemas.microsoft.com/office/powerpoint/2010/main" val="26579361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collage 3">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8858373" y="1524000"/>
            <a:ext cx="15546387" cy="10668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2477905" y="1513618"/>
            <a:ext cx="10670996" cy="1066800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a:t>	Drag and drop</a:t>
            </a:r>
          </a:p>
          <a:p>
            <a:r>
              <a:rPr lang="en-US"/>
              <a:t>	image here</a:t>
            </a:r>
          </a:p>
        </p:txBody>
      </p:sp>
      <p:sp>
        <p:nvSpPr>
          <p:cNvPr id="4" name="Folded Corner 3">
            <a:extLst>
              <a:ext uri="{FF2B5EF4-FFF2-40B4-BE49-F238E27FC236}">
                <a16:creationId xmlns:a16="http://schemas.microsoft.com/office/drawing/2014/main" id="{0B4F1E27-2EAC-BE4D-B9AB-B58FD0C2CD2F}"/>
              </a:ext>
              <a:ext uri="{C183D7F6-B498-43B3-948B-1728B52AA6E4}">
                <adec:decorative xmlns:adec="http://schemas.microsoft.com/office/drawing/2017/decorative" val="1"/>
              </a:ext>
            </a:extLst>
          </p:cNvPr>
          <p:cNvSpPr/>
          <p:nvPr userDrawn="1"/>
        </p:nvSpPr>
        <p:spPr>
          <a:xfrm>
            <a:off x="0" y="-2438401"/>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3866791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collage 4">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8858373" y="0"/>
            <a:ext cx="155463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2477905" y="1513618"/>
            <a:ext cx="10670996" cy="1066800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a:t>	Drag and drop</a:t>
            </a:r>
          </a:p>
          <a:p>
            <a:r>
              <a:rPr lang="en-US"/>
              <a:t>	image here</a:t>
            </a:r>
          </a:p>
        </p:txBody>
      </p:sp>
      <p:sp>
        <p:nvSpPr>
          <p:cNvPr id="5" name="Folded Corner 4">
            <a:extLst>
              <a:ext uri="{FF2B5EF4-FFF2-40B4-BE49-F238E27FC236}">
                <a16:creationId xmlns:a16="http://schemas.microsoft.com/office/drawing/2014/main" id="{46A007F7-3D25-7A40-992D-16C267DE53BF}"/>
              </a:ext>
              <a:ext uri="{C183D7F6-B498-43B3-948B-1728B52AA6E4}">
                <adec:decorative xmlns:adec="http://schemas.microsoft.com/office/drawing/2017/decorative" val="1"/>
              </a:ext>
            </a:extLst>
          </p:cNvPr>
          <p:cNvSpPr/>
          <p:nvPr userDrawn="1"/>
        </p:nvSpPr>
        <p:spPr>
          <a:xfrm>
            <a:off x="0" y="-2438401"/>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702629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F9C1A4-6D74-5640-A765-AC446DBBC0CB}"/>
              </a:ext>
              <a:ext uri="{C183D7F6-B498-43B3-948B-1728B52AA6E4}">
                <adec:decorative xmlns:adec="http://schemas.microsoft.com/office/drawing/2017/decorative" val="1"/>
              </a:ext>
            </a:extLst>
          </p:cNvPr>
          <p:cNvSpPr>
            <a:spLocks noGrp="1"/>
          </p:cNvSpPr>
          <p:nvPr>
            <p:ph type="pic" sz="quarter" idx="10"/>
          </p:nvPr>
        </p:nvSpPr>
        <p:spPr>
          <a:xfrm>
            <a:off x="0" y="0"/>
            <a:ext cx="24387175" cy="13716000"/>
          </a:xfrm>
          <a:pattFill prst="wdUpDiag">
            <a:fgClr>
              <a:srgbClr val="FADFD9"/>
            </a:fgClr>
            <a:bgClr>
              <a:srgbClr val="FEFBF5"/>
            </a:bgClr>
          </a:pattFill>
        </p:spPr>
        <p:txBody>
          <a:bodyPr anchor="ctr">
            <a:normAutofit/>
          </a:bodyPr>
          <a:lstStyle>
            <a:lvl1pPr marL="0" indent="0" algn="ctr">
              <a:buFontTx/>
              <a:buNone/>
              <a:defRPr sz="4800"/>
            </a:lvl1pPr>
          </a:lstStyle>
          <a:p>
            <a:r>
              <a:rPr lang="en-US"/>
              <a:t>Click icon to add picture</a:t>
            </a:r>
          </a:p>
        </p:txBody>
      </p:sp>
      <p:sp>
        <p:nvSpPr>
          <p:cNvPr id="3" name="Folded Corner 2">
            <a:extLst>
              <a:ext uri="{FF2B5EF4-FFF2-40B4-BE49-F238E27FC236}">
                <a16:creationId xmlns:a16="http://schemas.microsoft.com/office/drawing/2014/main" id="{5C4DAE85-14A9-EF47-BDE6-DD3F7CE06625}"/>
              </a:ext>
              <a:ext uri="{C183D7F6-B498-43B3-948B-1728B52AA6E4}">
                <adec:decorative xmlns:adec="http://schemas.microsoft.com/office/drawing/2017/decorative" val="1"/>
              </a:ext>
            </a:extLst>
          </p:cNvPr>
          <p:cNvSpPr/>
          <p:nvPr userDrawn="1"/>
        </p:nvSpPr>
        <p:spPr>
          <a:xfrm>
            <a:off x="0" y="-2438401"/>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an image only.</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 Use this layout for impact of a compelling photograph.</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6704116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s on full page imag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EB38F29-74BF-1844-A629-2E26C512DC30}"/>
              </a:ext>
              <a:ext uri="{C183D7F6-B498-43B3-948B-1728B52AA6E4}">
                <adec:decorative xmlns:adec="http://schemas.microsoft.com/office/drawing/2017/decorative" val="1"/>
              </a:ext>
            </a:extLst>
          </p:cNvPr>
          <p:cNvSpPr>
            <a:spLocks noGrp="1"/>
          </p:cNvSpPr>
          <p:nvPr>
            <p:ph type="pic" sz="quarter" idx="10" hasCustomPrompt="1"/>
          </p:nvPr>
        </p:nvSpPr>
        <p:spPr>
          <a:xfrm>
            <a:off x="-1" y="0"/>
            <a:ext cx="24387176" cy="13716000"/>
          </a:xfrm>
          <a:custGeom>
            <a:avLst/>
            <a:gdLst>
              <a:gd name="connsiteX0" fmla="*/ 6707189 w 24387176"/>
              <a:gd name="connsiteY0" fmla="*/ 1676400 h 13716000"/>
              <a:gd name="connsiteX1" fmla="*/ 1525589 w 24387176"/>
              <a:gd name="connsiteY1" fmla="*/ 6858000 h 13716000"/>
              <a:gd name="connsiteX2" fmla="*/ 6707189 w 24387176"/>
              <a:gd name="connsiteY2" fmla="*/ 12039600 h 13716000"/>
              <a:gd name="connsiteX3" fmla="*/ 11888788 w 24387176"/>
              <a:gd name="connsiteY3" fmla="*/ 6858000 h 13716000"/>
              <a:gd name="connsiteX4" fmla="*/ 6707189 w 24387176"/>
              <a:gd name="connsiteY4" fmla="*/ 1676400 h 13716000"/>
              <a:gd name="connsiteX5" fmla="*/ 0 w 24387176"/>
              <a:gd name="connsiteY5" fmla="*/ 0 h 13716000"/>
              <a:gd name="connsiteX6" fmla="*/ 24387176 w 24387176"/>
              <a:gd name="connsiteY6" fmla="*/ 0 h 13716000"/>
              <a:gd name="connsiteX7" fmla="*/ 24387176 w 24387176"/>
              <a:gd name="connsiteY7" fmla="*/ 13716000 h 13716000"/>
              <a:gd name="connsiteX8" fmla="*/ 0 w 24387176"/>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7176" h="13716000">
                <a:moveTo>
                  <a:pt x="6707189" y="1676400"/>
                </a:moveTo>
                <a:cubicBezTo>
                  <a:pt x="3845469" y="1676400"/>
                  <a:pt x="1525589" y="3996281"/>
                  <a:pt x="1525589" y="6858000"/>
                </a:cubicBezTo>
                <a:cubicBezTo>
                  <a:pt x="1525589" y="9719719"/>
                  <a:pt x="3845469" y="12039600"/>
                  <a:pt x="6707189" y="12039600"/>
                </a:cubicBezTo>
                <a:cubicBezTo>
                  <a:pt x="9568907" y="12039600"/>
                  <a:pt x="11888788" y="9719719"/>
                  <a:pt x="11888788" y="6858000"/>
                </a:cubicBezTo>
                <a:cubicBezTo>
                  <a:pt x="11888788" y="3996281"/>
                  <a:pt x="9568907" y="1676400"/>
                  <a:pt x="6707189" y="1676400"/>
                </a:cubicBezTo>
                <a:close/>
                <a:moveTo>
                  <a:pt x="0" y="0"/>
                </a:moveTo>
                <a:lnTo>
                  <a:pt x="24387176" y="0"/>
                </a:lnTo>
                <a:lnTo>
                  <a:pt x="24387176" y="13716000"/>
                </a:lnTo>
                <a:lnTo>
                  <a:pt x="0" y="13716000"/>
                </a:lnTo>
                <a:close/>
              </a:path>
            </a:pathLst>
          </a:custGeom>
          <a:pattFill prst="wdUpDiag">
            <a:fgClr>
              <a:srgbClr val="FADFD9"/>
            </a:fgClr>
            <a:bgClr>
              <a:srgbClr val="FEFBF5"/>
            </a:bgClr>
          </a:pattFill>
        </p:spPr>
        <p:txBody>
          <a:bodyPr wrap="square" rIns="1554480" anchor="ctr" anchorCtr="0">
            <a:noAutofit/>
          </a:bodyPr>
          <a:lstStyle>
            <a:lvl1pPr marL="0" indent="0" algn="r">
              <a:buFontTx/>
              <a:buNone/>
              <a:defRPr sz="4800"/>
            </a:lvl1pPr>
          </a:lstStyle>
          <a:p>
            <a:r>
              <a:rPr lang="en-US"/>
              <a:t>Drag and drop image from global shoot</a:t>
            </a:r>
          </a:p>
        </p:txBody>
      </p:sp>
      <p:sp>
        <p:nvSpPr>
          <p:cNvPr id="5" name="Title 1">
            <a:extLst>
              <a:ext uri="{FF2B5EF4-FFF2-40B4-BE49-F238E27FC236}">
                <a16:creationId xmlns:a16="http://schemas.microsoft.com/office/drawing/2014/main" id="{E9243437-47EF-6846-91CC-D19015EA4D0F}"/>
              </a:ext>
            </a:extLst>
          </p:cNvPr>
          <p:cNvSpPr>
            <a:spLocks noGrp="1"/>
          </p:cNvSpPr>
          <p:nvPr>
            <p:ph type="title" hasCustomPrompt="1"/>
          </p:nvPr>
        </p:nvSpPr>
        <p:spPr>
          <a:xfrm>
            <a:off x="3634722" y="4300151"/>
            <a:ext cx="6197593" cy="2710249"/>
          </a:xfrm>
        </p:spPr>
        <p:txBody>
          <a:bodyPr/>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Enter slide title in 2 lines</a:t>
            </a:r>
          </a:p>
        </p:txBody>
      </p:sp>
      <p:sp>
        <p:nvSpPr>
          <p:cNvPr id="6" name="Text Placeholder 9">
            <a:extLst>
              <a:ext uri="{FF2B5EF4-FFF2-40B4-BE49-F238E27FC236}">
                <a16:creationId xmlns:a16="http://schemas.microsoft.com/office/drawing/2014/main" id="{93D53A51-4ECB-AE42-9CB7-081FEDB8699B}"/>
              </a:ext>
            </a:extLst>
          </p:cNvPr>
          <p:cNvSpPr>
            <a:spLocks noGrp="1"/>
          </p:cNvSpPr>
          <p:nvPr>
            <p:ph type="body" sz="quarter" idx="12" hasCustomPrompt="1"/>
          </p:nvPr>
        </p:nvSpPr>
        <p:spPr>
          <a:xfrm flipH="1">
            <a:off x="3691994" y="7086600"/>
            <a:ext cx="6140321" cy="2710249"/>
          </a:xfrm>
        </p:spPr>
        <p:txBody>
          <a:bodyPr>
            <a:noAutofit/>
          </a:bodyPr>
          <a:lstStyle>
            <a:lvl1pPr>
              <a:defRPr sz="4800">
                <a:solidFill>
                  <a:schemeClr val="accent6"/>
                </a:solidFill>
              </a:defRPr>
            </a:lvl1pPr>
            <a:lvl2pPr>
              <a:defRPr sz="8800"/>
            </a:lvl2pPr>
            <a:lvl3pPr>
              <a:defRPr sz="8800"/>
            </a:lvl3pPr>
            <a:lvl4pPr>
              <a:defRPr sz="8800"/>
            </a:lvl4pPr>
            <a:lvl5pPr>
              <a:defRPr sz="8800"/>
            </a:lvl5pPr>
          </a:lstStyle>
          <a:p>
            <a:pPr lvl="0"/>
            <a:r>
              <a:rPr lang="en-US"/>
              <a:t>Enter your subtitle here,</a:t>
            </a:r>
            <a:br>
              <a:rPr lang="en-US"/>
            </a:br>
            <a:r>
              <a:rPr lang="en-US"/>
              <a:t>in less than three lines.</a:t>
            </a:r>
          </a:p>
        </p:txBody>
      </p:sp>
      <p:sp>
        <p:nvSpPr>
          <p:cNvPr id="8" name="Folded Corner 7">
            <a:extLst>
              <a:ext uri="{FF2B5EF4-FFF2-40B4-BE49-F238E27FC236}">
                <a16:creationId xmlns:a16="http://schemas.microsoft.com/office/drawing/2014/main" id="{752D1652-1560-A249-81D6-EC3064BEFB67}"/>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key message in the context of a full-bleed image.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7260803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s on full page imag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EB38F29-74BF-1844-A629-2E26C512DC30}"/>
              </a:ext>
              <a:ext uri="{C183D7F6-B498-43B3-948B-1728B52AA6E4}">
                <adec:decorative xmlns:adec="http://schemas.microsoft.com/office/drawing/2017/decorative" val="1"/>
              </a:ext>
            </a:extLst>
          </p:cNvPr>
          <p:cNvSpPr>
            <a:spLocks noGrp="1"/>
          </p:cNvSpPr>
          <p:nvPr>
            <p:ph type="pic" sz="quarter" idx="10" hasCustomPrompt="1"/>
          </p:nvPr>
        </p:nvSpPr>
        <p:spPr>
          <a:xfrm flipH="1">
            <a:off x="-1" y="0"/>
            <a:ext cx="24387176" cy="13716000"/>
          </a:xfrm>
          <a:custGeom>
            <a:avLst/>
            <a:gdLst>
              <a:gd name="connsiteX0" fmla="*/ 6707189 w 24387176"/>
              <a:gd name="connsiteY0" fmla="*/ 1676400 h 13716000"/>
              <a:gd name="connsiteX1" fmla="*/ 1525589 w 24387176"/>
              <a:gd name="connsiteY1" fmla="*/ 6858000 h 13716000"/>
              <a:gd name="connsiteX2" fmla="*/ 6707189 w 24387176"/>
              <a:gd name="connsiteY2" fmla="*/ 12039600 h 13716000"/>
              <a:gd name="connsiteX3" fmla="*/ 11888788 w 24387176"/>
              <a:gd name="connsiteY3" fmla="*/ 6858000 h 13716000"/>
              <a:gd name="connsiteX4" fmla="*/ 6707189 w 24387176"/>
              <a:gd name="connsiteY4" fmla="*/ 1676400 h 13716000"/>
              <a:gd name="connsiteX5" fmla="*/ 0 w 24387176"/>
              <a:gd name="connsiteY5" fmla="*/ 0 h 13716000"/>
              <a:gd name="connsiteX6" fmla="*/ 24387176 w 24387176"/>
              <a:gd name="connsiteY6" fmla="*/ 0 h 13716000"/>
              <a:gd name="connsiteX7" fmla="*/ 24387176 w 24387176"/>
              <a:gd name="connsiteY7" fmla="*/ 13716000 h 13716000"/>
              <a:gd name="connsiteX8" fmla="*/ 0 w 24387176"/>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7176" h="13716000">
                <a:moveTo>
                  <a:pt x="6707189" y="1676400"/>
                </a:moveTo>
                <a:cubicBezTo>
                  <a:pt x="3845469" y="1676400"/>
                  <a:pt x="1525589" y="3996281"/>
                  <a:pt x="1525589" y="6858000"/>
                </a:cubicBezTo>
                <a:cubicBezTo>
                  <a:pt x="1525589" y="9719719"/>
                  <a:pt x="3845469" y="12039600"/>
                  <a:pt x="6707189" y="12039600"/>
                </a:cubicBezTo>
                <a:cubicBezTo>
                  <a:pt x="9568907" y="12039600"/>
                  <a:pt x="11888788" y="9719719"/>
                  <a:pt x="11888788" y="6858000"/>
                </a:cubicBezTo>
                <a:cubicBezTo>
                  <a:pt x="11888788" y="3996281"/>
                  <a:pt x="9568907" y="1676400"/>
                  <a:pt x="6707189" y="1676400"/>
                </a:cubicBezTo>
                <a:close/>
                <a:moveTo>
                  <a:pt x="0" y="0"/>
                </a:moveTo>
                <a:lnTo>
                  <a:pt x="24387176" y="0"/>
                </a:lnTo>
                <a:lnTo>
                  <a:pt x="24387176" y="13716000"/>
                </a:lnTo>
                <a:lnTo>
                  <a:pt x="0" y="13716000"/>
                </a:lnTo>
                <a:close/>
              </a:path>
            </a:pathLst>
          </a:custGeom>
          <a:pattFill prst="wdUpDiag">
            <a:fgClr>
              <a:srgbClr val="FADFD9"/>
            </a:fgClr>
            <a:bgClr>
              <a:srgbClr val="FEFBF5"/>
            </a:bgClr>
          </a:pattFill>
        </p:spPr>
        <p:txBody>
          <a:bodyPr wrap="square" lIns="1554480" rIns="0" anchor="ctr" anchorCtr="0">
            <a:noAutofit/>
          </a:bodyPr>
          <a:lstStyle>
            <a:lvl1pPr marL="0" indent="0" algn="l">
              <a:buFontTx/>
              <a:buNone/>
              <a:defRPr sz="4800"/>
            </a:lvl1pPr>
          </a:lstStyle>
          <a:p>
            <a:r>
              <a:rPr lang="en-US"/>
              <a:t>Drag and drop image from global shoot</a:t>
            </a:r>
          </a:p>
        </p:txBody>
      </p:sp>
      <p:sp>
        <p:nvSpPr>
          <p:cNvPr id="5" name="Title 1">
            <a:extLst>
              <a:ext uri="{FF2B5EF4-FFF2-40B4-BE49-F238E27FC236}">
                <a16:creationId xmlns:a16="http://schemas.microsoft.com/office/drawing/2014/main" id="{E9243437-47EF-6846-91CC-D19015EA4D0F}"/>
              </a:ext>
            </a:extLst>
          </p:cNvPr>
          <p:cNvSpPr>
            <a:spLocks noGrp="1"/>
          </p:cNvSpPr>
          <p:nvPr>
            <p:ph type="title" hasCustomPrompt="1"/>
          </p:nvPr>
        </p:nvSpPr>
        <p:spPr>
          <a:xfrm>
            <a:off x="14588068" y="4300151"/>
            <a:ext cx="6197595" cy="2710249"/>
          </a:xfrm>
        </p:spPr>
        <p:txBody>
          <a:bodyPr/>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Enter slide title in 2 lines</a:t>
            </a:r>
          </a:p>
        </p:txBody>
      </p:sp>
      <p:sp>
        <p:nvSpPr>
          <p:cNvPr id="6" name="Text Placeholder 9">
            <a:extLst>
              <a:ext uri="{FF2B5EF4-FFF2-40B4-BE49-F238E27FC236}">
                <a16:creationId xmlns:a16="http://schemas.microsoft.com/office/drawing/2014/main" id="{93D53A51-4ECB-AE42-9CB7-081FEDB8699B}"/>
              </a:ext>
            </a:extLst>
          </p:cNvPr>
          <p:cNvSpPr>
            <a:spLocks noGrp="1"/>
          </p:cNvSpPr>
          <p:nvPr>
            <p:ph type="body" sz="quarter" idx="12" hasCustomPrompt="1"/>
          </p:nvPr>
        </p:nvSpPr>
        <p:spPr>
          <a:xfrm flipH="1">
            <a:off x="14645340" y="7086600"/>
            <a:ext cx="6140321" cy="2710249"/>
          </a:xfrm>
        </p:spPr>
        <p:txBody>
          <a:bodyPr>
            <a:noAutofit/>
          </a:bodyPr>
          <a:lstStyle>
            <a:lvl1pPr>
              <a:defRPr sz="4800">
                <a:solidFill>
                  <a:schemeClr val="accent6"/>
                </a:solidFill>
              </a:defRPr>
            </a:lvl1pPr>
            <a:lvl2pPr>
              <a:defRPr sz="8800"/>
            </a:lvl2pPr>
            <a:lvl3pPr>
              <a:defRPr sz="8800"/>
            </a:lvl3pPr>
            <a:lvl4pPr>
              <a:defRPr sz="8800"/>
            </a:lvl4pPr>
            <a:lvl5pPr>
              <a:defRPr sz="8800"/>
            </a:lvl5pPr>
          </a:lstStyle>
          <a:p>
            <a:pPr lvl="0"/>
            <a:r>
              <a:rPr lang="en-US"/>
              <a:t>Enter your subtitle here,</a:t>
            </a:r>
            <a:br>
              <a:rPr lang="en-US"/>
            </a:br>
            <a:r>
              <a:rPr lang="en-US"/>
              <a:t>in less than three lines.</a:t>
            </a:r>
          </a:p>
        </p:txBody>
      </p:sp>
      <p:sp>
        <p:nvSpPr>
          <p:cNvPr id="7" name="Folded Corner 6">
            <a:extLst>
              <a:ext uri="{FF2B5EF4-FFF2-40B4-BE49-F238E27FC236}">
                <a16:creationId xmlns:a16="http://schemas.microsoft.com/office/drawing/2014/main" id="{4A752271-0533-5C49-9CB4-B6592116AFAE}"/>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key message in the context of a full-bleed image.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219188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s on image and insight 1">
    <p:bg>
      <p:bgPr>
        <a:solidFill>
          <a:srgbClr val="FEFAF5"/>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48E478-28A5-5640-A82F-01F6A7AA19A8}"/>
              </a:ext>
              <a:ext uri="{C183D7F6-B498-43B3-948B-1728B52AA6E4}">
                <adec:decorative xmlns:adec="http://schemas.microsoft.com/office/drawing/2017/decorative" val="1"/>
              </a:ext>
            </a:extLst>
          </p:cNvPr>
          <p:cNvSpPr>
            <a:spLocks noGrp="1"/>
          </p:cNvSpPr>
          <p:nvPr>
            <p:ph type="pic" sz="quarter" idx="10" hasCustomPrompt="1"/>
          </p:nvPr>
        </p:nvSpPr>
        <p:spPr>
          <a:xfrm>
            <a:off x="1" y="0"/>
            <a:ext cx="12193587" cy="13716000"/>
          </a:xfrm>
          <a:custGeom>
            <a:avLst/>
            <a:gdLst>
              <a:gd name="connsiteX0" fmla="*/ 6112619 w 12193587"/>
              <a:gd name="connsiteY0" fmla="*/ 1567542 h 13716000"/>
              <a:gd name="connsiteX1" fmla="*/ 800390 w 12193587"/>
              <a:gd name="connsiteY1" fmla="*/ 6879771 h 13716000"/>
              <a:gd name="connsiteX2" fmla="*/ 6112619 w 12193587"/>
              <a:gd name="connsiteY2" fmla="*/ 12192000 h 13716000"/>
              <a:gd name="connsiteX3" fmla="*/ 11424847 w 12193587"/>
              <a:gd name="connsiteY3" fmla="*/ 6879771 h 13716000"/>
              <a:gd name="connsiteX4" fmla="*/ 6112619 w 12193587"/>
              <a:gd name="connsiteY4" fmla="*/ 1567542 h 13716000"/>
              <a:gd name="connsiteX5" fmla="*/ 0 w 12193587"/>
              <a:gd name="connsiteY5" fmla="*/ 0 h 13716000"/>
              <a:gd name="connsiteX6" fmla="*/ 12193587 w 12193587"/>
              <a:gd name="connsiteY6" fmla="*/ 0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6112619" y="1567542"/>
                </a:moveTo>
                <a:cubicBezTo>
                  <a:pt x="3178756" y="1567542"/>
                  <a:pt x="800390" y="3945909"/>
                  <a:pt x="800390" y="6879771"/>
                </a:cubicBezTo>
                <a:cubicBezTo>
                  <a:pt x="800390" y="9813634"/>
                  <a:pt x="3178756" y="12192000"/>
                  <a:pt x="6112619" y="12192000"/>
                </a:cubicBezTo>
                <a:cubicBezTo>
                  <a:pt x="9046481" y="12192000"/>
                  <a:pt x="11424847" y="9813634"/>
                  <a:pt x="11424847" y="6879771"/>
                </a:cubicBezTo>
                <a:cubicBezTo>
                  <a:pt x="11424847" y="3945909"/>
                  <a:pt x="9046481" y="1567542"/>
                  <a:pt x="6112619" y="1567542"/>
                </a:cubicBezTo>
                <a:close/>
                <a:moveTo>
                  <a:pt x="0" y="0"/>
                </a:moveTo>
                <a:lnTo>
                  <a:pt x="12193587" y="0"/>
                </a:lnTo>
                <a:lnTo>
                  <a:pt x="12193587" y="13716000"/>
                </a:lnTo>
                <a:lnTo>
                  <a:pt x="0" y="13716000"/>
                </a:lnTo>
                <a:close/>
              </a:path>
            </a:pathLst>
          </a:custGeom>
          <a:pattFill prst="wdUpDiag">
            <a:fgClr>
              <a:srgbClr val="FADFD9"/>
            </a:fgClr>
            <a:bgClr>
              <a:srgbClr val="FEFBF5"/>
            </a:bgClr>
          </a:pattFill>
        </p:spPr>
        <p:txBody>
          <a:bodyPr wrap="square" tIns="457200" anchor="t" anchorCtr="0">
            <a:noAutofit/>
          </a:bodyPr>
          <a:lstStyle>
            <a:lvl1pPr marL="0" indent="0" algn="ctr">
              <a:buFontTx/>
              <a:buNone/>
              <a:defRPr sz="4800"/>
            </a:lvl1pPr>
          </a:lstStyle>
          <a:p>
            <a:r>
              <a:rPr lang="en-US"/>
              <a:t>Drag and drop photo into image placeholder</a:t>
            </a:r>
          </a:p>
        </p:txBody>
      </p:sp>
      <p:sp>
        <p:nvSpPr>
          <p:cNvPr id="11" name="Title 1">
            <a:extLst>
              <a:ext uri="{FF2B5EF4-FFF2-40B4-BE49-F238E27FC236}">
                <a16:creationId xmlns:a16="http://schemas.microsoft.com/office/drawing/2014/main" id="{A64E66E2-5CC4-E54B-9A89-1A3A9E24A9B4}"/>
              </a:ext>
            </a:extLst>
          </p:cNvPr>
          <p:cNvSpPr>
            <a:spLocks noGrp="1"/>
          </p:cNvSpPr>
          <p:nvPr>
            <p:ph type="title" hasCustomPrompt="1"/>
          </p:nvPr>
        </p:nvSpPr>
        <p:spPr>
          <a:xfrm>
            <a:off x="3262189" y="4300151"/>
            <a:ext cx="6197595" cy="2710249"/>
          </a:xfrm>
        </p:spPr>
        <p:txBody>
          <a:bodyPr/>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Slide title here in 2 lines</a:t>
            </a:r>
          </a:p>
        </p:txBody>
      </p:sp>
      <p:sp>
        <p:nvSpPr>
          <p:cNvPr id="12" name="Text Placeholder 9">
            <a:extLst>
              <a:ext uri="{FF2B5EF4-FFF2-40B4-BE49-F238E27FC236}">
                <a16:creationId xmlns:a16="http://schemas.microsoft.com/office/drawing/2014/main" id="{27838BAF-8EFF-8F48-8AF2-76609DC0A064}"/>
              </a:ext>
            </a:extLst>
          </p:cNvPr>
          <p:cNvSpPr>
            <a:spLocks noGrp="1"/>
          </p:cNvSpPr>
          <p:nvPr>
            <p:ph type="body" sz="quarter" idx="12" hasCustomPrompt="1"/>
          </p:nvPr>
        </p:nvSpPr>
        <p:spPr>
          <a:xfrm flipH="1">
            <a:off x="3319463" y="7086600"/>
            <a:ext cx="6058202" cy="3048000"/>
          </a:xfrm>
        </p:spPr>
        <p:txBody>
          <a:bodyPr>
            <a:noAutofit/>
          </a:bodyPr>
          <a:lstStyle>
            <a:lvl1pPr>
              <a:defRPr sz="4800">
                <a:solidFill>
                  <a:schemeClr val="accent6"/>
                </a:solidFill>
              </a:defRPr>
            </a:lvl1pPr>
            <a:lvl2pPr>
              <a:defRPr sz="8800"/>
            </a:lvl2pPr>
            <a:lvl3pPr>
              <a:defRPr sz="8800"/>
            </a:lvl3pPr>
            <a:lvl4pPr>
              <a:defRPr sz="8800"/>
            </a:lvl4pPr>
            <a:lvl5pPr>
              <a:defRPr sz="8800"/>
            </a:lvl5pPr>
          </a:lstStyle>
          <a:p>
            <a:pPr lvl="0"/>
            <a:r>
              <a:rPr lang="en-US"/>
              <a:t>Enter your subtitle here,</a:t>
            </a:r>
            <a:br>
              <a:rPr lang="en-US"/>
            </a:br>
            <a:r>
              <a:rPr lang="en-US"/>
              <a:t>in less than three lines.</a:t>
            </a:r>
          </a:p>
        </p:txBody>
      </p:sp>
      <p:sp>
        <p:nvSpPr>
          <p:cNvPr id="14" name="Title 1">
            <a:extLst>
              <a:ext uri="{FF2B5EF4-FFF2-40B4-BE49-F238E27FC236}">
                <a16:creationId xmlns:a16="http://schemas.microsoft.com/office/drawing/2014/main" id="{A596639B-86A2-F44A-9E0E-5C4301494A50}"/>
              </a:ext>
            </a:extLst>
          </p:cNvPr>
          <p:cNvSpPr txBox="1">
            <a:spLocks/>
          </p:cNvSpPr>
          <p:nvPr userDrawn="1"/>
        </p:nvSpPr>
        <p:spPr>
          <a:xfrm>
            <a:off x="15194520" y="4300151"/>
            <a:ext cx="6163252" cy="5834449"/>
          </a:xfrm>
          <a:prstGeom prst="rect">
            <a:avLst/>
          </a:prstGeom>
        </p:spPr>
        <p:txBody>
          <a:bodyPr vert="horz" lIns="0" tIns="45720" rIns="0" bIns="45720" rtlCol="0" anchor="t" anchorCtr="0">
            <a:normAutofit fontScale="92500"/>
          </a:bodyPr>
          <a:lstStyle>
            <a:lvl1pPr algn="l" defTabSz="1828800" rtl="0" eaLnBrk="1" latinLnBrk="0" hangingPunct="1">
              <a:lnSpc>
                <a:spcPct val="90000"/>
              </a:lnSpc>
              <a:spcBef>
                <a:spcPct val="0"/>
              </a:spcBef>
              <a:buNone/>
              <a:defRPr lang="en-US" sz="8800" kern="1200" baseline="0" smtClean="0">
                <a:solidFill>
                  <a:schemeClr val="accent2"/>
                </a:solidFill>
                <a:latin typeface="Community Light" panose="02000303040000020003" pitchFamily="2" charset="0"/>
                <a:ea typeface="+mn-ea"/>
                <a:cs typeface="+mn-cs"/>
              </a:defRPr>
            </a:lvl1pPr>
          </a:lstStyle>
          <a:p>
            <a:pPr rtl="0"/>
            <a:r>
              <a:rPr lang="fr-FR" sz="9600"/>
              <a:t>Enter key insight or main idea, up to four lines</a:t>
            </a:r>
          </a:p>
        </p:txBody>
      </p:sp>
      <p:sp>
        <p:nvSpPr>
          <p:cNvPr id="6" name="Folded Corner 5">
            <a:extLst>
              <a:ext uri="{FF2B5EF4-FFF2-40B4-BE49-F238E27FC236}">
                <a16:creationId xmlns:a16="http://schemas.microsoft.com/office/drawing/2014/main" id="{EFED0C2D-9CD9-C846-AE32-EC610BF26EEB}"/>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pair key message and image with a key insight.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169406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s on image and insight 2">
    <p:bg>
      <p:bgPr>
        <a:solidFill>
          <a:srgbClr val="FEFAF5"/>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48E478-28A5-5640-A82F-01F6A7AA19A8}"/>
              </a:ext>
              <a:ext uri="{C183D7F6-B498-43B3-948B-1728B52AA6E4}">
                <adec:decorative xmlns:adec="http://schemas.microsoft.com/office/drawing/2017/decorative" val="1"/>
              </a:ext>
            </a:extLst>
          </p:cNvPr>
          <p:cNvSpPr>
            <a:spLocks noGrp="1"/>
          </p:cNvSpPr>
          <p:nvPr>
            <p:ph type="pic" sz="quarter" idx="10" hasCustomPrompt="1"/>
          </p:nvPr>
        </p:nvSpPr>
        <p:spPr>
          <a:xfrm>
            <a:off x="12193587" y="0"/>
            <a:ext cx="12193587" cy="13716000"/>
          </a:xfrm>
          <a:custGeom>
            <a:avLst/>
            <a:gdLst>
              <a:gd name="connsiteX0" fmla="*/ 6112619 w 12193587"/>
              <a:gd name="connsiteY0" fmla="*/ 1567542 h 13716000"/>
              <a:gd name="connsiteX1" fmla="*/ 800390 w 12193587"/>
              <a:gd name="connsiteY1" fmla="*/ 6879771 h 13716000"/>
              <a:gd name="connsiteX2" fmla="*/ 6112619 w 12193587"/>
              <a:gd name="connsiteY2" fmla="*/ 12192000 h 13716000"/>
              <a:gd name="connsiteX3" fmla="*/ 11424847 w 12193587"/>
              <a:gd name="connsiteY3" fmla="*/ 6879771 h 13716000"/>
              <a:gd name="connsiteX4" fmla="*/ 6112619 w 12193587"/>
              <a:gd name="connsiteY4" fmla="*/ 1567542 h 13716000"/>
              <a:gd name="connsiteX5" fmla="*/ 0 w 12193587"/>
              <a:gd name="connsiteY5" fmla="*/ 0 h 13716000"/>
              <a:gd name="connsiteX6" fmla="*/ 12193587 w 12193587"/>
              <a:gd name="connsiteY6" fmla="*/ 0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6112619" y="1567542"/>
                </a:moveTo>
                <a:cubicBezTo>
                  <a:pt x="3178756" y="1567542"/>
                  <a:pt x="800390" y="3945909"/>
                  <a:pt x="800390" y="6879771"/>
                </a:cubicBezTo>
                <a:cubicBezTo>
                  <a:pt x="800390" y="9813634"/>
                  <a:pt x="3178756" y="12192000"/>
                  <a:pt x="6112619" y="12192000"/>
                </a:cubicBezTo>
                <a:cubicBezTo>
                  <a:pt x="9046481" y="12192000"/>
                  <a:pt x="11424847" y="9813634"/>
                  <a:pt x="11424847" y="6879771"/>
                </a:cubicBezTo>
                <a:cubicBezTo>
                  <a:pt x="11424847" y="3945909"/>
                  <a:pt x="9046481" y="1567542"/>
                  <a:pt x="6112619" y="1567542"/>
                </a:cubicBezTo>
                <a:close/>
                <a:moveTo>
                  <a:pt x="0" y="0"/>
                </a:moveTo>
                <a:lnTo>
                  <a:pt x="12193587" y="0"/>
                </a:lnTo>
                <a:lnTo>
                  <a:pt x="12193587" y="13716000"/>
                </a:lnTo>
                <a:lnTo>
                  <a:pt x="0" y="13716000"/>
                </a:lnTo>
                <a:close/>
              </a:path>
            </a:pathLst>
          </a:custGeom>
          <a:pattFill prst="wdUpDiag">
            <a:fgClr>
              <a:srgbClr val="FADFD9"/>
            </a:fgClr>
            <a:bgClr>
              <a:srgbClr val="FEFBF5"/>
            </a:bgClr>
          </a:pattFill>
        </p:spPr>
        <p:txBody>
          <a:bodyPr wrap="square" tIns="457200" anchor="t" anchorCtr="0">
            <a:noAutofit/>
          </a:bodyPr>
          <a:lstStyle>
            <a:lvl1pPr marL="0" indent="0" algn="ctr">
              <a:buFontTx/>
              <a:buNone/>
              <a:defRPr sz="4800"/>
            </a:lvl1pPr>
          </a:lstStyle>
          <a:p>
            <a:r>
              <a:rPr lang="en-US"/>
              <a:t>Drag and drop photo into image placeholder</a:t>
            </a:r>
          </a:p>
        </p:txBody>
      </p:sp>
      <p:sp>
        <p:nvSpPr>
          <p:cNvPr id="11" name="Title 1">
            <a:extLst>
              <a:ext uri="{FF2B5EF4-FFF2-40B4-BE49-F238E27FC236}">
                <a16:creationId xmlns:a16="http://schemas.microsoft.com/office/drawing/2014/main" id="{A64E66E2-5CC4-E54B-9A89-1A3A9E24A9B4}"/>
              </a:ext>
            </a:extLst>
          </p:cNvPr>
          <p:cNvSpPr>
            <a:spLocks noGrp="1"/>
          </p:cNvSpPr>
          <p:nvPr>
            <p:ph type="title" hasCustomPrompt="1"/>
          </p:nvPr>
        </p:nvSpPr>
        <p:spPr>
          <a:xfrm>
            <a:off x="15455775" y="4300151"/>
            <a:ext cx="6197595" cy="2710249"/>
          </a:xfrm>
        </p:spPr>
        <p:txBody>
          <a:bodyPr/>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Slide title here in 2 lines</a:t>
            </a:r>
          </a:p>
        </p:txBody>
      </p:sp>
      <p:sp>
        <p:nvSpPr>
          <p:cNvPr id="12" name="Text Placeholder 9">
            <a:extLst>
              <a:ext uri="{FF2B5EF4-FFF2-40B4-BE49-F238E27FC236}">
                <a16:creationId xmlns:a16="http://schemas.microsoft.com/office/drawing/2014/main" id="{27838BAF-8EFF-8F48-8AF2-76609DC0A064}"/>
              </a:ext>
            </a:extLst>
          </p:cNvPr>
          <p:cNvSpPr>
            <a:spLocks noGrp="1"/>
          </p:cNvSpPr>
          <p:nvPr>
            <p:ph type="body" sz="quarter" idx="12" hasCustomPrompt="1"/>
          </p:nvPr>
        </p:nvSpPr>
        <p:spPr>
          <a:xfrm flipH="1">
            <a:off x="15513049" y="7086600"/>
            <a:ext cx="6058202" cy="3048000"/>
          </a:xfrm>
        </p:spPr>
        <p:txBody>
          <a:bodyPr>
            <a:noAutofit/>
          </a:bodyPr>
          <a:lstStyle>
            <a:lvl1pPr>
              <a:defRPr sz="4800">
                <a:solidFill>
                  <a:schemeClr val="accent6"/>
                </a:solidFill>
              </a:defRPr>
            </a:lvl1pPr>
            <a:lvl2pPr>
              <a:defRPr sz="8800"/>
            </a:lvl2pPr>
            <a:lvl3pPr>
              <a:defRPr sz="8800"/>
            </a:lvl3pPr>
            <a:lvl4pPr>
              <a:defRPr sz="8800"/>
            </a:lvl4pPr>
            <a:lvl5pPr>
              <a:defRPr sz="8800"/>
            </a:lvl5pPr>
          </a:lstStyle>
          <a:p>
            <a:pPr lvl="0"/>
            <a:r>
              <a:rPr lang="en-US"/>
              <a:t>Enter your subtitle here,</a:t>
            </a:r>
            <a:br>
              <a:rPr lang="en-US"/>
            </a:br>
            <a:r>
              <a:rPr lang="en-US"/>
              <a:t>in less than three lines.</a:t>
            </a:r>
          </a:p>
        </p:txBody>
      </p:sp>
      <p:sp>
        <p:nvSpPr>
          <p:cNvPr id="14" name="Title 1">
            <a:extLst>
              <a:ext uri="{FF2B5EF4-FFF2-40B4-BE49-F238E27FC236}">
                <a16:creationId xmlns:a16="http://schemas.microsoft.com/office/drawing/2014/main" id="{A596639B-86A2-F44A-9E0E-5C4301494A50}"/>
              </a:ext>
            </a:extLst>
          </p:cNvPr>
          <p:cNvSpPr txBox="1">
            <a:spLocks/>
          </p:cNvSpPr>
          <p:nvPr userDrawn="1"/>
        </p:nvSpPr>
        <p:spPr>
          <a:xfrm>
            <a:off x="2815924" y="4300151"/>
            <a:ext cx="6198055" cy="5834449"/>
          </a:xfrm>
          <a:prstGeom prst="rect">
            <a:avLst/>
          </a:prstGeom>
        </p:spPr>
        <p:txBody>
          <a:bodyPr vert="horz" lIns="0" tIns="45720" rIns="0" bIns="45720" rtlCol="0" anchor="t" anchorCtr="0">
            <a:normAutofit fontScale="92500"/>
          </a:bodyPr>
          <a:lstStyle>
            <a:lvl1pPr algn="l" defTabSz="1828800" rtl="0" eaLnBrk="1" latinLnBrk="0" hangingPunct="1">
              <a:lnSpc>
                <a:spcPct val="90000"/>
              </a:lnSpc>
              <a:spcBef>
                <a:spcPct val="0"/>
              </a:spcBef>
              <a:buNone/>
              <a:defRPr lang="en-US" sz="8800" kern="1200" baseline="0" smtClean="0">
                <a:solidFill>
                  <a:schemeClr val="accent2"/>
                </a:solidFill>
                <a:latin typeface="Community Light" panose="02000303040000020003" pitchFamily="2" charset="0"/>
                <a:ea typeface="+mn-ea"/>
                <a:cs typeface="+mn-cs"/>
              </a:defRPr>
            </a:lvl1pPr>
          </a:lstStyle>
          <a:p>
            <a:pPr rtl="0"/>
            <a:r>
              <a:rPr lang="fr-FR" sz="9600"/>
              <a:t>Enter key insight or main idea, up to four lines</a:t>
            </a:r>
          </a:p>
        </p:txBody>
      </p:sp>
      <p:sp>
        <p:nvSpPr>
          <p:cNvPr id="6" name="Folded Corner 5">
            <a:extLst>
              <a:ext uri="{FF2B5EF4-FFF2-40B4-BE49-F238E27FC236}">
                <a16:creationId xmlns:a16="http://schemas.microsoft.com/office/drawing/2014/main" id="{91806BB5-5278-9E43-9C18-F343F5A89BF5}"/>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pair key message and image with a key insight.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7339416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quare image collage">
    <p:spTree>
      <p:nvGrpSpPr>
        <p:cNvPr id="1" name=""/>
        <p:cNvGrpSpPr/>
        <p:nvPr/>
      </p:nvGrpSpPr>
      <p:grpSpPr>
        <a:xfrm>
          <a:off x="0" y="0"/>
          <a:ext cx="0" cy="0"/>
          <a:chOff x="0" y="0"/>
          <a:chExt cx="0" cy="0"/>
        </a:xfrm>
      </p:grpSpPr>
      <p:sp>
        <p:nvSpPr>
          <p:cNvPr id="24" name="Picture Placeholder 19">
            <a:extLst>
              <a:ext uri="{FF2B5EF4-FFF2-40B4-BE49-F238E27FC236}">
                <a16:creationId xmlns:a16="http://schemas.microsoft.com/office/drawing/2014/main" id="{9C410EEE-CD20-E74B-B73A-6D7901CC10E5}"/>
              </a:ext>
              <a:ext uri="{C183D7F6-B498-43B3-948B-1728B52AA6E4}">
                <adec:decorative xmlns:adec="http://schemas.microsoft.com/office/drawing/2017/decorative" val="1"/>
              </a:ext>
            </a:extLst>
          </p:cNvPr>
          <p:cNvSpPr>
            <a:spLocks noGrp="1"/>
          </p:cNvSpPr>
          <p:nvPr>
            <p:ph type="pic" sz="quarter" idx="10" hasCustomPrompt="1"/>
          </p:nvPr>
        </p:nvSpPr>
        <p:spPr>
          <a:xfrm>
            <a:off x="10311624" y="818709"/>
            <a:ext cx="3763925" cy="3767328"/>
          </a:xfrm>
          <a:pattFill prst="wdUpDiag">
            <a:fgClr>
              <a:srgbClr val="FADFD9"/>
            </a:fgClr>
            <a:bgClr>
              <a:schemeClr val="bg1"/>
            </a:bgClr>
          </a:pattFill>
        </p:spPr>
        <p:txBody>
          <a:bodyPr lIns="457200" rIns="457200" anchor="ctr" anchorCtr="0">
            <a:normAutofit/>
          </a:bodyPr>
          <a:lstStyle>
            <a:lvl1pPr marL="0" indent="0" algn="l">
              <a:buFontTx/>
              <a:buNone/>
              <a:defRPr sz="2400" b="0" i="0">
                <a:latin typeface="Community Light" panose="02000303040000020003" pitchFamily="2" charset="0"/>
              </a:defRPr>
            </a:lvl1pPr>
          </a:lstStyle>
          <a:p>
            <a:r>
              <a:rPr lang="en-US"/>
              <a:t>Drag and drop one image here</a:t>
            </a:r>
          </a:p>
        </p:txBody>
      </p:sp>
      <p:sp>
        <p:nvSpPr>
          <p:cNvPr id="25" name="Picture Placeholder 19">
            <a:extLst>
              <a:ext uri="{FF2B5EF4-FFF2-40B4-BE49-F238E27FC236}">
                <a16:creationId xmlns:a16="http://schemas.microsoft.com/office/drawing/2014/main" id="{F1AD9C98-DCA8-C84A-B720-3F181FF74097}"/>
              </a:ext>
              <a:ext uri="{C183D7F6-B498-43B3-948B-1728B52AA6E4}">
                <adec:decorative xmlns:adec="http://schemas.microsoft.com/office/drawing/2017/decorative" val="1"/>
              </a:ext>
            </a:extLst>
          </p:cNvPr>
          <p:cNvSpPr>
            <a:spLocks noGrp="1"/>
          </p:cNvSpPr>
          <p:nvPr>
            <p:ph type="pic" sz="quarter" idx="11" hasCustomPrompt="1"/>
          </p:nvPr>
        </p:nvSpPr>
        <p:spPr>
          <a:xfrm>
            <a:off x="14435752" y="818709"/>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6" name="Picture Placeholder 19">
            <a:extLst>
              <a:ext uri="{FF2B5EF4-FFF2-40B4-BE49-F238E27FC236}">
                <a16:creationId xmlns:a16="http://schemas.microsoft.com/office/drawing/2014/main" id="{568040CF-1E94-6842-9194-713C2B4BDA82}"/>
              </a:ext>
              <a:ext uri="{C183D7F6-B498-43B3-948B-1728B52AA6E4}">
                <adec:decorative xmlns:adec="http://schemas.microsoft.com/office/drawing/2017/decorative" val="1"/>
              </a:ext>
            </a:extLst>
          </p:cNvPr>
          <p:cNvSpPr>
            <a:spLocks noGrp="1"/>
          </p:cNvSpPr>
          <p:nvPr>
            <p:ph type="pic" sz="quarter" idx="12" hasCustomPrompt="1"/>
          </p:nvPr>
        </p:nvSpPr>
        <p:spPr>
          <a:xfrm>
            <a:off x="18581145" y="818709"/>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8" name="Picture Placeholder 19">
            <a:extLst>
              <a:ext uri="{FF2B5EF4-FFF2-40B4-BE49-F238E27FC236}">
                <a16:creationId xmlns:a16="http://schemas.microsoft.com/office/drawing/2014/main" id="{5CD8E3D7-A3EC-7B42-8FFA-3C4BF3773423}"/>
              </a:ext>
              <a:ext uri="{C183D7F6-B498-43B3-948B-1728B52AA6E4}">
                <adec:decorative xmlns:adec="http://schemas.microsoft.com/office/drawing/2017/decorative" val="1"/>
              </a:ext>
            </a:extLst>
          </p:cNvPr>
          <p:cNvSpPr>
            <a:spLocks noGrp="1"/>
          </p:cNvSpPr>
          <p:nvPr>
            <p:ph type="pic" sz="quarter" idx="14" hasCustomPrompt="1"/>
          </p:nvPr>
        </p:nvSpPr>
        <p:spPr>
          <a:xfrm>
            <a:off x="10311624"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9" name="Picture Placeholder 19">
            <a:extLst>
              <a:ext uri="{FF2B5EF4-FFF2-40B4-BE49-F238E27FC236}">
                <a16:creationId xmlns:a16="http://schemas.microsoft.com/office/drawing/2014/main" id="{9077D294-559B-EE48-B80E-3C207D36CE07}"/>
              </a:ext>
              <a:ext uri="{C183D7F6-B498-43B3-948B-1728B52AA6E4}">
                <adec:decorative xmlns:adec="http://schemas.microsoft.com/office/drawing/2017/decorative" val="1"/>
              </a:ext>
            </a:extLst>
          </p:cNvPr>
          <p:cNvSpPr>
            <a:spLocks noGrp="1"/>
          </p:cNvSpPr>
          <p:nvPr>
            <p:ph type="pic" sz="quarter" idx="15" hasCustomPrompt="1"/>
          </p:nvPr>
        </p:nvSpPr>
        <p:spPr>
          <a:xfrm>
            <a:off x="14457017"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0" name="Picture Placeholder 19">
            <a:extLst>
              <a:ext uri="{FF2B5EF4-FFF2-40B4-BE49-F238E27FC236}">
                <a16:creationId xmlns:a16="http://schemas.microsoft.com/office/drawing/2014/main" id="{7CFB663F-34ED-C64A-A8CE-0B95B2C20E03}"/>
              </a:ext>
              <a:ext uri="{C183D7F6-B498-43B3-948B-1728B52AA6E4}">
                <adec:decorative xmlns:adec="http://schemas.microsoft.com/office/drawing/2017/decorative" val="1"/>
              </a:ext>
            </a:extLst>
          </p:cNvPr>
          <p:cNvSpPr>
            <a:spLocks noGrp="1"/>
          </p:cNvSpPr>
          <p:nvPr>
            <p:ph type="pic" sz="quarter" idx="16" hasCustomPrompt="1"/>
          </p:nvPr>
        </p:nvSpPr>
        <p:spPr>
          <a:xfrm>
            <a:off x="18602410"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2" name="Picture Placeholder 19">
            <a:extLst>
              <a:ext uri="{FF2B5EF4-FFF2-40B4-BE49-F238E27FC236}">
                <a16:creationId xmlns:a16="http://schemas.microsoft.com/office/drawing/2014/main" id="{9D778AF7-79A7-6346-8335-4035E51FB8C0}"/>
              </a:ext>
              <a:ext uri="{C183D7F6-B498-43B3-948B-1728B52AA6E4}">
                <adec:decorative xmlns:adec="http://schemas.microsoft.com/office/drawing/2017/decorative" val="1"/>
              </a:ext>
            </a:extLst>
          </p:cNvPr>
          <p:cNvSpPr>
            <a:spLocks noGrp="1"/>
          </p:cNvSpPr>
          <p:nvPr>
            <p:ph type="pic" sz="quarter" idx="18" hasCustomPrompt="1"/>
          </p:nvPr>
        </p:nvSpPr>
        <p:spPr>
          <a:xfrm>
            <a:off x="10311624"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3" name="Picture Placeholder 19">
            <a:extLst>
              <a:ext uri="{FF2B5EF4-FFF2-40B4-BE49-F238E27FC236}">
                <a16:creationId xmlns:a16="http://schemas.microsoft.com/office/drawing/2014/main" id="{0A9DA65B-9544-AE45-9166-7D9FC65DE068}"/>
              </a:ext>
              <a:ext uri="{C183D7F6-B498-43B3-948B-1728B52AA6E4}">
                <adec:decorative xmlns:adec="http://schemas.microsoft.com/office/drawing/2017/decorative" val="1"/>
              </a:ext>
            </a:extLst>
          </p:cNvPr>
          <p:cNvSpPr>
            <a:spLocks noGrp="1"/>
          </p:cNvSpPr>
          <p:nvPr>
            <p:ph type="pic" sz="quarter" idx="19" hasCustomPrompt="1"/>
          </p:nvPr>
        </p:nvSpPr>
        <p:spPr>
          <a:xfrm>
            <a:off x="14457017"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4" name="Picture Placeholder 19">
            <a:extLst>
              <a:ext uri="{FF2B5EF4-FFF2-40B4-BE49-F238E27FC236}">
                <a16:creationId xmlns:a16="http://schemas.microsoft.com/office/drawing/2014/main" id="{FC0E6548-EB08-4142-8A9B-27A5F75362AE}"/>
              </a:ext>
              <a:ext uri="{C183D7F6-B498-43B3-948B-1728B52AA6E4}">
                <adec:decorative xmlns:adec="http://schemas.microsoft.com/office/drawing/2017/decorative" val="1"/>
              </a:ext>
            </a:extLst>
          </p:cNvPr>
          <p:cNvSpPr>
            <a:spLocks noGrp="1"/>
          </p:cNvSpPr>
          <p:nvPr>
            <p:ph type="pic" sz="quarter" idx="20" hasCustomPrompt="1"/>
          </p:nvPr>
        </p:nvSpPr>
        <p:spPr>
          <a:xfrm>
            <a:off x="18602410"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17" name="Picture Placeholder 19">
            <a:extLst>
              <a:ext uri="{FF2B5EF4-FFF2-40B4-BE49-F238E27FC236}">
                <a16:creationId xmlns:a16="http://schemas.microsoft.com/office/drawing/2014/main" id="{7368C22A-B933-2040-A743-B1ABE25C6B17}"/>
              </a:ext>
              <a:ext uri="{C183D7F6-B498-43B3-948B-1728B52AA6E4}">
                <adec:decorative xmlns:adec="http://schemas.microsoft.com/office/drawing/2017/decorative" val="1"/>
              </a:ext>
            </a:extLst>
          </p:cNvPr>
          <p:cNvSpPr>
            <a:spLocks noGrp="1"/>
          </p:cNvSpPr>
          <p:nvPr>
            <p:ph type="pic" sz="quarter" idx="22" hasCustomPrompt="1"/>
          </p:nvPr>
        </p:nvSpPr>
        <p:spPr>
          <a:xfrm>
            <a:off x="6157066" y="818709"/>
            <a:ext cx="3763925" cy="3767328"/>
          </a:xfrm>
          <a:pattFill prst="wdUpDiag">
            <a:fgClr>
              <a:srgbClr val="FADFD9"/>
            </a:fgClr>
            <a:bgClr>
              <a:schemeClr val="bg1"/>
            </a:bgClr>
          </a:pattFill>
        </p:spPr>
        <p:txBody>
          <a:bodyPr lIns="457200" rIns="457200" anchor="ctr" anchorCtr="0">
            <a:normAutofit/>
          </a:bodyPr>
          <a:lstStyle>
            <a:lvl1pPr marL="0" indent="0" algn="l">
              <a:buFontTx/>
              <a:buNone/>
              <a:defRPr sz="2400" b="0" i="0">
                <a:latin typeface="Community Light" panose="02000303040000020003" pitchFamily="2" charset="0"/>
              </a:defRPr>
            </a:lvl1pPr>
          </a:lstStyle>
          <a:p>
            <a:r>
              <a:rPr lang="en-US"/>
              <a:t>Drag and drop one image here</a:t>
            </a:r>
          </a:p>
        </p:txBody>
      </p:sp>
      <p:sp>
        <p:nvSpPr>
          <p:cNvPr id="18" name="Picture Placeholder 19">
            <a:extLst>
              <a:ext uri="{FF2B5EF4-FFF2-40B4-BE49-F238E27FC236}">
                <a16:creationId xmlns:a16="http://schemas.microsoft.com/office/drawing/2014/main" id="{14B9BC06-21C4-B84D-8294-B620C366C780}"/>
              </a:ext>
              <a:ext uri="{C183D7F6-B498-43B3-948B-1728B52AA6E4}">
                <adec:decorative xmlns:adec="http://schemas.microsoft.com/office/drawing/2017/decorative" val="1"/>
              </a:ext>
            </a:extLst>
          </p:cNvPr>
          <p:cNvSpPr>
            <a:spLocks noGrp="1"/>
          </p:cNvSpPr>
          <p:nvPr>
            <p:ph type="pic" sz="quarter" idx="23" hasCustomPrompt="1"/>
          </p:nvPr>
        </p:nvSpPr>
        <p:spPr>
          <a:xfrm>
            <a:off x="6157066"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19" name="Picture Placeholder 19">
            <a:extLst>
              <a:ext uri="{FF2B5EF4-FFF2-40B4-BE49-F238E27FC236}">
                <a16:creationId xmlns:a16="http://schemas.microsoft.com/office/drawing/2014/main" id="{2AF22B1A-C6B9-9C46-9757-0BAA83AFA991}"/>
              </a:ext>
              <a:ext uri="{C183D7F6-B498-43B3-948B-1728B52AA6E4}">
                <adec:decorative xmlns:adec="http://schemas.microsoft.com/office/drawing/2017/decorative" val="1"/>
              </a:ext>
            </a:extLst>
          </p:cNvPr>
          <p:cNvSpPr>
            <a:spLocks noGrp="1"/>
          </p:cNvSpPr>
          <p:nvPr>
            <p:ph type="pic" sz="quarter" idx="24" hasCustomPrompt="1"/>
          </p:nvPr>
        </p:nvSpPr>
        <p:spPr>
          <a:xfrm>
            <a:off x="6157066"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0" name="Picture Placeholder 19">
            <a:extLst>
              <a:ext uri="{FF2B5EF4-FFF2-40B4-BE49-F238E27FC236}">
                <a16:creationId xmlns:a16="http://schemas.microsoft.com/office/drawing/2014/main" id="{D751C339-972F-5247-ACA6-DDD143C64918}"/>
              </a:ext>
              <a:ext uri="{C183D7F6-B498-43B3-948B-1728B52AA6E4}">
                <adec:decorative xmlns:adec="http://schemas.microsoft.com/office/drawing/2017/decorative" val="1"/>
              </a:ext>
            </a:extLst>
          </p:cNvPr>
          <p:cNvSpPr>
            <a:spLocks noGrp="1"/>
          </p:cNvSpPr>
          <p:nvPr>
            <p:ph type="pic" sz="quarter" idx="25" hasCustomPrompt="1"/>
          </p:nvPr>
        </p:nvSpPr>
        <p:spPr>
          <a:xfrm>
            <a:off x="2022387" y="818709"/>
            <a:ext cx="3763925" cy="3767328"/>
          </a:xfrm>
          <a:pattFill prst="wdUpDiag">
            <a:fgClr>
              <a:srgbClr val="FADFD9"/>
            </a:fgClr>
            <a:bgClr>
              <a:schemeClr val="bg1"/>
            </a:bgClr>
          </a:pattFill>
        </p:spPr>
        <p:txBody>
          <a:bodyPr lIns="457200" rIns="457200" anchor="ctr" anchorCtr="0">
            <a:normAutofit/>
          </a:bodyPr>
          <a:lstStyle>
            <a:lvl1pPr marL="0" indent="0" algn="l">
              <a:buFontTx/>
              <a:buNone/>
              <a:defRPr sz="2400" b="0" i="0">
                <a:latin typeface="Community Light" panose="02000303040000020003" pitchFamily="2" charset="0"/>
              </a:defRPr>
            </a:lvl1pPr>
          </a:lstStyle>
          <a:p>
            <a:r>
              <a:rPr lang="en-US"/>
              <a:t>Drag and drop one image here</a:t>
            </a:r>
          </a:p>
        </p:txBody>
      </p:sp>
      <p:sp>
        <p:nvSpPr>
          <p:cNvPr id="21" name="Picture Placeholder 19">
            <a:extLst>
              <a:ext uri="{FF2B5EF4-FFF2-40B4-BE49-F238E27FC236}">
                <a16:creationId xmlns:a16="http://schemas.microsoft.com/office/drawing/2014/main" id="{2F27F18E-F4EE-0548-86FB-66189F53208E}"/>
              </a:ext>
              <a:ext uri="{C183D7F6-B498-43B3-948B-1728B52AA6E4}">
                <adec:decorative xmlns:adec="http://schemas.microsoft.com/office/drawing/2017/decorative" val="1"/>
              </a:ext>
            </a:extLst>
          </p:cNvPr>
          <p:cNvSpPr>
            <a:spLocks noGrp="1"/>
          </p:cNvSpPr>
          <p:nvPr>
            <p:ph type="pic" sz="quarter" idx="26" hasCustomPrompt="1"/>
          </p:nvPr>
        </p:nvSpPr>
        <p:spPr>
          <a:xfrm>
            <a:off x="2022387"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2" name="Picture Placeholder 19">
            <a:extLst>
              <a:ext uri="{FF2B5EF4-FFF2-40B4-BE49-F238E27FC236}">
                <a16:creationId xmlns:a16="http://schemas.microsoft.com/office/drawing/2014/main" id="{356C95AD-6028-044D-BF59-58F542B84141}"/>
              </a:ext>
              <a:ext uri="{C183D7F6-B498-43B3-948B-1728B52AA6E4}">
                <adec:decorative xmlns:adec="http://schemas.microsoft.com/office/drawing/2017/decorative" val="1"/>
              </a:ext>
            </a:extLst>
          </p:cNvPr>
          <p:cNvSpPr>
            <a:spLocks noGrp="1"/>
          </p:cNvSpPr>
          <p:nvPr>
            <p:ph type="pic" sz="quarter" idx="27" hasCustomPrompt="1"/>
          </p:nvPr>
        </p:nvSpPr>
        <p:spPr>
          <a:xfrm>
            <a:off x="2022387"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3" name="Folded Corner 22">
            <a:extLst>
              <a:ext uri="{FF2B5EF4-FFF2-40B4-BE49-F238E27FC236}">
                <a16:creationId xmlns:a16="http://schemas.microsoft.com/office/drawing/2014/main" id="{E330D75C-EA47-D449-93EA-83D641C83821}"/>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grid of images such as headshots or categories.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5964653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ircle image collage">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1814E18F-DEAD-3440-89FF-ED77D4973F31}"/>
              </a:ext>
              <a:ext uri="{C183D7F6-B498-43B3-948B-1728B52AA6E4}">
                <adec:decorative xmlns:adec="http://schemas.microsoft.com/office/drawing/2017/decorative" val="1"/>
              </a:ext>
            </a:extLst>
          </p:cNvPr>
          <p:cNvSpPr>
            <a:spLocks noGrp="1"/>
          </p:cNvSpPr>
          <p:nvPr>
            <p:ph type="pic" sz="quarter" idx="10" hasCustomPrompt="1"/>
          </p:nvPr>
        </p:nvSpPr>
        <p:spPr>
          <a:xfrm>
            <a:off x="6023797"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22" name="Picture Placeholder 18">
            <a:extLst>
              <a:ext uri="{FF2B5EF4-FFF2-40B4-BE49-F238E27FC236}">
                <a16:creationId xmlns:a16="http://schemas.microsoft.com/office/drawing/2014/main" id="{8184F7FF-79C2-8E43-A182-46AD7E6BA6BC}"/>
              </a:ext>
              <a:ext uri="{C183D7F6-B498-43B3-948B-1728B52AA6E4}">
                <adec:decorative xmlns:adec="http://schemas.microsoft.com/office/drawing/2017/decorative" val="1"/>
              </a:ext>
            </a:extLst>
          </p:cNvPr>
          <p:cNvSpPr>
            <a:spLocks noGrp="1"/>
          </p:cNvSpPr>
          <p:nvPr>
            <p:ph type="pic" sz="quarter" idx="11" hasCustomPrompt="1"/>
          </p:nvPr>
        </p:nvSpPr>
        <p:spPr>
          <a:xfrm>
            <a:off x="10379602"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24" name="Picture Placeholder 18">
            <a:extLst>
              <a:ext uri="{FF2B5EF4-FFF2-40B4-BE49-F238E27FC236}">
                <a16:creationId xmlns:a16="http://schemas.microsoft.com/office/drawing/2014/main" id="{3E1BD2F4-8C87-3B4B-8A7E-5586669982C8}"/>
              </a:ext>
              <a:ext uri="{C183D7F6-B498-43B3-948B-1728B52AA6E4}">
                <adec:decorative xmlns:adec="http://schemas.microsoft.com/office/drawing/2017/decorative" val="1"/>
              </a:ext>
            </a:extLst>
          </p:cNvPr>
          <p:cNvSpPr>
            <a:spLocks noGrp="1"/>
          </p:cNvSpPr>
          <p:nvPr>
            <p:ph type="pic" sz="quarter" idx="12" hasCustomPrompt="1"/>
          </p:nvPr>
        </p:nvSpPr>
        <p:spPr>
          <a:xfrm>
            <a:off x="14735407"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26" name="Picture Placeholder 18">
            <a:extLst>
              <a:ext uri="{FF2B5EF4-FFF2-40B4-BE49-F238E27FC236}">
                <a16:creationId xmlns:a16="http://schemas.microsoft.com/office/drawing/2014/main" id="{B3556D9A-278E-3349-9F00-450772CE18F2}"/>
              </a:ext>
              <a:ext uri="{C183D7F6-B498-43B3-948B-1728B52AA6E4}">
                <adec:decorative xmlns:adec="http://schemas.microsoft.com/office/drawing/2017/decorative" val="1"/>
              </a:ext>
            </a:extLst>
          </p:cNvPr>
          <p:cNvSpPr>
            <a:spLocks noGrp="1"/>
          </p:cNvSpPr>
          <p:nvPr>
            <p:ph type="pic" sz="quarter" idx="13" hasCustomPrompt="1"/>
          </p:nvPr>
        </p:nvSpPr>
        <p:spPr>
          <a:xfrm>
            <a:off x="19091211"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1" name="Picture Placeholder 18">
            <a:extLst>
              <a:ext uri="{FF2B5EF4-FFF2-40B4-BE49-F238E27FC236}">
                <a16:creationId xmlns:a16="http://schemas.microsoft.com/office/drawing/2014/main" id="{AE4D50C5-8010-B641-B54C-AF2A8B059E76}"/>
              </a:ext>
              <a:ext uri="{C183D7F6-B498-43B3-948B-1728B52AA6E4}">
                <adec:decorative xmlns:adec="http://schemas.microsoft.com/office/drawing/2017/decorative" val="1"/>
              </a:ext>
            </a:extLst>
          </p:cNvPr>
          <p:cNvSpPr>
            <a:spLocks noGrp="1"/>
          </p:cNvSpPr>
          <p:nvPr>
            <p:ph type="pic" sz="quarter" idx="14" hasCustomPrompt="1"/>
          </p:nvPr>
        </p:nvSpPr>
        <p:spPr>
          <a:xfrm>
            <a:off x="6023797"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2" name="Picture Placeholder 18">
            <a:extLst>
              <a:ext uri="{FF2B5EF4-FFF2-40B4-BE49-F238E27FC236}">
                <a16:creationId xmlns:a16="http://schemas.microsoft.com/office/drawing/2014/main" id="{29414DEF-3FA1-6E41-BD50-FDE868196257}"/>
              </a:ext>
              <a:ext uri="{C183D7F6-B498-43B3-948B-1728B52AA6E4}">
                <adec:decorative xmlns:adec="http://schemas.microsoft.com/office/drawing/2017/decorative" val="1"/>
              </a:ext>
            </a:extLst>
          </p:cNvPr>
          <p:cNvSpPr>
            <a:spLocks noGrp="1"/>
          </p:cNvSpPr>
          <p:nvPr>
            <p:ph type="pic" sz="quarter" idx="15" hasCustomPrompt="1"/>
          </p:nvPr>
        </p:nvSpPr>
        <p:spPr>
          <a:xfrm>
            <a:off x="10379602"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3" name="Picture Placeholder 18">
            <a:extLst>
              <a:ext uri="{FF2B5EF4-FFF2-40B4-BE49-F238E27FC236}">
                <a16:creationId xmlns:a16="http://schemas.microsoft.com/office/drawing/2014/main" id="{49CD13AE-1240-3443-AA7F-31D381E7AB3E}"/>
              </a:ext>
              <a:ext uri="{C183D7F6-B498-43B3-948B-1728B52AA6E4}">
                <adec:decorative xmlns:adec="http://schemas.microsoft.com/office/drawing/2017/decorative" val="1"/>
              </a:ext>
            </a:extLst>
          </p:cNvPr>
          <p:cNvSpPr>
            <a:spLocks noGrp="1"/>
          </p:cNvSpPr>
          <p:nvPr>
            <p:ph type="pic" sz="quarter" idx="16" hasCustomPrompt="1"/>
          </p:nvPr>
        </p:nvSpPr>
        <p:spPr>
          <a:xfrm>
            <a:off x="14735407"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4" name="Picture Placeholder 18">
            <a:extLst>
              <a:ext uri="{FF2B5EF4-FFF2-40B4-BE49-F238E27FC236}">
                <a16:creationId xmlns:a16="http://schemas.microsoft.com/office/drawing/2014/main" id="{B3D4F6EC-C061-444C-B04A-2AC7640B365F}"/>
              </a:ext>
              <a:ext uri="{C183D7F6-B498-43B3-948B-1728B52AA6E4}">
                <adec:decorative xmlns:adec="http://schemas.microsoft.com/office/drawing/2017/decorative" val="1"/>
              </a:ext>
            </a:extLst>
          </p:cNvPr>
          <p:cNvSpPr>
            <a:spLocks noGrp="1"/>
          </p:cNvSpPr>
          <p:nvPr>
            <p:ph type="pic" sz="quarter" idx="17" hasCustomPrompt="1"/>
          </p:nvPr>
        </p:nvSpPr>
        <p:spPr>
          <a:xfrm>
            <a:off x="19091211"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9" name="Picture Placeholder 18">
            <a:extLst>
              <a:ext uri="{FF2B5EF4-FFF2-40B4-BE49-F238E27FC236}">
                <a16:creationId xmlns:a16="http://schemas.microsoft.com/office/drawing/2014/main" id="{60683886-D1ED-2040-A0F6-A2D3F45B00F4}"/>
              </a:ext>
              <a:ext uri="{C183D7F6-B498-43B3-948B-1728B52AA6E4}">
                <adec:decorative xmlns:adec="http://schemas.microsoft.com/office/drawing/2017/decorative" val="1"/>
              </a:ext>
            </a:extLst>
          </p:cNvPr>
          <p:cNvSpPr>
            <a:spLocks noGrp="1"/>
          </p:cNvSpPr>
          <p:nvPr>
            <p:ph type="pic" sz="quarter" idx="18" hasCustomPrompt="1"/>
          </p:nvPr>
        </p:nvSpPr>
        <p:spPr>
          <a:xfrm>
            <a:off x="6023797"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40" name="Picture Placeholder 18">
            <a:extLst>
              <a:ext uri="{FF2B5EF4-FFF2-40B4-BE49-F238E27FC236}">
                <a16:creationId xmlns:a16="http://schemas.microsoft.com/office/drawing/2014/main" id="{BA9ECCE1-D72E-9142-A6C8-8E44D2E481FA}"/>
              </a:ext>
              <a:ext uri="{C183D7F6-B498-43B3-948B-1728B52AA6E4}">
                <adec:decorative xmlns:adec="http://schemas.microsoft.com/office/drawing/2017/decorative" val="1"/>
              </a:ext>
            </a:extLst>
          </p:cNvPr>
          <p:cNvSpPr>
            <a:spLocks noGrp="1"/>
          </p:cNvSpPr>
          <p:nvPr>
            <p:ph type="pic" sz="quarter" idx="19" hasCustomPrompt="1"/>
          </p:nvPr>
        </p:nvSpPr>
        <p:spPr>
          <a:xfrm>
            <a:off x="10379602"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41" name="Picture Placeholder 18">
            <a:extLst>
              <a:ext uri="{FF2B5EF4-FFF2-40B4-BE49-F238E27FC236}">
                <a16:creationId xmlns:a16="http://schemas.microsoft.com/office/drawing/2014/main" id="{8698A784-4FA1-1E42-88CE-84F83EB0278D}"/>
              </a:ext>
              <a:ext uri="{C183D7F6-B498-43B3-948B-1728B52AA6E4}">
                <adec:decorative xmlns:adec="http://schemas.microsoft.com/office/drawing/2017/decorative" val="1"/>
              </a:ext>
            </a:extLst>
          </p:cNvPr>
          <p:cNvSpPr>
            <a:spLocks noGrp="1"/>
          </p:cNvSpPr>
          <p:nvPr>
            <p:ph type="pic" sz="quarter" idx="20" hasCustomPrompt="1"/>
          </p:nvPr>
        </p:nvSpPr>
        <p:spPr>
          <a:xfrm>
            <a:off x="14735407"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42" name="Picture Placeholder 18">
            <a:extLst>
              <a:ext uri="{FF2B5EF4-FFF2-40B4-BE49-F238E27FC236}">
                <a16:creationId xmlns:a16="http://schemas.microsoft.com/office/drawing/2014/main" id="{B71F79FD-2BF6-6447-B86B-3DDB17D64BFD}"/>
              </a:ext>
              <a:ext uri="{C183D7F6-B498-43B3-948B-1728B52AA6E4}">
                <adec:decorative xmlns:adec="http://schemas.microsoft.com/office/drawing/2017/decorative" val="1"/>
              </a:ext>
            </a:extLst>
          </p:cNvPr>
          <p:cNvSpPr>
            <a:spLocks noGrp="1"/>
          </p:cNvSpPr>
          <p:nvPr>
            <p:ph type="pic" sz="quarter" idx="21" hasCustomPrompt="1"/>
          </p:nvPr>
        </p:nvSpPr>
        <p:spPr>
          <a:xfrm>
            <a:off x="19091211"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14" name="Picture Placeholder 18">
            <a:extLst>
              <a:ext uri="{FF2B5EF4-FFF2-40B4-BE49-F238E27FC236}">
                <a16:creationId xmlns:a16="http://schemas.microsoft.com/office/drawing/2014/main" id="{4B60D680-7F88-3F47-9606-C2BCB07795FB}"/>
              </a:ext>
              <a:ext uri="{C183D7F6-B498-43B3-948B-1728B52AA6E4}">
                <adec:decorative xmlns:adec="http://schemas.microsoft.com/office/drawing/2017/decorative" val="1"/>
              </a:ext>
            </a:extLst>
          </p:cNvPr>
          <p:cNvSpPr>
            <a:spLocks noGrp="1"/>
          </p:cNvSpPr>
          <p:nvPr>
            <p:ph type="pic" sz="quarter" idx="22" hasCustomPrompt="1"/>
          </p:nvPr>
        </p:nvSpPr>
        <p:spPr>
          <a:xfrm>
            <a:off x="1719809"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15" name="Picture Placeholder 18">
            <a:extLst>
              <a:ext uri="{FF2B5EF4-FFF2-40B4-BE49-F238E27FC236}">
                <a16:creationId xmlns:a16="http://schemas.microsoft.com/office/drawing/2014/main" id="{DC232A2A-3909-B44F-8FF1-A60519ED1ADA}"/>
              </a:ext>
              <a:ext uri="{C183D7F6-B498-43B3-948B-1728B52AA6E4}">
                <adec:decorative xmlns:adec="http://schemas.microsoft.com/office/drawing/2017/decorative" val="1"/>
              </a:ext>
            </a:extLst>
          </p:cNvPr>
          <p:cNvSpPr>
            <a:spLocks noGrp="1"/>
          </p:cNvSpPr>
          <p:nvPr>
            <p:ph type="pic" sz="quarter" idx="23" hasCustomPrompt="1"/>
          </p:nvPr>
        </p:nvSpPr>
        <p:spPr>
          <a:xfrm>
            <a:off x="1719809"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16" name="Picture Placeholder 18">
            <a:extLst>
              <a:ext uri="{FF2B5EF4-FFF2-40B4-BE49-F238E27FC236}">
                <a16:creationId xmlns:a16="http://schemas.microsoft.com/office/drawing/2014/main" id="{CE3A377A-AD80-BC4A-99DC-2826E459FB43}"/>
              </a:ext>
              <a:ext uri="{C183D7F6-B498-43B3-948B-1728B52AA6E4}">
                <adec:decorative xmlns:adec="http://schemas.microsoft.com/office/drawing/2017/decorative" val="1"/>
              </a:ext>
            </a:extLst>
          </p:cNvPr>
          <p:cNvSpPr>
            <a:spLocks noGrp="1"/>
          </p:cNvSpPr>
          <p:nvPr>
            <p:ph type="pic" sz="quarter" idx="24" hasCustomPrompt="1"/>
          </p:nvPr>
        </p:nvSpPr>
        <p:spPr>
          <a:xfrm>
            <a:off x="1719809"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17" name="Folded Corner 16">
            <a:extLst>
              <a:ext uri="{FF2B5EF4-FFF2-40B4-BE49-F238E27FC236}">
                <a16:creationId xmlns:a16="http://schemas.microsoft.com/office/drawing/2014/main" id="{EEEDD5C3-EF4E-914E-ADA5-040E6E866E35}"/>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grid of circular images such as headshots or categories.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075297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 vertical images">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25AEF35D-29CF-2341-84C8-5C5E81F74044}"/>
              </a:ext>
              <a:ext uri="{C183D7F6-B498-43B3-948B-1728B52AA6E4}">
                <adec:decorative xmlns:adec="http://schemas.microsoft.com/office/drawing/2017/decorative" val="1"/>
              </a:ext>
            </a:extLst>
          </p:cNvPr>
          <p:cNvSpPr>
            <a:spLocks noGrp="1"/>
          </p:cNvSpPr>
          <p:nvPr>
            <p:ph type="pic" sz="quarter" idx="10" hasCustomPrompt="1"/>
          </p:nvPr>
        </p:nvSpPr>
        <p:spPr>
          <a:xfrm>
            <a:off x="1526719" y="1524000"/>
            <a:ext cx="6666369" cy="10668000"/>
          </a:xfrm>
          <a:pattFill prst="wdUpDiag">
            <a:fgClr>
              <a:srgbClr val="FADFD9"/>
            </a:fgClr>
            <a:bgClr>
              <a:schemeClr val="bg1"/>
            </a:bgClr>
          </a:pattFill>
        </p:spPr>
        <p:txBody>
          <a:bodyPr anchor="ctr">
            <a:normAutofit/>
          </a:bodyPr>
          <a:lstStyle>
            <a:lvl1pPr marL="0" indent="0" algn="ctr">
              <a:buFontTx/>
              <a:buNone/>
              <a:defRPr sz="4400">
                <a:solidFill>
                  <a:schemeClr val="accent6"/>
                </a:solidFill>
              </a:defRPr>
            </a:lvl1pPr>
          </a:lstStyle>
          <a:p>
            <a:r>
              <a:rPr lang="en-US"/>
              <a:t>Drag and drop image here</a:t>
            </a:r>
          </a:p>
        </p:txBody>
      </p:sp>
      <p:sp>
        <p:nvSpPr>
          <p:cNvPr id="3" name="Picture Placeholder 12">
            <a:extLst>
              <a:ext uri="{FF2B5EF4-FFF2-40B4-BE49-F238E27FC236}">
                <a16:creationId xmlns:a16="http://schemas.microsoft.com/office/drawing/2014/main" id="{8D8C3D49-73D2-354A-A3D5-8499DE3D3906}"/>
              </a:ext>
              <a:ext uri="{C183D7F6-B498-43B3-948B-1728B52AA6E4}">
                <adec:decorative xmlns:adec="http://schemas.microsoft.com/office/drawing/2017/decorative" val="1"/>
              </a:ext>
            </a:extLst>
          </p:cNvPr>
          <p:cNvSpPr>
            <a:spLocks noGrp="1"/>
          </p:cNvSpPr>
          <p:nvPr>
            <p:ph type="pic" sz="quarter" idx="11" hasCustomPrompt="1"/>
          </p:nvPr>
        </p:nvSpPr>
        <p:spPr>
          <a:xfrm>
            <a:off x="8853282" y="1524000"/>
            <a:ext cx="6666370" cy="10668000"/>
          </a:xfrm>
          <a:pattFill prst="wdUpDiag">
            <a:fgClr>
              <a:srgbClr val="FADFD9"/>
            </a:fgClr>
            <a:bgClr>
              <a:schemeClr val="bg1"/>
            </a:bgClr>
          </a:pattFill>
        </p:spPr>
        <p:txBody>
          <a:bodyPr anchor="ctr">
            <a:normAutofit/>
          </a:bodyPr>
          <a:lstStyle>
            <a:lvl1pPr marL="0" indent="0" algn="ctr">
              <a:buFontTx/>
              <a:buNone/>
              <a:defRPr sz="4400">
                <a:solidFill>
                  <a:schemeClr val="accent6"/>
                </a:solidFill>
              </a:defRPr>
            </a:lvl1pPr>
          </a:lstStyle>
          <a:p>
            <a:r>
              <a:rPr lang="en-US"/>
              <a:t>Drag and drop image here</a:t>
            </a:r>
          </a:p>
        </p:txBody>
      </p:sp>
      <p:sp>
        <p:nvSpPr>
          <p:cNvPr id="4" name="Picture Placeholder 12">
            <a:extLst>
              <a:ext uri="{FF2B5EF4-FFF2-40B4-BE49-F238E27FC236}">
                <a16:creationId xmlns:a16="http://schemas.microsoft.com/office/drawing/2014/main" id="{8889A337-CAB1-CC42-8D50-4DBC174CB2E2}"/>
              </a:ext>
              <a:ext uri="{C183D7F6-B498-43B3-948B-1728B52AA6E4}">
                <adec:decorative xmlns:adec="http://schemas.microsoft.com/office/drawing/2017/decorative" val="1"/>
              </a:ext>
            </a:extLst>
          </p:cNvPr>
          <p:cNvSpPr>
            <a:spLocks noGrp="1"/>
          </p:cNvSpPr>
          <p:nvPr>
            <p:ph type="pic" sz="quarter" idx="12" hasCustomPrompt="1"/>
          </p:nvPr>
        </p:nvSpPr>
        <p:spPr>
          <a:xfrm>
            <a:off x="16157119" y="1524000"/>
            <a:ext cx="6666370" cy="10668000"/>
          </a:xfrm>
          <a:pattFill prst="wdUpDiag">
            <a:fgClr>
              <a:srgbClr val="FADFD9"/>
            </a:fgClr>
            <a:bgClr>
              <a:schemeClr val="bg1"/>
            </a:bgClr>
          </a:pattFill>
        </p:spPr>
        <p:txBody>
          <a:bodyPr anchor="ctr">
            <a:normAutofit/>
          </a:bodyPr>
          <a:lstStyle>
            <a:lvl1pPr marL="0" indent="0" algn="ctr">
              <a:buFontTx/>
              <a:buNone/>
              <a:defRPr sz="4400">
                <a:solidFill>
                  <a:schemeClr val="accent6"/>
                </a:solidFill>
              </a:defRPr>
            </a:lvl1pPr>
          </a:lstStyle>
          <a:p>
            <a:r>
              <a:rPr lang="en-US"/>
              <a:t>Drag and drop image here</a:t>
            </a:r>
          </a:p>
        </p:txBody>
      </p:sp>
      <p:sp>
        <p:nvSpPr>
          <p:cNvPr id="5" name="Folded Corner 4">
            <a:extLst>
              <a:ext uri="{FF2B5EF4-FFF2-40B4-BE49-F238E27FC236}">
                <a16:creationId xmlns:a16="http://schemas.microsoft.com/office/drawing/2014/main" id="{35613133-0F5D-6E41-9492-3D5D625ACAE4}"/>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images side by side.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49443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mber_title and image">
    <p:bg>
      <p:bgPr>
        <a:solidFill>
          <a:srgbClr val="FDFAF5"/>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FCD7C31-BA96-D941-93C5-876A08A9FAEB}"/>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C9A5A748-8D3D-9D42-A88F-5126998B95CF}"/>
              </a:ext>
            </a:extLst>
          </p:cNvPr>
          <p:cNvSpPr>
            <a:spLocks noGrp="1"/>
          </p:cNvSpPr>
          <p:nvPr>
            <p:ph type="title" hasCustomPrompt="1"/>
          </p:nvPr>
        </p:nvSpPr>
        <p:spPr>
          <a:xfrm>
            <a:off x="1483161" y="4267200"/>
            <a:ext cx="7978891" cy="2678112"/>
          </a:xfrm>
          <a:noFill/>
        </p:spPr>
        <p:txBody>
          <a:bodyPr vert="horz" lIns="0" tIns="45720" rIns="0" bIns="45720" rtlCol="0" anchor="b" anchorCtr="0">
            <a:normAutofit/>
          </a:bodyPr>
          <a:lstStyle>
            <a:lvl1pPr>
              <a:defRPr lang="en-US" sz="9600" dirty="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11" name="subtitle">
            <a:extLst>
              <a:ext uri="{FF2B5EF4-FFF2-40B4-BE49-F238E27FC236}">
                <a16:creationId xmlns:a16="http://schemas.microsoft.com/office/drawing/2014/main" id="{A52E9E6A-AC29-5349-A06D-B596FD0D77BA}"/>
              </a:ext>
            </a:extLst>
          </p:cNvPr>
          <p:cNvSpPr>
            <a:spLocks noGrp="1"/>
          </p:cNvSpPr>
          <p:nvPr>
            <p:ph type="body" sz="quarter" idx="12" hasCustomPrompt="1"/>
          </p:nvPr>
        </p:nvSpPr>
        <p:spPr>
          <a:xfrm>
            <a:off x="1525588" y="6976627"/>
            <a:ext cx="7936464"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2" name="slice">
            <a:extLst>
              <a:ext uri="{FF2B5EF4-FFF2-40B4-BE49-F238E27FC236}">
                <a16:creationId xmlns:a16="http://schemas.microsoft.com/office/drawing/2014/main" id="{982CEEB8-C128-5A45-A032-18DB4AB55FCD}"/>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a:extLst>
              <a:ext uri="{FF2B5EF4-FFF2-40B4-BE49-F238E27FC236}">
                <a16:creationId xmlns:a16="http://schemas.microsoft.com/office/drawing/2014/main" id="{BB04F243-2949-F948-A4B3-BCF5448C6923}"/>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pic>
        <p:nvPicPr>
          <p:cNvPr id="13" name="Logo">
            <a:extLst>
              <a:ext uri="{FF2B5EF4-FFF2-40B4-BE49-F238E27FC236}">
                <a16:creationId xmlns:a16="http://schemas.microsoft.com/office/drawing/2014/main" id="{85FD299B-5270-8D48-80ED-344FCBE2E06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
        <p:nvSpPr>
          <p:cNvPr id="14" name="Folded Corner 13">
            <a:extLst>
              <a:ext uri="{FF2B5EF4-FFF2-40B4-BE49-F238E27FC236}">
                <a16:creationId xmlns:a16="http://schemas.microsoft.com/office/drawing/2014/main" id="{A0EA9A75-FCB7-F44F-B725-87F7CBC42866}"/>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2596456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s 2 topic side by sid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12521856" y="3125973"/>
            <a:ext cx="10263532" cy="9066027"/>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13050001" y="482541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1525588" y="3125973"/>
            <a:ext cx="10371226" cy="9066026"/>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2119369" y="482541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2119369" y="3812094"/>
            <a:ext cx="6775136" cy="1266825"/>
          </a:xfrm>
        </p:spPr>
        <p:txBody>
          <a:bodyPr>
            <a:normAutofit/>
          </a:bodyPr>
          <a:lstStyle>
            <a:lvl1pPr marL="0" indent="0" algn="l">
              <a:buNone/>
              <a:defRPr sz="5400">
                <a:solidFill>
                  <a:srgbClr val="38434E"/>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2119369" y="5271124"/>
            <a:ext cx="8984060" cy="6439181"/>
          </a:xfrm>
        </p:spPr>
        <p:txBody>
          <a:bodyPr>
            <a:normAutofit/>
          </a:bodyPr>
          <a:lstStyle>
            <a:lvl1pPr marL="0" indent="0" algn="l">
              <a:lnSpc>
                <a:spcPts val="4320"/>
              </a:lnSpc>
              <a:spcBef>
                <a:spcPts val="2000"/>
              </a:spcBef>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a:t>
            </a:r>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3001423" y="3812094"/>
            <a:ext cx="6753870" cy="1266825"/>
          </a:xfrm>
        </p:spPr>
        <p:txBody>
          <a:bodyPr>
            <a:normAutofit/>
          </a:bodyPr>
          <a:lstStyle>
            <a:lvl1pPr marL="0" indent="0">
              <a:buNone/>
              <a:defRPr sz="5400">
                <a:solidFill>
                  <a:srgbClr val="38434E"/>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3051710" y="5271124"/>
            <a:ext cx="8959204" cy="6439181"/>
          </a:xfrm>
        </p:spPr>
        <p:txBody>
          <a:bodyPr>
            <a:normAutofit/>
          </a:bodyPr>
          <a:lstStyle>
            <a:lvl1pPr marL="0" indent="0">
              <a:lnSpc>
                <a:spcPts val="4320"/>
              </a:lnSpc>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a:t>
            </a:r>
          </a:p>
        </p:txBody>
      </p:sp>
      <p:sp>
        <p:nvSpPr>
          <p:cNvPr id="18" name="Folded Corner 17">
            <a:extLst>
              <a:ext uri="{FF2B5EF4-FFF2-40B4-BE49-F238E27FC236}">
                <a16:creationId xmlns:a16="http://schemas.microsoft.com/office/drawing/2014/main" id="{5E8BF074-F1AE-C14E-BD27-EEBF6B5D4F00}"/>
              </a:ext>
              <a:ext uri="{C183D7F6-B498-43B3-948B-1728B52AA6E4}">
                <adec:decorative xmlns:adec="http://schemas.microsoft.com/office/drawing/2017/decorative" val="1"/>
              </a:ext>
            </a:extLst>
          </p:cNvPr>
          <p:cNvSpPr/>
          <p:nvPr/>
        </p:nvSpPr>
        <p:spPr>
          <a:xfrm>
            <a:off x="76200" y="-2362200"/>
            <a:ext cx="14631987" cy="17997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text layout is for expanding upon 2 main points with a additional titles and descriptor</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1704537412"/>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percentages and description">
    <p:bg>
      <p:bgPr>
        <a:solidFill>
          <a:srgbClr val="F2EDE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EB67E-1058-434A-94DF-1D98726C1F5C}"/>
              </a:ext>
              <a:ext uri="{C183D7F6-B498-43B3-948B-1728B52AA6E4}">
                <adec:decorative xmlns:adec="http://schemas.microsoft.com/office/drawing/2017/decorative" val="1"/>
              </a:ext>
            </a:extLst>
          </p:cNvPr>
          <p:cNvSpPr/>
          <p:nvPr userDrawn="1"/>
        </p:nvSpPr>
        <p:spPr>
          <a:xfrm>
            <a:off x="0" y="1"/>
            <a:ext cx="12193587" cy="13715998"/>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6EA79-1795-924B-983B-DB878E3C9064}"/>
              </a:ext>
            </a:extLst>
          </p:cNvPr>
          <p:cNvSpPr>
            <a:spLocks noGrp="1"/>
          </p:cNvSpPr>
          <p:nvPr>
            <p:ph type="title" hasCustomPrompt="1"/>
          </p:nvPr>
        </p:nvSpPr>
        <p:spPr>
          <a:xfrm>
            <a:off x="1" y="3741162"/>
            <a:ext cx="12193586" cy="5624513"/>
          </a:xfrm>
          <a:noFill/>
          <a:ln>
            <a:noFill/>
          </a:ln>
        </p:spPr>
        <p:txBody>
          <a:bodyPr vert="horz" lIns="0" tIns="0" rIns="0" bIns="0" rtlCol="0" anchor="ctr">
            <a:normAutofit/>
          </a:bodyPr>
          <a:lstStyle>
            <a:lvl1pPr algn="ctr">
              <a:defRPr lang="en-US" sz="40000" kern="0">
                <a:solidFill>
                  <a:schemeClr val="accent3"/>
                </a:solidFill>
                <a:ea typeface="Source Sans Pro" charset="0"/>
                <a:cs typeface="Source Sans Pro" charset="0"/>
              </a:defRPr>
            </a:lvl1pPr>
          </a:lstStyle>
          <a:p>
            <a:pPr marL="0" lvl="0" indent="0" algn="ctr" defTabSz="914349">
              <a:spcBef>
                <a:spcPts val="2000"/>
              </a:spcBef>
              <a:buFont typeface="Arial" panose="020B0604020202020204" pitchFamily="34" charset="0"/>
            </a:pPr>
            <a:r>
              <a:rPr lang="en-US"/>
              <a:t>##%</a:t>
            </a:r>
          </a:p>
        </p:txBody>
      </p:sp>
      <p:sp>
        <p:nvSpPr>
          <p:cNvPr id="14" name="Text Placeholder 13">
            <a:extLst>
              <a:ext uri="{FF2B5EF4-FFF2-40B4-BE49-F238E27FC236}">
                <a16:creationId xmlns:a16="http://schemas.microsoft.com/office/drawing/2014/main" id="{A3356100-B9E0-5246-9174-58819D317F51}"/>
              </a:ext>
            </a:extLst>
          </p:cNvPr>
          <p:cNvSpPr>
            <a:spLocks noGrp="1"/>
          </p:cNvSpPr>
          <p:nvPr>
            <p:ph type="body" sz="quarter" idx="12" hasCustomPrompt="1"/>
          </p:nvPr>
        </p:nvSpPr>
        <p:spPr>
          <a:xfrm>
            <a:off x="0" y="9383753"/>
            <a:ext cx="12193585"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12193589" y="3741162"/>
            <a:ext cx="12193586" cy="5624513"/>
          </a:xfrm>
          <a:noFill/>
          <a:ln>
            <a:noFill/>
          </a:ln>
        </p:spPr>
        <p:txBody>
          <a:bodyPr lIns="0" tIns="0" rIns="0" bIns="0" anchor="ctr"/>
          <a:lstStyle>
            <a:lvl1pPr>
              <a:defRPr lang="en-US" sz="40000" kern="0" smtClean="0">
                <a:solidFill>
                  <a:schemeClr val="accent2"/>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a:t>
            </a:r>
          </a:p>
        </p:txBody>
      </p:sp>
      <p:sp>
        <p:nvSpPr>
          <p:cNvPr id="15" name="Text Placeholder 13">
            <a:extLst>
              <a:ext uri="{FF2B5EF4-FFF2-40B4-BE49-F238E27FC236}">
                <a16:creationId xmlns:a16="http://schemas.microsoft.com/office/drawing/2014/main" id="{0E6C9F3C-915A-974A-95CD-31158885C6C1}"/>
              </a:ext>
            </a:extLst>
          </p:cNvPr>
          <p:cNvSpPr>
            <a:spLocks noGrp="1"/>
          </p:cNvSpPr>
          <p:nvPr>
            <p:ph type="body" sz="quarter" idx="13" hasCustomPrompt="1"/>
          </p:nvPr>
        </p:nvSpPr>
        <p:spPr>
          <a:xfrm>
            <a:off x="12193588" y="9383753"/>
            <a:ext cx="12193587"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7" name="Folded Corner 6">
            <a:extLst>
              <a:ext uri="{FF2B5EF4-FFF2-40B4-BE49-F238E27FC236}">
                <a16:creationId xmlns:a16="http://schemas.microsoft.com/office/drawing/2014/main" id="{3F3AA9BA-D430-9943-8B75-9DE51C2E5653}"/>
              </a:ext>
              <a:ext uri="{C183D7F6-B498-43B3-948B-1728B52AA6E4}">
                <adec:decorative xmlns:adec="http://schemas.microsoft.com/office/drawing/2017/decorative" val="1"/>
              </a:ext>
            </a:extLst>
          </p:cNvPr>
          <p:cNvSpPr/>
          <p:nvPr userDrawn="1"/>
        </p:nvSpPr>
        <p:spPr>
          <a:xfrm>
            <a:off x="76200" y="-2057400"/>
            <a:ext cx="11583987" cy="1494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text layout is to compare and contrast 2 percentage statistics.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5010084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hree percentages and descripti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320E-6392-B44F-85C4-61911FC53151}"/>
              </a:ext>
            </a:extLst>
          </p:cNvPr>
          <p:cNvSpPr>
            <a:spLocks noGrp="1"/>
          </p:cNvSpPr>
          <p:nvPr>
            <p:ph type="title" hasCustomPrompt="1"/>
          </p:nvPr>
        </p:nvSpPr>
        <p:spPr>
          <a:xfrm>
            <a:off x="1525585" y="3022706"/>
            <a:ext cx="6667502" cy="5624513"/>
          </a:xfrm>
          <a:noFill/>
          <a:ln>
            <a:noFill/>
          </a:ln>
        </p:spPr>
        <p:txBody>
          <a:bodyPr vert="horz" lIns="0" tIns="0" rIns="0" bIns="0" rtlCol="0" anchor="ctr" anchorCtr="0">
            <a:normAutofit/>
          </a:bodyPr>
          <a:lstStyle>
            <a:lvl1pPr>
              <a:defRPr lang="en-US" sz="27500" kern="0">
                <a:solidFill>
                  <a:schemeClr val="accent3"/>
                </a:solidFill>
                <a:ea typeface="Source Sans Pro" charset="0"/>
                <a:cs typeface="Source Sans Pro" charset="0"/>
              </a:defRPr>
            </a:lvl1pPr>
          </a:lstStyle>
          <a:p>
            <a:pPr marL="0" lvl="0" indent="0" algn="ctr" defTabSz="914349">
              <a:spcBef>
                <a:spcPts val="2000"/>
              </a:spcBef>
              <a:buFont typeface="Arial" panose="020B0604020202020204" pitchFamily="34" charset="0"/>
            </a:pPr>
            <a:r>
              <a:rPr lang="en-US"/>
              <a:t>##%</a:t>
            </a:r>
          </a:p>
        </p:txBody>
      </p:sp>
      <p:sp>
        <p:nvSpPr>
          <p:cNvPr id="15" name="Text Placeholder 13">
            <a:extLst>
              <a:ext uri="{FF2B5EF4-FFF2-40B4-BE49-F238E27FC236}">
                <a16:creationId xmlns:a16="http://schemas.microsoft.com/office/drawing/2014/main" id="{D99C7536-4CDA-C84B-9B72-5E6FA60A17BE}"/>
              </a:ext>
            </a:extLst>
          </p:cNvPr>
          <p:cNvSpPr>
            <a:spLocks noGrp="1"/>
          </p:cNvSpPr>
          <p:nvPr>
            <p:ph type="body" sz="quarter" idx="13" hasCustomPrompt="1"/>
          </p:nvPr>
        </p:nvSpPr>
        <p:spPr>
          <a:xfrm>
            <a:off x="1525588" y="9383753"/>
            <a:ext cx="6667500" cy="1553878"/>
          </a:xfrm>
        </p:spPr>
        <p:txBody>
          <a:bodyPr>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a:t>
            </a:r>
            <a:br>
              <a:rPr lang="en-US" sz="3600" kern="0">
                <a:solidFill>
                  <a:srgbClr val="3B4345"/>
                </a:solidFill>
                <a:latin typeface="Community Light" panose="02000303040000020003" pitchFamily="2" charset="0"/>
                <a:ea typeface="Source Sans Pro" charset="0"/>
                <a:cs typeface="Source Sans Pro Light"/>
              </a:rPr>
            </a:br>
            <a:r>
              <a:rPr lang="en-US" sz="3600" kern="0">
                <a:solidFill>
                  <a:srgbClr val="3B4345"/>
                </a:solidFill>
                <a:latin typeface="Community Light" panose="02000303040000020003" pitchFamily="2" charset="0"/>
                <a:ea typeface="Source Sans Pro" charset="0"/>
                <a:cs typeface="Source Sans Pro Light"/>
              </a:rPr>
              <a:t>Not a big paragraph.</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8840788" y="3022706"/>
            <a:ext cx="6667500" cy="5624513"/>
          </a:xfrm>
          <a:noFill/>
          <a:ln>
            <a:noFill/>
          </a:ln>
        </p:spPr>
        <p:txBody>
          <a:bodyPr lIns="0" tIns="0" rIns="0" bIns="0" anchor="ctr">
            <a:normAutofit/>
          </a:bodyPr>
          <a:lstStyle>
            <a:lvl1pPr>
              <a:defRPr lang="en-US" sz="27500" kern="0" smtClean="0">
                <a:solidFill>
                  <a:schemeClr val="accent5"/>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a:t>
            </a:r>
          </a:p>
        </p:txBody>
      </p:sp>
      <p:sp>
        <p:nvSpPr>
          <p:cNvPr id="16" name="Text Placeholder 13">
            <a:extLst>
              <a:ext uri="{FF2B5EF4-FFF2-40B4-BE49-F238E27FC236}">
                <a16:creationId xmlns:a16="http://schemas.microsoft.com/office/drawing/2014/main" id="{6E9B8198-35FC-4945-9FC5-688CA41D71ED}"/>
              </a:ext>
            </a:extLst>
          </p:cNvPr>
          <p:cNvSpPr>
            <a:spLocks noGrp="1"/>
          </p:cNvSpPr>
          <p:nvPr>
            <p:ph type="body" sz="quarter" idx="14" hasCustomPrompt="1"/>
          </p:nvPr>
        </p:nvSpPr>
        <p:spPr>
          <a:xfrm>
            <a:off x="8840787" y="9383753"/>
            <a:ext cx="6667501" cy="1553878"/>
          </a:xfrm>
        </p:spPr>
        <p:txBody>
          <a:bodyPr>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a:t>
            </a:r>
            <a:br>
              <a:rPr lang="en-US" sz="3600" kern="0">
                <a:solidFill>
                  <a:srgbClr val="3B4345"/>
                </a:solidFill>
                <a:latin typeface="Community Light" panose="02000303040000020003" pitchFamily="2" charset="0"/>
                <a:ea typeface="Source Sans Pro" charset="0"/>
                <a:cs typeface="Source Sans Pro Light"/>
              </a:rPr>
            </a:br>
            <a:r>
              <a:rPr lang="en-US" sz="3600" kern="0">
                <a:solidFill>
                  <a:srgbClr val="3B4345"/>
                </a:solidFill>
                <a:latin typeface="Community Light" panose="02000303040000020003" pitchFamily="2" charset="0"/>
                <a:ea typeface="Source Sans Pro" charset="0"/>
                <a:cs typeface="Source Sans Pro Light"/>
              </a:rPr>
              <a:t>Not a big paragraph.</a:t>
            </a:r>
          </a:p>
        </p:txBody>
      </p:sp>
      <p:sp>
        <p:nvSpPr>
          <p:cNvPr id="8" name="Text Placeholder 10">
            <a:extLst>
              <a:ext uri="{FF2B5EF4-FFF2-40B4-BE49-F238E27FC236}">
                <a16:creationId xmlns:a16="http://schemas.microsoft.com/office/drawing/2014/main" id="{0668C8F7-BC4A-624E-AC09-63C6B2F8ED8D}"/>
              </a:ext>
            </a:extLst>
          </p:cNvPr>
          <p:cNvSpPr>
            <a:spLocks noGrp="1"/>
          </p:cNvSpPr>
          <p:nvPr>
            <p:ph type="body" sz="quarter" idx="12" hasCustomPrompt="1"/>
          </p:nvPr>
        </p:nvSpPr>
        <p:spPr>
          <a:xfrm>
            <a:off x="16155989" y="3022706"/>
            <a:ext cx="6629399" cy="5624513"/>
          </a:xfrm>
          <a:noFill/>
          <a:ln>
            <a:noFill/>
          </a:ln>
        </p:spPr>
        <p:txBody>
          <a:bodyPr lIns="0" tIns="0" rIns="0" bIns="0" anchor="ctr">
            <a:normAutofit/>
          </a:bodyPr>
          <a:lstStyle>
            <a:lvl1pPr>
              <a:defRPr lang="en-US" sz="27500" kern="0" smtClean="0">
                <a:solidFill>
                  <a:schemeClr val="tx2"/>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a:t>
            </a:r>
          </a:p>
        </p:txBody>
      </p:sp>
      <p:sp>
        <p:nvSpPr>
          <p:cNvPr id="17" name="Text Placeholder 13">
            <a:extLst>
              <a:ext uri="{FF2B5EF4-FFF2-40B4-BE49-F238E27FC236}">
                <a16:creationId xmlns:a16="http://schemas.microsoft.com/office/drawing/2014/main" id="{BFD59FA7-7BFF-0A46-A0E5-7DCBF2330281}"/>
              </a:ext>
            </a:extLst>
          </p:cNvPr>
          <p:cNvSpPr>
            <a:spLocks noGrp="1"/>
          </p:cNvSpPr>
          <p:nvPr>
            <p:ph type="body" sz="quarter" idx="15" hasCustomPrompt="1"/>
          </p:nvPr>
        </p:nvSpPr>
        <p:spPr>
          <a:xfrm>
            <a:off x="16155987" y="9383753"/>
            <a:ext cx="6629401" cy="1553878"/>
          </a:xfrm>
        </p:spPr>
        <p:txBody>
          <a:bodyPr>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a:t>
            </a:r>
            <a:br>
              <a:rPr lang="en-US" sz="3600" kern="0">
                <a:solidFill>
                  <a:srgbClr val="3B4345"/>
                </a:solidFill>
                <a:latin typeface="Community Light" panose="02000303040000020003" pitchFamily="2" charset="0"/>
                <a:ea typeface="Source Sans Pro" charset="0"/>
                <a:cs typeface="Source Sans Pro Light"/>
              </a:rPr>
            </a:br>
            <a:r>
              <a:rPr lang="en-US" sz="3600" kern="0">
                <a:solidFill>
                  <a:srgbClr val="3B4345"/>
                </a:solidFill>
                <a:latin typeface="Community Light" panose="02000303040000020003" pitchFamily="2" charset="0"/>
                <a:ea typeface="Source Sans Pro" charset="0"/>
                <a:cs typeface="Source Sans Pro Light"/>
              </a:rPr>
              <a:t>Not a big paragraph.</a:t>
            </a:r>
          </a:p>
        </p:txBody>
      </p:sp>
      <p:sp>
        <p:nvSpPr>
          <p:cNvPr id="10" name="Folded Corner 9">
            <a:extLst>
              <a:ext uri="{FF2B5EF4-FFF2-40B4-BE49-F238E27FC236}">
                <a16:creationId xmlns:a16="http://schemas.microsoft.com/office/drawing/2014/main" id="{72773A8C-6063-5448-803E-F77D2D921E45}"/>
              </a:ext>
              <a:ext uri="{C183D7F6-B498-43B3-948B-1728B52AA6E4}">
                <adec:decorative xmlns:adec="http://schemas.microsoft.com/office/drawing/2017/decorative" val="1"/>
              </a:ext>
            </a:extLst>
          </p:cNvPr>
          <p:cNvSpPr/>
          <p:nvPr userDrawn="1"/>
        </p:nvSpPr>
        <p:spPr>
          <a:xfrm>
            <a:off x="76200" y="-2057400"/>
            <a:ext cx="14631987" cy="1494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text layout is to compare and contrast 3 percentage statistics.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34180193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ause + effect 1">
    <p:bg>
      <p:bgPr>
        <a:solidFill>
          <a:srgbClr val="FCE2BA"/>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EB67E-1058-434A-94DF-1D98726C1F5C}"/>
              </a:ext>
            </a:extLst>
          </p:cNvPr>
          <p:cNvSpPr/>
          <p:nvPr userDrawn="1"/>
        </p:nvSpPr>
        <p:spPr>
          <a:xfrm>
            <a:off x="0" y="1"/>
            <a:ext cx="12193587" cy="13715998"/>
          </a:xfrm>
          <a:prstGeom prst="rect">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D98FF1FA-A4A7-0842-910C-827AFA24D0CE}"/>
              </a:ext>
            </a:extLst>
          </p:cNvPr>
          <p:cNvSpPr>
            <a:spLocks noGrp="1"/>
          </p:cNvSpPr>
          <p:nvPr>
            <p:ph type="body" sz="quarter" idx="10" hasCustomPrompt="1"/>
          </p:nvPr>
        </p:nvSpPr>
        <p:spPr>
          <a:xfrm>
            <a:off x="298938" y="3741162"/>
            <a:ext cx="11589850" cy="5624513"/>
          </a:xfrm>
          <a:noFill/>
          <a:ln>
            <a:noFill/>
          </a:ln>
        </p:spPr>
        <p:txBody>
          <a:bodyPr lIns="0" tIns="0" rIns="0" bIns="0" anchor="ctr">
            <a:normAutofit/>
          </a:bodyPr>
          <a:lstStyle>
            <a:lvl1pPr algn="ctr">
              <a:defRPr lang="en-US" sz="14400" kern="0" smtClean="0">
                <a:solidFill>
                  <a:schemeClr val="accent2"/>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Enter cause</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12492525" y="3741162"/>
            <a:ext cx="11595712" cy="5624513"/>
          </a:xfrm>
          <a:noFill/>
          <a:ln>
            <a:noFill/>
          </a:ln>
        </p:spPr>
        <p:txBody>
          <a:bodyPr lIns="0" tIns="0" rIns="0" bIns="0" anchor="ctr">
            <a:normAutofit/>
          </a:bodyPr>
          <a:lstStyle>
            <a:lvl1pPr algn="ctr">
              <a:defRPr lang="en-US" sz="14400" kern="0" smtClean="0">
                <a:solidFill>
                  <a:schemeClr val="accent3"/>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Enter effect</a:t>
            </a:r>
          </a:p>
        </p:txBody>
      </p:sp>
      <p:sp>
        <p:nvSpPr>
          <p:cNvPr id="14" name="Text Placeholder 13">
            <a:extLst>
              <a:ext uri="{FF2B5EF4-FFF2-40B4-BE49-F238E27FC236}">
                <a16:creationId xmlns:a16="http://schemas.microsoft.com/office/drawing/2014/main" id="{A3356100-B9E0-5246-9174-58819D317F51}"/>
              </a:ext>
            </a:extLst>
          </p:cNvPr>
          <p:cNvSpPr>
            <a:spLocks noGrp="1"/>
          </p:cNvSpPr>
          <p:nvPr>
            <p:ph type="body" sz="quarter" idx="12" hasCustomPrompt="1"/>
          </p:nvPr>
        </p:nvSpPr>
        <p:spPr>
          <a:xfrm>
            <a:off x="298938" y="9383753"/>
            <a:ext cx="11589850"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15" name="Text Placeholder 13">
            <a:extLst>
              <a:ext uri="{FF2B5EF4-FFF2-40B4-BE49-F238E27FC236}">
                <a16:creationId xmlns:a16="http://schemas.microsoft.com/office/drawing/2014/main" id="{0E6C9F3C-915A-974A-95CD-31158885C6C1}"/>
              </a:ext>
            </a:extLst>
          </p:cNvPr>
          <p:cNvSpPr>
            <a:spLocks noGrp="1"/>
          </p:cNvSpPr>
          <p:nvPr>
            <p:ph type="body" sz="quarter" idx="13" hasCustomPrompt="1"/>
          </p:nvPr>
        </p:nvSpPr>
        <p:spPr>
          <a:xfrm>
            <a:off x="12498388" y="9383753"/>
            <a:ext cx="11589849"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7" name="Folded Corner 6">
            <a:extLst>
              <a:ext uri="{FF2B5EF4-FFF2-40B4-BE49-F238E27FC236}">
                <a16:creationId xmlns:a16="http://schemas.microsoft.com/office/drawing/2014/main" id="{411D9085-585C-A04E-ACC7-0E911526D632}"/>
              </a:ext>
              <a:ext uri="{C183D7F6-B498-43B3-948B-1728B52AA6E4}">
                <adec:decorative xmlns:adec="http://schemas.microsoft.com/office/drawing/2017/decorative" val="1"/>
              </a:ext>
            </a:extLst>
          </p:cNvPr>
          <p:cNvSpPr/>
          <p:nvPr userDrawn="1"/>
        </p:nvSpPr>
        <p:spPr>
          <a:xfrm>
            <a:off x="76200" y="-2057400"/>
            <a:ext cx="10136187" cy="1494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text layout is to show cause and effect of 2 events.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41552188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ause + effect 2">
    <p:bg>
      <p:bgPr>
        <a:solidFill>
          <a:srgbClr val="FCE2BA"/>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EB67E-1058-434A-94DF-1D98726C1F5C}"/>
              </a:ext>
            </a:extLst>
          </p:cNvPr>
          <p:cNvSpPr/>
          <p:nvPr userDrawn="1"/>
        </p:nvSpPr>
        <p:spPr>
          <a:xfrm>
            <a:off x="12193588" y="1"/>
            <a:ext cx="12193587" cy="13715998"/>
          </a:xfrm>
          <a:prstGeom prst="rect">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D98FF1FA-A4A7-0842-910C-827AFA24D0CE}"/>
              </a:ext>
            </a:extLst>
          </p:cNvPr>
          <p:cNvSpPr>
            <a:spLocks noGrp="1"/>
          </p:cNvSpPr>
          <p:nvPr>
            <p:ph type="body" sz="quarter" idx="10" hasCustomPrompt="1"/>
          </p:nvPr>
        </p:nvSpPr>
        <p:spPr>
          <a:xfrm>
            <a:off x="316523" y="3741162"/>
            <a:ext cx="11572266" cy="5624513"/>
          </a:xfrm>
          <a:noFill/>
          <a:ln>
            <a:noFill/>
          </a:ln>
        </p:spPr>
        <p:txBody>
          <a:bodyPr lIns="0" tIns="0" rIns="0" bIns="0" anchor="ctr">
            <a:normAutofit/>
          </a:bodyPr>
          <a:lstStyle>
            <a:lvl1pPr algn="ctr">
              <a:defRPr lang="en-US" sz="14400" kern="0" smtClean="0">
                <a:solidFill>
                  <a:schemeClr val="accent3"/>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Enter cause</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12498388" y="3741162"/>
            <a:ext cx="11572264" cy="5624513"/>
          </a:xfrm>
          <a:noFill/>
          <a:ln>
            <a:noFill/>
          </a:ln>
        </p:spPr>
        <p:txBody>
          <a:bodyPr lIns="0" tIns="0" rIns="0" bIns="0" anchor="ctr">
            <a:normAutofit/>
          </a:bodyPr>
          <a:lstStyle>
            <a:lvl1pPr algn="ctr">
              <a:defRPr lang="en-US" sz="14400" kern="0" smtClean="0">
                <a:solidFill>
                  <a:schemeClr val="accent2"/>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Enter effect</a:t>
            </a:r>
          </a:p>
        </p:txBody>
      </p:sp>
      <p:sp>
        <p:nvSpPr>
          <p:cNvPr id="14" name="Text Placeholder 13">
            <a:extLst>
              <a:ext uri="{FF2B5EF4-FFF2-40B4-BE49-F238E27FC236}">
                <a16:creationId xmlns:a16="http://schemas.microsoft.com/office/drawing/2014/main" id="{A3356100-B9E0-5246-9174-58819D317F51}"/>
              </a:ext>
            </a:extLst>
          </p:cNvPr>
          <p:cNvSpPr>
            <a:spLocks noGrp="1"/>
          </p:cNvSpPr>
          <p:nvPr>
            <p:ph type="body" sz="quarter" idx="12" hasCustomPrompt="1"/>
          </p:nvPr>
        </p:nvSpPr>
        <p:spPr>
          <a:xfrm>
            <a:off x="316523" y="9383753"/>
            <a:ext cx="11572266"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15" name="Text Placeholder 13">
            <a:extLst>
              <a:ext uri="{FF2B5EF4-FFF2-40B4-BE49-F238E27FC236}">
                <a16:creationId xmlns:a16="http://schemas.microsoft.com/office/drawing/2014/main" id="{0E6C9F3C-915A-974A-95CD-31158885C6C1}"/>
              </a:ext>
            </a:extLst>
          </p:cNvPr>
          <p:cNvSpPr>
            <a:spLocks noGrp="1"/>
          </p:cNvSpPr>
          <p:nvPr>
            <p:ph type="body" sz="quarter" idx="13" hasCustomPrompt="1"/>
          </p:nvPr>
        </p:nvSpPr>
        <p:spPr>
          <a:xfrm>
            <a:off x="12498389" y="9383753"/>
            <a:ext cx="11572264"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8" name="Folded Corner 7">
            <a:extLst>
              <a:ext uri="{FF2B5EF4-FFF2-40B4-BE49-F238E27FC236}">
                <a16:creationId xmlns:a16="http://schemas.microsoft.com/office/drawing/2014/main" id="{A49BA7AD-D272-E044-89A0-3EF55654D740}"/>
              </a:ext>
              <a:ext uri="{C183D7F6-B498-43B3-948B-1728B52AA6E4}">
                <adec:decorative xmlns:adec="http://schemas.microsoft.com/office/drawing/2017/decorative" val="1"/>
              </a:ext>
            </a:extLst>
          </p:cNvPr>
          <p:cNvSpPr/>
          <p:nvPr userDrawn="1"/>
        </p:nvSpPr>
        <p:spPr>
          <a:xfrm>
            <a:off x="76200" y="-2057400"/>
            <a:ext cx="10136187" cy="1494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text layout is to show cause and effect of 2 events.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24379828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s 2 labeled circles">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rgbClr val="5B696B"/>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6442900"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1375622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4" name="Rectangle 13">
            <a:extLst>
              <a:ext uri="{FF2B5EF4-FFF2-40B4-BE49-F238E27FC236}">
                <a16:creationId xmlns:a16="http://schemas.microsoft.com/office/drawing/2014/main" id="{A7FBE22E-598B-A349-8CDD-6B16E66862F5}"/>
              </a:ext>
              <a:ext uri="{C183D7F6-B498-43B3-948B-1728B52AA6E4}">
                <adec:decorative xmlns:adec="http://schemas.microsoft.com/office/drawing/2017/decorative" val="1"/>
              </a:ext>
            </a:extLst>
          </p:cNvPr>
          <p:cNvSpPr/>
          <p:nvPr userDrawn="1"/>
        </p:nvSpPr>
        <p:spPr>
          <a:xfrm flipV="1">
            <a:off x="8139126"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7" name="Rectangle 16">
            <a:extLst>
              <a:ext uri="{FF2B5EF4-FFF2-40B4-BE49-F238E27FC236}">
                <a16:creationId xmlns:a16="http://schemas.microsoft.com/office/drawing/2014/main" id="{30719925-C197-074F-99AB-9BD56771A945}"/>
              </a:ext>
              <a:ext uri="{C183D7F6-B498-43B3-948B-1728B52AA6E4}">
                <adec:decorative xmlns:adec="http://schemas.microsoft.com/office/drawing/2017/decorative" val="1"/>
              </a:ext>
            </a:extLst>
          </p:cNvPr>
          <p:cNvSpPr/>
          <p:nvPr userDrawn="1"/>
        </p:nvSpPr>
        <p:spPr>
          <a:xfrm flipV="1">
            <a:off x="15452454"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5" name="Oval 14">
            <a:extLst>
              <a:ext uri="{FF2B5EF4-FFF2-40B4-BE49-F238E27FC236}">
                <a16:creationId xmlns:a16="http://schemas.microsoft.com/office/drawing/2014/main" id="{3962D2ED-EE0E-394F-85AF-F680F4D1A7EF}"/>
              </a:ext>
              <a:ext uri="{C183D7F6-B498-43B3-948B-1728B52AA6E4}">
                <adec:decorative xmlns:adec="http://schemas.microsoft.com/office/drawing/2017/decorative" val="1"/>
              </a:ext>
            </a:extLst>
          </p:cNvPr>
          <p:cNvSpPr/>
          <p:nvPr userDrawn="1"/>
        </p:nvSpPr>
        <p:spPr>
          <a:xfrm>
            <a:off x="6482873"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3ED08CD-AA3E-6F48-956D-E1CFF4637176}"/>
              </a:ext>
              <a:ext uri="{C183D7F6-B498-43B3-948B-1728B52AA6E4}">
                <adec:decorative xmlns:adec="http://schemas.microsoft.com/office/drawing/2017/decorative" val="1"/>
              </a:ext>
            </a:extLst>
          </p:cNvPr>
          <p:cNvSpPr/>
          <p:nvPr userDrawn="1"/>
        </p:nvSpPr>
        <p:spPr>
          <a:xfrm>
            <a:off x="1379620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lded Corner 20">
            <a:extLst>
              <a:ext uri="{FF2B5EF4-FFF2-40B4-BE49-F238E27FC236}">
                <a16:creationId xmlns:a16="http://schemas.microsoft.com/office/drawing/2014/main" id="{DDE1475D-93D7-3242-8EC5-72C8B8A33AF0}"/>
              </a:ext>
              <a:ext uri="{C183D7F6-B498-43B3-948B-1728B52AA6E4}">
                <adec:decorative xmlns:adec="http://schemas.microsoft.com/office/drawing/2017/decorative" val="1"/>
              </a:ext>
            </a:extLst>
          </p:cNvPr>
          <p:cNvSpPr/>
          <p:nvPr userDrawn="1"/>
        </p:nvSpPr>
        <p:spPr>
          <a:xfrm>
            <a:off x="0" y="-2895600"/>
            <a:ext cx="15813088" cy="226752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to labeled icons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blue circle, or 1/3 of the icon just peaking out of the top of the circle.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538904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s 3 labeled circles description">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2666978" y="8339909"/>
            <a:ext cx="4159441" cy="694003"/>
          </a:xfrm>
        </p:spPr>
        <p:txBody>
          <a:bodyPr>
            <a:noAutofit/>
          </a:bodyPr>
          <a:lstStyle>
            <a:lvl1pPr marL="0" indent="0" algn="ctr">
              <a:buFontTx/>
              <a:buNone/>
              <a:defRPr sz="4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3" name="Text Placeholder 2">
            <a:extLst>
              <a:ext uri="{FF2B5EF4-FFF2-40B4-BE49-F238E27FC236}">
                <a16:creationId xmlns:a16="http://schemas.microsoft.com/office/drawing/2014/main" id="{A3AE3733-0289-1E40-BF18-BE7361015D15}"/>
              </a:ext>
            </a:extLst>
          </p:cNvPr>
          <p:cNvSpPr>
            <a:spLocks noGrp="1"/>
          </p:cNvSpPr>
          <p:nvPr>
            <p:ph type="body" sz="quarter" idx="24"/>
          </p:nvPr>
        </p:nvSpPr>
        <p:spPr>
          <a:xfrm>
            <a:off x="1525588" y="9153852"/>
            <a:ext cx="6667500" cy="3101210"/>
          </a:xfrm>
        </p:spPr>
        <p:txBody>
          <a:bodyPr>
            <a:normAutofit/>
          </a:bodyPr>
          <a:lstStyle>
            <a:lvl1pPr algn="l">
              <a:defRPr sz="2400"/>
            </a:lvl1pPr>
            <a:lvl2pPr algn="l">
              <a:defRPr sz="2400"/>
            </a:lvl2pPr>
            <a:lvl3pPr algn="l">
              <a:defRPr sz="2400"/>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10113866" y="8339909"/>
            <a:ext cx="4159441" cy="694003"/>
          </a:xfrm>
        </p:spPr>
        <p:txBody>
          <a:bodyPr>
            <a:noAutofit/>
          </a:bodyPr>
          <a:lstStyle>
            <a:lvl1pPr marL="0" indent="0" algn="ctr">
              <a:buFontTx/>
              <a:buNone/>
              <a:defRPr sz="4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7" name="Text Placeholder 2">
            <a:extLst>
              <a:ext uri="{FF2B5EF4-FFF2-40B4-BE49-F238E27FC236}">
                <a16:creationId xmlns:a16="http://schemas.microsoft.com/office/drawing/2014/main" id="{AD7E6B2C-39F9-FD47-965D-EC9079E156AE}"/>
              </a:ext>
            </a:extLst>
          </p:cNvPr>
          <p:cNvSpPr>
            <a:spLocks noGrp="1"/>
          </p:cNvSpPr>
          <p:nvPr>
            <p:ph type="body" sz="quarter" idx="25"/>
          </p:nvPr>
        </p:nvSpPr>
        <p:spPr>
          <a:xfrm>
            <a:off x="8840787" y="9153852"/>
            <a:ext cx="6667500" cy="3101210"/>
          </a:xfrm>
        </p:spPr>
        <p:txBody>
          <a:bodyPr>
            <a:normAutofit/>
          </a:bodyPr>
          <a:lstStyle>
            <a:lvl1pPr algn="l">
              <a:defRPr sz="2400"/>
            </a:lvl1pPr>
            <a:lvl2pPr algn="l">
              <a:defRPr sz="2400"/>
            </a:lvl2pPr>
            <a:lvl3pPr algn="l">
              <a:defRPr sz="2400"/>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34">
            <a:extLst>
              <a:ext uri="{FF2B5EF4-FFF2-40B4-BE49-F238E27FC236}">
                <a16:creationId xmlns:a16="http://schemas.microsoft.com/office/drawing/2014/main" id="{E75EB895-B2FE-0740-8F48-D3449A89DC12}"/>
              </a:ext>
            </a:extLst>
          </p:cNvPr>
          <p:cNvSpPr>
            <a:spLocks noGrp="1"/>
          </p:cNvSpPr>
          <p:nvPr>
            <p:ph type="body" sz="quarter" idx="23" hasCustomPrompt="1"/>
          </p:nvPr>
        </p:nvSpPr>
        <p:spPr>
          <a:xfrm>
            <a:off x="17600728" y="8339909"/>
            <a:ext cx="4159441" cy="694003"/>
          </a:xfrm>
        </p:spPr>
        <p:txBody>
          <a:bodyPr>
            <a:noAutofit/>
          </a:bodyPr>
          <a:lstStyle>
            <a:lvl1pPr marL="0" indent="0" algn="ctr">
              <a:buFontTx/>
              <a:buNone/>
              <a:defRPr sz="4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8" name="Text Placeholder 2">
            <a:extLst>
              <a:ext uri="{FF2B5EF4-FFF2-40B4-BE49-F238E27FC236}">
                <a16:creationId xmlns:a16="http://schemas.microsoft.com/office/drawing/2014/main" id="{D60F763E-D3C1-BB42-885A-30FE17A7AF7A}"/>
              </a:ext>
            </a:extLst>
          </p:cNvPr>
          <p:cNvSpPr>
            <a:spLocks noGrp="1"/>
          </p:cNvSpPr>
          <p:nvPr>
            <p:ph type="body" sz="quarter" idx="26"/>
          </p:nvPr>
        </p:nvSpPr>
        <p:spPr>
          <a:xfrm>
            <a:off x="16155987" y="9153852"/>
            <a:ext cx="6667500" cy="3101210"/>
          </a:xfrm>
        </p:spPr>
        <p:txBody>
          <a:bodyPr>
            <a:normAutofit/>
          </a:bodyPr>
          <a:lstStyle>
            <a:lvl1pPr algn="l">
              <a:defRPr sz="2400"/>
            </a:lvl1pPr>
            <a:lvl2pPr algn="l">
              <a:defRPr sz="2400"/>
            </a:lvl2pPr>
            <a:lvl3pPr algn="l">
              <a:defRPr sz="2400"/>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Folded Corner 27">
            <a:extLst>
              <a:ext uri="{FF2B5EF4-FFF2-40B4-BE49-F238E27FC236}">
                <a16:creationId xmlns:a16="http://schemas.microsoft.com/office/drawing/2014/main" id="{47418945-5941-E044-B544-3362DB946161}"/>
              </a:ext>
              <a:ext uri="{C183D7F6-B498-43B3-948B-1728B52AA6E4}">
                <adec:decorative xmlns:adec="http://schemas.microsoft.com/office/drawing/2017/decorative" val="1"/>
              </a:ext>
            </a:extLst>
          </p:cNvPr>
          <p:cNvSpPr/>
          <p:nvPr userDrawn="1"/>
        </p:nvSpPr>
        <p:spPr>
          <a:xfrm>
            <a:off x="77787" y="-2590800"/>
            <a:ext cx="11277600" cy="23325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labeled icons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either centered above the titles.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1757232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s 3 labeled circles">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266697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10113866"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5" name="Text Placeholder 34">
            <a:extLst>
              <a:ext uri="{FF2B5EF4-FFF2-40B4-BE49-F238E27FC236}">
                <a16:creationId xmlns:a16="http://schemas.microsoft.com/office/drawing/2014/main" id="{E75EB895-B2FE-0740-8F48-D3449A89DC12}"/>
              </a:ext>
            </a:extLst>
          </p:cNvPr>
          <p:cNvSpPr>
            <a:spLocks noGrp="1"/>
          </p:cNvSpPr>
          <p:nvPr>
            <p:ph type="body" sz="quarter" idx="23" hasCustomPrompt="1"/>
          </p:nvPr>
        </p:nvSpPr>
        <p:spPr>
          <a:xfrm>
            <a:off x="1760072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9" name="Rectangle 18">
            <a:extLst>
              <a:ext uri="{FF2B5EF4-FFF2-40B4-BE49-F238E27FC236}">
                <a16:creationId xmlns:a16="http://schemas.microsoft.com/office/drawing/2014/main" id="{2E324452-B55A-A246-B40D-81B82B4522C9}"/>
              </a:ext>
              <a:ext uri="{C183D7F6-B498-43B3-948B-1728B52AA6E4}">
                <adec:decorative xmlns:adec="http://schemas.microsoft.com/office/drawing/2017/decorative" val="1"/>
              </a:ext>
            </a:extLst>
          </p:cNvPr>
          <p:cNvSpPr/>
          <p:nvPr/>
        </p:nvSpPr>
        <p:spPr>
          <a:xfrm flipV="1">
            <a:off x="4363204"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35" name="Rectangle 34">
            <a:extLst>
              <a:ext uri="{FF2B5EF4-FFF2-40B4-BE49-F238E27FC236}">
                <a16:creationId xmlns:a16="http://schemas.microsoft.com/office/drawing/2014/main" id="{6709856D-B975-A64D-B536-1913971395D7}"/>
              </a:ext>
              <a:ext uri="{C183D7F6-B498-43B3-948B-1728B52AA6E4}">
                <adec:decorative xmlns:adec="http://schemas.microsoft.com/office/drawing/2017/decorative" val="1"/>
              </a:ext>
            </a:extLst>
          </p:cNvPr>
          <p:cNvSpPr/>
          <p:nvPr/>
        </p:nvSpPr>
        <p:spPr>
          <a:xfrm flipV="1">
            <a:off x="19296954"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38" name="Rectangle 37">
            <a:extLst>
              <a:ext uri="{FF2B5EF4-FFF2-40B4-BE49-F238E27FC236}">
                <a16:creationId xmlns:a16="http://schemas.microsoft.com/office/drawing/2014/main" id="{6708CCFF-D273-0D43-9381-04479E9D58AF}"/>
              </a:ext>
              <a:ext uri="{C183D7F6-B498-43B3-948B-1728B52AA6E4}">
                <adec:decorative xmlns:adec="http://schemas.microsoft.com/office/drawing/2017/decorative" val="1"/>
              </a:ext>
            </a:extLst>
          </p:cNvPr>
          <p:cNvSpPr/>
          <p:nvPr/>
        </p:nvSpPr>
        <p:spPr>
          <a:xfrm flipV="1">
            <a:off x="11810092"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0" name="Oval 19">
            <a:extLst>
              <a:ext uri="{FF2B5EF4-FFF2-40B4-BE49-F238E27FC236}">
                <a16:creationId xmlns:a16="http://schemas.microsoft.com/office/drawing/2014/main" id="{01E0F915-7E45-C343-9A6A-5BF1E435B44D}"/>
              </a:ext>
              <a:ext uri="{C183D7F6-B498-43B3-948B-1728B52AA6E4}">
                <adec:decorative xmlns:adec="http://schemas.microsoft.com/office/drawing/2017/decorative" val="1"/>
              </a:ext>
            </a:extLst>
          </p:cNvPr>
          <p:cNvSpPr/>
          <p:nvPr userDrawn="1"/>
        </p:nvSpPr>
        <p:spPr>
          <a:xfrm>
            <a:off x="270695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E9EDE8-96C5-814E-82C9-179C0A28A0A5}"/>
              </a:ext>
              <a:ext uri="{C183D7F6-B498-43B3-948B-1728B52AA6E4}">
                <adec:decorative xmlns:adec="http://schemas.microsoft.com/office/drawing/2017/decorative" val="1"/>
              </a:ext>
            </a:extLst>
          </p:cNvPr>
          <p:cNvSpPr/>
          <p:nvPr userDrawn="1"/>
        </p:nvSpPr>
        <p:spPr>
          <a:xfrm>
            <a:off x="1764070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1C99622-12D0-4C42-BE18-14A8AF687325}"/>
              </a:ext>
              <a:ext uri="{C183D7F6-B498-43B3-948B-1728B52AA6E4}">
                <adec:decorative xmlns:adec="http://schemas.microsoft.com/office/drawing/2017/decorative" val="1"/>
              </a:ext>
            </a:extLst>
          </p:cNvPr>
          <p:cNvSpPr/>
          <p:nvPr userDrawn="1"/>
        </p:nvSpPr>
        <p:spPr>
          <a:xfrm>
            <a:off x="10153839"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olded Corner 27">
            <a:extLst>
              <a:ext uri="{FF2B5EF4-FFF2-40B4-BE49-F238E27FC236}">
                <a16:creationId xmlns:a16="http://schemas.microsoft.com/office/drawing/2014/main" id="{47418945-5941-E044-B544-3362DB946161}"/>
              </a:ext>
              <a:ext uri="{C183D7F6-B498-43B3-948B-1728B52AA6E4}">
                <adec:decorative xmlns:adec="http://schemas.microsoft.com/office/drawing/2017/decorative" val="1"/>
              </a:ext>
            </a:extLst>
          </p:cNvPr>
          <p:cNvSpPr/>
          <p:nvPr userDrawn="1"/>
        </p:nvSpPr>
        <p:spPr>
          <a:xfrm>
            <a:off x="0" y="-3429000"/>
            <a:ext cx="11888788" cy="25611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to labeled icons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amber circle, or 1/3 of the icon just peaking out of the top of the circle.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2654917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s 3 labeled timelin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266697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10113866"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5" name="Text Placeholder 34">
            <a:extLst>
              <a:ext uri="{FF2B5EF4-FFF2-40B4-BE49-F238E27FC236}">
                <a16:creationId xmlns:a16="http://schemas.microsoft.com/office/drawing/2014/main" id="{E75EB895-B2FE-0740-8F48-D3449A89DC12}"/>
              </a:ext>
            </a:extLst>
          </p:cNvPr>
          <p:cNvSpPr>
            <a:spLocks noGrp="1"/>
          </p:cNvSpPr>
          <p:nvPr>
            <p:ph type="body" sz="quarter" idx="23" hasCustomPrompt="1"/>
          </p:nvPr>
        </p:nvSpPr>
        <p:spPr>
          <a:xfrm>
            <a:off x="1760072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8" name="Rectangle 17">
            <a:extLst>
              <a:ext uri="{FF2B5EF4-FFF2-40B4-BE49-F238E27FC236}">
                <a16:creationId xmlns:a16="http://schemas.microsoft.com/office/drawing/2014/main" id="{78632733-6A6A-044E-9CF2-50508AF11C49}"/>
              </a:ext>
              <a:ext uri="{C183D7F6-B498-43B3-948B-1728B52AA6E4}">
                <adec:decorative xmlns:adec="http://schemas.microsoft.com/office/drawing/2017/decorative" val="1"/>
              </a:ext>
            </a:extLst>
          </p:cNvPr>
          <p:cNvSpPr/>
          <p:nvPr userDrawn="1"/>
        </p:nvSpPr>
        <p:spPr>
          <a:xfrm flipV="1">
            <a:off x="4558347" y="10733308"/>
            <a:ext cx="15453360" cy="53208"/>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0" name="Oval 19">
            <a:extLst>
              <a:ext uri="{FF2B5EF4-FFF2-40B4-BE49-F238E27FC236}">
                <a16:creationId xmlns:a16="http://schemas.microsoft.com/office/drawing/2014/main" id="{01E0F915-7E45-C343-9A6A-5BF1E435B44D}"/>
              </a:ext>
              <a:ext uri="{C183D7F6-B498-43B3-948B-1728B52AA6E4}">
                <adec:decorative xmlns:adec="http://schemas.microsoft.com/office/drawing/2017/decorative" val="1"/>
              </a:ext>
            </a:extLst>
          </p:cNvPr>
          <p:cNvSpPr/>
          <p:nvPr userDrawn="1"/>
        </p:nvSpPr>
        <p:spPr>
          <a:xfrm>
            <a:off x="270695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E9EDE8-96C5-814E-82C9-179C0A28A0A5}"/>
              </a:ext>
              <a:ext uri="{C183D7F6-B498-43B3-948B-1728B52AA6E4}">
                <adec:decorative xmlns:adec="http://schemas.microsoft.com/office/drawing/2017/decorative" val="1"/>
              </a:ext>
            </a:extLst>
          </p:cNvPr>
          <p:cNvSpPr/>
          <p:nvPr userDrawn="1"/>
        </p:nvSpPr>
        <p:spPr>
          <a:xfrm>
            <a:off x="1764070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1C99622-12D0-4C42-BE18-14A8AF687325}"/>
              </a:ext>
              <a:ext uri="{C183D7F6-B498-43B3-948B-1728B52AA6E4}">
                <adec:decorative xmlns:adec="http://schemas.microsoft.com/office/drawing/2017/decorative" val="1"/>
              </a:ext>
            </a:extLst>
          </p:cNvPr>
          <p:cNvSpPr/>
          <p:nvPr userDrawn="1"/>
        </p:nvSpPr>
        <p:spPr>
          <a:xfrm>
            <a:off x="10153839"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lded Corner 20">
            <a:extLst>
              <a:ext uri="{FF2B5EF4-FFF2-40B4-BE49-F238E27FC236}">
                <a16:creationId xmlns:a16="http://schemas.microsoft.com/office/drawing/2014/main" id="{10478B8A-1E0F-004B-906B-A72102DE76B1}"/>
              </a:ext>
              <a:ext uri="{C183D7F6-B498-43B3-948B-1728B52AA6E4}">
                <adec:decorative xmlns:adec="http://schemas.microsoft.com/office/drawing/2017/decorative" val="1"/>
              </a:ext>
            </a:extLst>
          </p:cNvPr>
          <p:cNvSpPr/>
          <p:nvPr userDrawn="1"/>
        </p:nvSpPr>
        <p:spPr>
          <a:xfrm>
            <a:off x="0" y="-3189249"/>
            <a:ext cx="10725665" cy="25611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to labeled icons on a timeline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amber circle, or 1/3 of the icon just peaking out of the top of the circle.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5556764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s 3 labeled headshot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C559E2-B1C1-6347-A1CF-847D746DD275}"/>
              </a:ext>
            </a:extLst>
          </p:cNvPr>
          <p:cNvSpPr>
            <a:spLocks noGrp="1"/>
          </p:cNvSpPr>
          <p:nvPr>
            <p:ph type="title" hasCustomPrompt="1"/>
          </p:nvPr>
        </p:nvSpPr>
        <p:spPr/>
        <p:txBody>
          <a:bodyPr/>
          <a:lstStyle/>
          <a:p>
            <a:r>
              <a:rPr lang="en-US"/>
              <a:t>Enter slide title here</a:t>
            </a:r>
          </a:p>
        </p:txBody>
      </p:sp>
      <p:sp>
        <p:nvSpPr>
          <p:cNvPr id="24" name="Text Placeholder 8">
            <a:extLst>
              <a:ext uri="{FF2B5EF4-FFF2-40B4-BE49-F238E27FC236}">
                <a16:creationId xmlns:a16="http://schemas.microsoft.com/office/drawing/2014/main" id="{F438BD78-BBA8-9A44-B013-8160949F1732}"/>
              </a:ext>
            </a:extLst>
          </p:cNvPr>
          <p:cNvSpPr>
            <a:spLocks noGrp="1"/>
          </p:cNvSpPr>
          <p:nvPr>
            <p:ph type="body" sz="quarter" idx="17" hasCustomPrompt="1"/>
          </p:nvPr>
        </p:nvSpPr>
        <p:spPr>
          <a:xfrm>
            <a:off x="1441696" y="2429313"/>
            <a:ext cx="21611907" cy="904983"/>
          </a:xfrm>
        </p:spPr>
        <p:txBody>
          <a:bodyPr l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of descriptor here</a:t>
            </a:r>
          </a:p>
        </p:txBody>
      </p:sp>
      <p:sp>
        <p:nvSpPr>
          <p:cNvPr id="38" name="Text Placeholder 5">
            <a:extLst>
              <a:ext uri="{FF2B5EF4-FFF2-40B4-BE49-F238E27FC236}">
                <a16:creationId xmlns:a16="http://schemas.microsoft.com/office/drawing/2014/main" id="{3BD5F1E4-AF9E-A945-B1E2-1D6918191880}"/>
              </a:ext>
            </a:extLst>
          </p:cNvPr>
          <p:cNvSpPr>
            <a:spLocks noGrp="1"/>
          </p:cNvSpPr>
          <p:nvPr>
            <p:ph type="body" sz="quarter" idx="37" hasCustomPrompt="1"/>
          </p:nvPr>
        </p:nvSpPr>
        <p:spPr>
          <a:xfrm>
            <a:off x="1563687" y="9960962"/>
            <a:ext cx="6667499" cy="714704"/>
          </a:xfrm>
        </p:spPr>
        <p:txBody>
          <a:bodyPr>
            <a:normAutofit/>
          </a:bodyPr>
          <a:lstStyle>
            <a:lvl1pPr marL="0" marR="0" indent="0" algn="ctr"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1" i="0">
                <a:solidFill>
                  <a:schemeClr val="bg2"/>
                </a:solidFill>
                <a:latin typeface="Community Semibold" panose="02000303040000020003" pitchFamily="2"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title here</a:t>
            </a:r>
          </a:p>
          <a:p>
            <a:pPr lvl="0"/>
            <a:endParaRPr lang="en-US"/>
          </a:p>
        </p:txBody>
      </p:sp>
      <p:sp>
        <p:nvSpPr>
          <p:cNvPr id="26" name="Text Placeholder 5">
            <a:extLst>
              <a:ext uri="{FF2B5EF4-FFF2-40B4-BE49-F238E27FC236}">
                <a16:creationId xmlns:a16="http://schemas.microsoft.com/office/drawing/2014/main" id="{8E353F34-B760-9C47-88A8-9DC24C5A6E2D}"/>
              </a:ext>
            </a:extLst>
          </p:cNvPr>
          <p:cNvSpPr>
            <a:spLocks noGrp="1"/>
          </p:cNvSpPr>
          <p:nvPr>
            <p:ph type="body" sz="quarter" idx="29" hasCustomPrompt="1"/>
          </p:nvPr>
        </p:nvSpPr>
        <p:spPr>
          <a:xfrm>
            <a:off x="1599728" y="10820400"/>
            <a:ext cx="6667499" cy="1371601"/>
          </a:xfrm>
        </p:spPr>
        <p:txBody>
          <a:bodyPr>
            <a:normAutofit/>
          </a:bodyPr>
          <a:lstStyle>
            <a:lvl1pPr marL="0" marR="0" indent="0" algn="ctr"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0" i="0">
                <a:latin typeface="Community Light" panose="02000303040000020003" pitchFamily="2"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description here, no more than two lines</a:t>
            </a:r>
          </a:p>
          <a:p>
            <a:pPr lvl="0"/>
            <a:endParaRPr lang="en-US"/>
          </a:p>
        </p:txBody>
      </p:sp>
      <p:sp>
        <p:nvSpPr>
          <p:cNvPr id="39" name="Text Placeholder 5">
            <a:extLst>
              <a:ext uri="{FF2B5EF4-FFF2-40B4-BE49-F238E27FC236}">
                <a16:creationId xmlns:a16="http://schemas.microsoft.com/office/drawing/2014/main" id="{C3CC90EA-C377-D84C-B86F-C691DFE57376}"/>
              </a:ext>
            </a:extLst>
          </p:cNvPr>
          <p:cNvSpPr>
            <a:spLocks noGrp="1"/>
          </p:cNvSpPr>
          <p:nvPr>
            <p:ph type="body" sz="quarter" idx="38" hasCustomPrompt="1"/>
          </p:nvPr>
        </p:nvSpPr>
        <p:spPr>
          <a:xfrm>
            <a:off x="8859838" y="9960962"/>
            <a:ext cx="6667499" cy="714704"/>
          </a:xfrm>
        </p:spPr>
        <p:txBody>
          <a:bodyPr>
            <a:normAutofit/>
          </a:bodyPr>
          <a:lstStyle>
            <a:lvl1pPr marL="0" marR="0" indent="0" algn="ctr"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1" i="0">
                <a:solidFill>
                  <a:schemeClr val="bg2"/>
                </a:solidFill>
                <a:latin typeface="Community Semibold" panose="02000303040000020003" pitchFamily="2"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title here</a:t>
            </a:r>
          </a:p>
          <a:p>
            <a:pPr lvl="0"/>
            <a:endParaRPr lang="en-US"/>
          </a:p>
        </p:txBody>
      </p:sp>
      <p:sp>
        <p:nvSpPr>
          <p:cNvPr id="27" name="Text Placeholder 5">
            <a:extLst>
              <a:ext uri="{FF2B5EF4-FFF2-40B4-BE49-F238E27FC236}">
                <a16:creationId xmlns:a16="http://schemas.microsoft.com/office/drawing/2014/main" id="{46B0600E-DE2D-1042-A744-3B1BB9C2A67C}"/>
              </a:ext>
            </a:extLst>
          </p:cNvPr>
          <p:cNvSpPr>
            <a:spLocks noGrp="1"/>
          </p:cNvSpPr>
          <p:nvPr>
            <p:ph type="body" sz="quarter" idx="30" hasCustomPrompt="1"/>
          </p:nvPr>
        </p:nvSpPr>
        <p:spPr>
          <a:xfrm>
            <a:off x="8914926" y="10820400"/>
            <a:ext cx="6667501" cy="1371601"/>
          </a:xfrm>
        </p:spPr>
        <p:txBody>
          <a:bodyPr/>
          <a:lstStyle>
            <a:lvl1pPr marL="0" marR="0" indent="0" algn="ctr" defTabSz="1828891" rtl="0" eaLnBrk="1" fontAlgn="auto" latinLnBrk="0" hangingPunct="1">
              <a:lnSpc>
                <a:spcPct val="100000"/>
              </a:lnSpc>
              <a:spcBef>
                <a:spcPts val="0"/>
              </a:spcBef>
              <a:spcAft>
                <a:spcPts val="1200"/>
              </a:spcAft>
              <a:buClr>
                <a:srgbClr val="0A66C2"/>
              </a:buClr>
              <a:buSzTx/>
              <a:buFontTx/>
              <a:buNone/>
              <a:tabLst/>
              <a:defRPr sz="4400" b="0" i="0">
                <a:latin typeface="Community Light" panose="02000303040000020003" pitchFamily="2" charset="0"/>
              </a:defRPr>
            </a:lvl1pPr>
          </a:lstStyle>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r>
              <a:rPr lang="en-US"/>
              <a:t>Enter description here, no more than two lines</a:t>
            </a:r>
          </a:p>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endParaRPr lang="en-US"/>
          </a:p>
        </p:txBody>
      </p:sp>
      <p:sp>
        <p:nvSpPr>
          <p:cNvPr id="40" name="Text Placeholder 5">
            <a:extLst>
              <a:ext uri="{FF2B5EF4-FFF2-40B4-BE49-F238E27FC236}">
                <a16:creationId xmlns:a16="http://schemas.microsoft.com/office/drawing/2014/main" id="{5B3C21EA-009D-F449-BF01-88C7604A178E}"/>
              </a:ext>
            </a:extLst>
          </p:cNvPr>
          <p:cNvSpPr>
            <a:spLocks noGrp="1"/>
          </p:cNvSpPr>
          <p:nvPr>
            <p:ph type="body" sz="quarter" idx="39" hasCustomPrompt="1"/>
          </p:nvPr>
        </p:nvSpPr>
        <p:spPr>
          <a:xfrm>
            <a:off x="16194088" y="9960962"/>
            <a:ext cx="6667499" cy="714704"/>
          </a:xfrm>
        </p:spPr>
        <p:txBody>
          <a:bodyPr>
            <a:normAutofit/>
          </a:bodyPr>
          <a:lstStyle>
            <a:lvl1pPr marL="0" marR="0" indent="0" algn="ctr"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1" i="0">
                <a:solidFill>
                  <a:schemeClr val="bg2"/>
                </a:solidFill>
                <a:latin typeface="Community Semibold" panose="02000303040000020003" pitchFamily="2"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title here</a:t>
            </a:r>
          </a:p>
          <a:p>
            <a:pPr lvl="0"/>
            <a:endParaRPr lang="en-US"/>
          </a:p>
        </p:txBody>
      </p:sp>
      <p:sp>
        <p:nvSpPr>
          <p:cNvPr id="28" name="Text Placeholder 5">
            <a:extLst>
              <a:ext uri="{FF2B5EF4-FFF2-40B4-BE49-F238E27FC236}">
                <a16:creationId xmlns:a16="http://schemas.microsoft.com/office/drawing/2014/main" id="{1DDF0277-0F3A-1A4A-922F-C8812C83C8A7}"/>
              </a:ext>
            </a:extLst>
          </p:cNvPr>
          <p:cNvSpPr>
            <a:spLocks noGrp="1"/>
          </p:cNvSpPr>
          <p:nvPr>
            <p:ph type="body" sz="quarter" idx="31" hasCustomPrompt="1"/>
          </p:nvPr>
        </p:nvSpPr>
        <p:spPr>
          <a:xfrm>
            <a:off x="16230127" y="10820400"/>
            <a:ext cx="6629401" cy="1371601"/>
          </a:xfrm>
        </p:spPr>
        <p:txBody>
          <a:bodyPr/>
          <a:lstStyle>
            <a:lvl1pPr marL="0" marR="0" indent="0" algn="ctr" defTabSz="1828891" rtl="0" eaLnBrk="1" fontAlgn="auto" latinLnBrk="0" hangingPunct="1">
              <a:lnSpc>
                <a:spcPct val="100000"/>
              </a:lnSpc>
              <a:spcBef>
                <a:spcPts val="0"/>
              </a:spcBef>
              <a:spcAft>
                <a:spcPts val="1200"/>
              </a:spcAft>
              <a:buClr>
                <a:srgbClr val="0A66C2"/>
              </a:buClr>
              <a:buSzTx/>
              <a:buFontTx/>
              <a:buNone/>
              <a:tabLst/>
              <a:defRPr sz="4400" b="0" i="0">
                <a:latin typeface="Community Light" panose="02000303040000020003" pitchFamily="2" charset="0"/>
              </a:defRPr>
            </a:lvl1pPr>
          </a:lstStyle>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r>
              <a:rPr lang="en-US"/>
              <a:t>Enter description here, no more than two lines</a:t>
            </a:r>
          </a:p>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endParaRPr lang="en-US"/>
          </a:p>
        </p:txBody>
      </p:sp>
      <p:sp>
        <p:nvSpPr>
          <p:cNvPr id="32" name="Picture Placeholder 18">
            <a:extLst>
              <a:ext uri="{FF2B5EF4-FFF2-40B4-BE49-F238E27FC236}">
                <a16:creationId xmlns:a16="http://schemas.microsoft.com/office/drawing/2014/main" id="{56149305-BED9-904C-9C63-F55FD64CC6D1}"/>
              </a:ext>
              <a:ext uri="{C183D7F6-B498-43B3-948B-1728B52AA6E4}">
                <adec:decorative xmlns:adec="http://schemas.microsoft.com/office/drawing/2017/decorative" val="1"/>
              </a:ext>
            </a:extLst>
          </p:cNvPr>
          <p:cNvSpPr>
            <a:spLocks noGrp="1" noChangeAspect="1"/>
          </p:cNvSpPr>
          <p:nvPr>
            <p:ph type="pic" sz="quarter" idx="34" hasCustomPrompt="1"/>
          </p:nvPr>
        </p:nvSpPr>
        <p:spPr>
          <a:xfrm>
            <a:off x="2611437" y="4495800"/>
            <a:ext cx="4572000" cy="4572000"/>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5" name="Picture Placeholder 18">
            <a:extLst>
              <a:ext uri="{FF2B5EF4-FFF2-40B4-BE49-F238E27FC236}">
                <a16:creationId xmlns:a16="http://schemas.microsoft.com/office/drawing/2014/main" id="{D40A7656-0BEF-5140-923B-16AA0E226F18}"/>
              </a:ext>
              <a:ext uri="{C183D7F6-B498-43B3-948B-1728B52AA6E4}">
                <adec:decorative xmlns:adec="http://schemas.microsoft.com/office/drawing/2017/decorative" val="1"/>
              </a:ext>
            </a:extLst>
          </p:cNvPr>
          <p:cNvSpPr>
            <a:spLocks noGrp="1" noChangeAspect="1"/>
          </p:cNvSpPr>
          <p:nvPr>
            <p:ph type="pic" sz="quarter" idx="35" hasCustomPrompt="1"/>
          </p:nvPr>
        </p:nvSpPr>
        <p:spPr>
          <a:xfrm>
            <a:off x="9907587" y="4495800"/>
            <a:ext cx="4572000" cy="4572000"/>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6" name="Picture Placeholder 18">
            <a:extLst>
              <a:ext uri="{FF2B5EF4-FFF2-40B4-BE49-F238E27FC236}">
                <a16:creationId xmlns:a16="http://schemas.microsoft.com/office/drawing/2014/main" id="{0006BD86-25A1-2B4B-8661-C3E85EA44587}"/>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17203737" y="4495800"/>
            <a:ext cx="4572000" cy="4572000"/>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17" name="Folded Corner 16">
            <a:extLst>
              <a:ext uri="{FF2B5EF4-FFF2-40B4-BE49-F238E27FC236}">
                <a16:creationId xmlns:a16="http://schemas.microsoft.com/office/drawing/2014/main" id="{399AFD51-D319-F940-A582-607E99E03F1E}"/>
              </a:ext>
              <a:ext uri="{C183D7F6-B498-43B3-948B-1728B52AA6E4}">
                <adec:decorative xmlns:adec="http://schemas.microsoft.com/office/drawing/2017/decorative" val="1"/>
              </a:ext>
            </a:extLst>
          </p:cNvPr>
          <p:cNvSpPr/>
          <p:nvPr userDrawn="1"/>
        </p:nvSpPr>
        <p:spPr>
          <a:xfrm>
            <a:off x="29296" y="-2057400"/>
            <a:ext cx="13565187" cy="165792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separate headshots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47651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_title and imag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4C3876F6-6737-ED42-9572-D12BD6A307DB}"/>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D867D2C3-F72C-C741-A2D1-4ACD6E2302EA}"/>
              </a:ext>
            </a:extLst>
          </p:cNvPr>
          <p:cNvSpPr>
            <a:spLocks noGrp="1"/>
          </p:cNvSpPr>
          <p:nvPr>
            <p:ph type="title" hasCustomPrompt="1"/>
          </p:nvPr>
        </p:nvSpPr>
        <p:spPr>
          <a:xfrm>
            <a:off x="1483161" y="4267200"/>
            <a:ext cx="8137917" cy="2678112"/>
          </a:xfrm>
          <a:noFill/>
        </p:spPr>
        <p:txBody>
          <a:bodyPr vert="horz" lIns="0" tIns="45720" rIns="0" bIns="45720" rtlCol="0" anchor="b" anchorCtr="0">
            <a:normAutofit/>
          </a:bodyPr>
          <a:lstStyle>
            <a:lvl1pPr>
              <a:defRPr lang="en-US" sz="9600" dirty="0">
                <a:solidFill>
                  <a:schemeClr val="tx2"/>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9" name="subtitle">
            <a:extLst>
              <a:ext uri="{FF2B5EF4-FFF2-40B4-BE49-F238E27FC236}">
                <a16:creationId xmlns:a16="http://schemas.microsoft.com/office/drawing/2014/main" id="{2A191E84-A4DC-224C-BA0E-4FF8E96CA00C}"/>
              </a:ext>
            </a:extLst>
          </p:cNvPr>
          <p:cNvSpPr>
            <a:spLocks noGrp="1"/>
          </p:cNvSpPr>
          <p:nvPr>
            <p:ph type="body" sz="quarter" idx="12" hasCustomPrompt="1"/>
          </p:nvPr>
        </p:nvSpPr>
        <p:spPr>
          <a:xfrm>
            <a:off x="1525588" y="6976627"/>
            <a:ext cx="8055734"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0" name="slice">
            <a:extLst>
              <a:ext uri="{FF2B5EF4-FFF2-40B4-BE49-F238E27FC236}">
                <a16:creationId xmlns:a16="http://schemas.microsoft.com/office/drawing/2014/main" id="{B94B6B7B-E23D-A34D-996B-F4DF641CC63B}"/>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a:extLst>
              <a:ext uri="{FF2B5EF4-FFF2-40B4-BE49-F238E27FC236}">
                <a16:creationId xmlns:a16="http://schemas.microsoft.com/office/drawing/2014/main" id="{AA46B9BF-A808-F346-9201-4ED538FC3029}"/>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pic>
        <p:nvPicPr>
          <p:cNvPr id="13" name="Logo">
            <a:extLst>
              <a:ext uri="{FF2B5EF4-FFF2-40B4-BE49-F238E27FC236}">
                <a16:creationId xmlns:a16="http://schemas.microsoft.com/office/drawing/2014/main" id="{0430CB52-0B7E-B747-99C8-4EC8BFDC643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
        <p:nvSpPr>
          <p:cNvPr id="15" name="Folded Corner 14">
            <a:extLst>
              <a:ext uri="{FF2B5EF4-FFF2-40B4-BE49-F238E27FC236}">
                <a16:creationId xmlns:a16="http://schemas.microsoft.com/office/drawing/2014/main" id="{401B50AE-E863-7440-80F9-84CBB616E452}"/>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873999927"/>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grid (3x6)">
    <p:bg>
      <p:bgPr>
        <a:solidFill>
          <a:schemeClr val="bg1"/>
        </a:solidFill>
        <a:effectLst/>
      </p:bgPr>
    </p:bg>
    <p:spTree>
      <p:nvGrpSpPr>
        <p:cNvPr id="1" name=""/>
        <p:cNvGrpSpPr/>
        <p:nvPr/>
      </p:nvGrpSpPr>
      <p:grpSpPr>
        <a:xfrm>
          <a:off x="0" y="0"/>
          <a:ext cx="0" cy="0"/>
          <a:chOff x="0" y="0"/>
          <a:chExt cx="0" cy="0"/>
        </a:xfrm>
      </p:grpSpPr>
      <p:sp>
        <p:nvSpPr>
          <p:cNvPr id="32" name="Title Placeholder 1">
            <a:extLst>
              <a:ext uri="{FF2B5EF4-FFF2-40B4-BE49-F238E27FC236}">
                <a16:creationId xmlns:a16="http://schemas.microsoft.com/office/drawing/2014/main" id="{5271F159-C2E7-0946-BEF1-4A55FE275389}"/>
              </a:ext>
            </a:extLst>
          </p:cNvPr>
          <p:cNvSpPr>
            <a:spLocks noGrp="1"/>
          </p:cNvSpPr>
          <p:nvPr>
            <p:ph type="title" hasCustomPrompt="1"/>
          </p:nvPr>
        </p:nvSpPr>
        <p:spPr>
          <a:xfrm>
            <a:off x="1448013" y="1524001"/>
            <a:ext cx="21343555"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grpSp>
        <p:nvGrpSpPr>
          <p:cNvPr id="2" name="Group 1">
            <a:extLst>
              <a:ext uri="{FF2B5EF4-FFF2-40B4-BE49-F238E27FC236}">
                <a16:creationId xmlns:a16="http://schemas.microsoft.com/office/drawing/2014/main" id="{7AA82925-1379-B94C-8158-9502B4A2EB2B}"/>
              </a:ext>
            </a:extLst>
          </p:cNvPr>
          <p:cNvGrpSpPr/>
          <p:nvPr userDrawn="1"/>
        </p:nvGrpSpPr>
        <p:grpSpPr>
          <a:xfrm>
            <a:off x="1525588" y="3056020"/>
            <a:ext cx="21265981" cy="9380455"/>
            <a:chOff x="1525588" y="3056020"/>
            <a:chExt cx="21265981" cy="9380455"/>
          </a:xfrm>
        </p:grpSpPr>
        <p:cxnSp>
          <p:nvCxnSpPr>
            <p:cNvPr id="6" name="Straight Connector 5">
              <a:extLst>
                <a:ext uri="{FF2B5EF4-FFF2-40B4-BE49-F238E27FC236}">
                  <a16:creationId xmlns:a16="http://schemas.microsoft.com/office/drawing/2014/main" id="{8E9C36EE-755A-C348-ADE5-8B17FB667531}"/>
                </a:ext>
                <a:ext uri="{C183D7F6-B498-43B3-948B-1728B52AA6E4}">
                  <adec:decorative xmlns:adec="http://schemas.microsoft.com/office/drawing/2017/decorative" val="1"/>
                </a:ext>
              </a:extLst>
            </p:cNvPr>
            <p:cNvCxnSpPr>
              <a:cxnSpLocks/>
            </p:cNvCxnSpPr>
            <p:nvPr/>
          </p:nvCxnSpPr>
          <p:spPr>
            <a:xfrm>
              <a:off x="4997610"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009C63-85A0-2F4B-BE23-A581B989BFB7}"/>
                </a:ext>
                <a:ext uri="{C183D7F6-B498-43B3-948B-1728B52AA6E4}">
                  <adec:decorative xmlns:adec="http://schemas.microsoft.com/office/drawing/2017/decorative" val="1"/>
                </a:ext>
              </a:extLst>
            </p:cNvPr>
            <p:cNvCxnSpPr>
              <a:cxnSpLocks/>
            </p:cNvCxnSpPr>
            <p:nvPr/>
          </p:nvCxnSpPr>
          <p:spPr>
            <a:xfrm>
              <a:off x="860627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3E10AFC-F6FD-F44B-9A85-538422EEB00E}"/>
                </a:ext>
                <a:ext uri="{C183D7F6-B498-43B3-948B-1728B52AA6E4}">
                  <adec:decorative xmlns:adec="http://schemas.microsoft.com/office/drawing/2017/decorative" val="1"/>
                </a:ext>
              </a:extLst>
            </p:cNvPr>
            <p:cNvCxnSpPr>
              <a:cxnSpLocks/>
            </p:cNvCxnSpPr>
            <p:nvPr/>
          </p:nvCxnSpPr>
          <p:spPr>
            <a:xfrm>
              <a:off x="1221494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805AB2-452F-0041-9E4B-C20BAD0DFB40}"/>
                </a:ext>
                <a:ext uri="{C183D7F6-B498-43B3-948B-1728B52AA6E4}">
                  <adec:decorative xmlns:adec="http://schemas.microsoft.com/office/drawing/2017/decorative" val="1"/>
                </a:ext>
              </a:extLst>
            </p:cNvPr>
            <p:cNvCxnSpPr>
              <a:cxnSpLocks/>
            </p:cNvCxnSpPr>
            <p:nvPr/>
          </p:nvCxnSpPr>
          <p:spPr>
            <a:xfrm>
              <a:off x="2279156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02025E-F506-704C-802F-99F9B826A5ED}"/>
                </a:ext>
                <a:ext uri="{C183D7F6-B498-43B3-948B-1728B52AA6E4}">
                  <adec:decorative xmlns:adec="http://schemas.microsoft.com/office/drawing/2017/decorative" val="1"/>
                </a:ext>
              </a:extLst>
            </p:cNvPr>
            <p:cNvCxnSpPr>
              <a:cxnSpLocks/>
            </p:cNvCxnSpPr>
            <p:nvPr/>
          </p:nvCxnSpPr>
          <p:spPr>
            <a:xfrm>
              <a:off x="1525588" y="9309657"/>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5BB55E-876E-844F-AA0E-B4989293173F}"/>
                </a:ext>
                <a:ext uri="{C183D7F6-B498-43B3-948B-1728B52AA6E4}">
                  <adec:decorative xmlns:adec="http://schemas.microsoft.com/office/drawing/2017/decorative" val="1"/>
                </a:ext>
              </a:extLst>
            </p:cNvPr>
            <p:cNvCxnSpPr>
              <a:cxnSpLocks/>
            </p:cNvCxnSpPr>
            <p:nvPr/>
          </p:nvCxnSpPr>
          <p:spPr>
            <a:xfrm>
              <a:off x="1525588" y="6182839"/>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9A0870F-151D-9340-B941-6C02714B2FC1}"/>
                </a:ext>
                <a:ext uri="{C183D7F6-B498-43B3-948B-1728B52AA6E4}">
                  <adec:decorative xmlns:adec="http://schemas.microsoft.com/office/drawing/2017/decorative" val="1"/>
                </a:ext>
              </a:extLst>
            </p:cNvPr>
            <p:cNvCxnSpPr>
              <a:cxnSpLocks/>
            </p:cNvCxnSpPr>
            <p:nvPr/>
          </p:nvCxnSpPr>
          <p:spPr>
            <a:xfrm>
              <a:off x="15823617"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C6E3D3D-3C55-464D-8F51-BC021F9DD8CA}"/>
                </a:ext>
                <a:ext uri="{C183D7F6-B498-43B3-948B-1728B52AA6E4}">
                  <adec:decorative xmlns:adec="http://schemas.microsoft.com/office/drawing/2017/decorative" val="1"/>
                </a:ext>
              </a:extLst>
            </p:cNvPr>
            <p:cNvCxnSpPr>
              <a:cxnSpLocks/>
            </p:cNvCxnSpPr>
            <p:nvPr/>
          </p:nvCxnSpPr>
          <p:spPr>
            <a:xfrm>
              <a:off x="19432286"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4F389D-3A27-2C47-93E0-A67A49A3D569}"/>
                </a:ext>
                <a:ext uri="{C183D7F6-B498-43B3-948B-1728B52AA6E4}">
                  <adec:decorative xmlns:adec="http://schemas.microsoft.com/office/drawing/2017/decorative" val="1"/>
                </a:ext>
              </a:extLst>
            </p:cNvPr>
            <p:cNvCxnSpPr>
              <a:cxnSpLocks/>
            </p:cNvCxnSpPr>
            <p:nvPr/>
          </p:nvCxnSpPr>
          <p:spPr>
            <a:xfrm>
              <a:off x="153181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EE8312-1522-804E-8401-C9FD0F1A8C92}"/>
                </a:ext>
                <a:ext uri="{C183D7F6-B498-43B3-948B-1728B52AA6E4}">
                  <adec:decorative xmlns:adec="http://schemas.microsoft.com/office/drawing/2017/decorative" val="1"/>
                </a:ext>
              </a:extLst>
            </p:cNvPr>
            <p:cNvCxnSpPr>
              <a:cxnSpLocks/>
            </p:cNvCxnSpPr>
            <p:nvPr/>
          </p:nvCxnSpPr>
          <p:spPr>
            <a:xfrm>
              <a:off x="4997610"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8ED724E-22E6-9F4D-933B-F7F7F0B6C4A8}"/>
                </a:ext>
                <a:ext uri="{C183D7F6-B498-43B3-948B-1728B52AA6E4}">
                  <adec:decorative xmlns:adec="http://schemas.microsoft.com/office/drawing/2017/decorative" val="1"/>
                </a:ext>
              </a:extLst>
            </p:cNvPr>
            <p:cNvCxnSpPr>
              <a:cxnSpLocks/>
            </p:cNvCxnSpPr>
            <p:nvPr/>
          </p:nvCxnSpPr>
          <p:spPr>
            <a:xfrm>
              <a:off x="860627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3FD6C5B-7D72-4B41-BB95-40000A86F481}"/>
                </a:ext>
                <a:ext uri="{C183D7F6-B498-43B3-948B-1728B52AA6E4}">
                  <adec:decorative xmlns:adec="http://schemas.microsoft.com/office/drawing/2017/decorative" val="1"/>
                </a:ext>
              </a:extLst>
            </p:cNvPr>
            <p:cNvCxnSpPr>
              <a:cxnSpLocks/>
            </p:cNvCxnSpPr>
            <p:nvPr/>
          </p:nvCxnSpPr>
          <p:spPr>
            <a:xfrm>
              <a:off x="1221494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ABFB83-199D-8446-B0F7-8C93AE2D9AF9}"/>
                </a:ext>
                <a:ext uri="{C183D7F6-B498-43B3-948B-1728B52AA6E4}">
                  <adec:decorative xmlns:adec="http://schemas.microsoft.com/office/drawing/2017/decorative" val="1"/>
                </a:ext>
              </a:extLst>
            </p:cNvPr>
            <p:cNvCxnSpPr>
              <a:cxnSpLocks/>
            </p:cNvCxnSpPr>
            <p:nvPr/>
          </p:nvCxnSpPr>
          <p:spPr>
            <a:xfrm>
              <a:off x="1525588" y="12436474"/>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E0B132-7285-6C4A-8048-3CB82CF518BD}"/>
                </a:ext>
                <a:ext uri="{C183D7F6-B498-43B3-948B-1728B52AA6E4}">
                  <adec:decorative xmlns:adec="http://schemas.microsoft.com/office/drawing/2017/decorative" val="1"/>
                </a:ext>
              </a:extLst>
            </p:cNvPr>
            <p:cNvCxnSpPr>
              <a:cxnSpLocks/>
            </p:cNvCxnSpPr>
            <p:nvPr/>
          </p:nvCxnSpPr>
          <p:spPr>
            <a:xfrm>
              <a:off x="1525588" y="3056020"/>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BA4F2D-E008-EA4E-9766-A1A03921BCCB}"/>
                </a:ext>
                <a:ext uri="{C183D7F6-B498-43B3-948B-1728B52AA6E4}">
                  <adec:decorative xmlns:adec="http://schemas.microsoft.com/office/drawing/2017/decorative" val="1"/>
                </a:ext>
              </a:extLst>
            </p:cNvPr>
            <p:cNvCxnSpPr>
              <a:cxnSpLocks/>
            </p:cNvCxnSpPr>
            <p:nvPr/>
          </p:nvCxnSpPr>
          <p:spPr>
            <a:xfrm>
              <a:off x="15823617"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581FCF-9AAD-D44D-B159-3AA9675D41C8}"/>
                </a:ext>
                <a:ext uri="{C183D7F6-B498-43B3-948B-1728B52AA6E4}">
                  <adec:decorative xmlns:adec="http://schemas.microsoft.com/office/drawing/2017/decorative" val="1"/>
                </a:ext>
              </a:extLst>
            </p:cNvPr>
            <p:cNvCxnSpPr>
              <a:cxnSpLocks/>
            </p:cNvCxnSpPr>
            <p:nvPr/>
          </p:nvCxnSpPr>
          <p:spPr>
            <a:xfrm>
              <a:off x="19432286"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D4F1CE-7330-694E-AEE4-8D0703B2C50D}"/>
                </a:ext>
                <a:ext uri="{C183D7F6-B498-43B3-948B-1728B52AA6E4}">
                  <adec:decorative xmlns:adec="http://schemas.microsoft.com/office/drawing/2017/decorative" val="1"/>
                </a:ext>
              </a:extLst>
            </p:cNvPr>
            <p:cNvCxnSpPr>
              <a:cxnSpLocks/>
            </p:cNvCxnSpPr>
            <p:nvPr userDrawn="1"/>
          </p:nvCxnSpPr>
          <p:spPr>
            <a:xfrm>
              <a:off x="2279156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A030A1-AF7F-AC48-9BC2-0927CCB7D74E}"/>
                </a:ext>
                <a:ext uri="{C183D7F6-B498-43B3-948B-1728B52AA6E4}">
                  <adec:decorative xmlns:adec="http://schemas.microsoft.com/office/drawing/2017/decorative" val="1"/>
                </a:ext>
              </a:extLst>
            </p:cNvPr>
            <p:cNvCxnSpPr>
              <a:cxnSpLocks/>
            </p:cNvCxnSpPr>
            <p:nvPr userDrawn="1"/>
          </p:nvCxnSpPr>
          <p:spPr>
            <a:xfrm>
              <a:off x="153181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9D5E961-70F1-1A46-8D42-96FC4D359122}"/>
                </a:ext>
                <a:ext uri="{C183D7F6-B498-43B3-948B-1728B52AA6E4}">
                  <adec:decorative xmlns:adec="http://schemas.microsoft.com/office/drawing/2017/decorative" val="1"/>
                </a:ext>
              </a:extLst>
            </p:cNvPr>
            <p:cNvCxnSpPr>
              <a:cxnSpLocks/>
            </p:cNvCxnSpPr>
            <p:nvPr userDrawn="1"/>
          </p:nvCxnSpPr>
          <p:spPr>
            <a:xfrm>
              <a:off x="4997610"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95D76FD-9B43-1444-8800-03FF03F40B1E}"/>
                </a:ext>
                <a:ext uri="{C183D7F6-B498-43B3-948B-1728B52AA6E4}">
                  <adec:decorative xmlns:adec="http://schemas.microsoft.com/office/drawing/2017/decorative" val="1"/>
                </a:ext>
              </a:extLst>
            </p:cNvPr>
            <p:cNvCxnSpPr>
              <a:cxnSpLocks/>
            </p:cNvCxnSpPr>
            <p:nvPr userDrawn="1"/>
          </p:nvCxnSpPr>
          <p:spPr>
            <a:xfrm>
              <a:off x="860627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E9BD1B-AC19-6C44-845E-99FDDA823066}"/>
                </a:ext>
                <a:ext uri="{C183D7F6-B498-43B3-948B-1728B52AA6E4}">
                  <adec:decorative xmlns:adec="http://schemas.microsoft.com/office/drawing/2017/decorative" val="1"/>
                </a:ext>
              </a:extLst>
            </p:cNvPr>
            <p:cNvCxnSpPr>
              <a:cxnSpLocks/>
            </p:cNvCxnSpPr>
            <p:nvPr userDrawn="1"/>
          </p:nvCxnSpPr>
          <p:spPr>
            <a:xfrm>
              <a:off x="1221494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42B022F-A0AA-5B4D-9688-78C8976B9EF2}"/>
                </a:ext>
                <a:ext uri="{C183D7F6-B498-43B3-948B-1728B52AA6E4}">
                  <adec:decorative xmlns:adec="http://schemas.microsoft.com/office/drawing/2017/decorative" val="1"/>
                </a:ext>
              </a:extLst>
            </p:cNvPr>
            <p:cNvCxnSpPr>
              <a:cxnSpLocks/>
            </p:cNvCxnSpPr>
            <p:nvPr userDrawn="1"/>
          </p:nvCxnSpPr>
          <p:spPr>
            <a:xfrm>
              <a:off x="1525588" y="12436474"/>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630070F-77D7-F345-AC89-0DE7AFE6AEED}"/>
                </a:ext>
                <a:ext uri="{C183D7F6-B498-43B3-948B-1728B52AA6E4}">
                  <adec:decorative xmlns:adec="http://schemas.microsoft.com/office/drawing/2017/decorative" val="1"/>
                </a:ext>
              </a:extLst>
            </p:cNvPr>
            <p:cNvCxnSpPr>
              <a:cxnSpLocks/>
            </p:cNvCxnSpPr>
            <p:nvPr userDrawn="1"/>
          </p:nvCxnSpPr>
          <p:spPr>
            <a:xfrm>
              <a:off x="1525588" y="3056020"/>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27F19E-20CE-7243-9EB4-DCD351807B19}"/>
                </a:ext>
                <a:ext uri="{C183D7F6-B498-43B3-948B-1728B52AA6E4}">
                  <adec:decorative xmlns:adec="http://schemas.microsoft.com/office/drawing/2017/decorative" val="1"/>
                </a:ext>
              </a:extLst>
            </p:cNvPr>
            <p:cNvCxnSpPr>
              <a:cxnSpLocks/>
            </p:cNvCxnSpPr>
            <p:nvPr userDrawn="1"/>
          </p:nvCxnSpPr>
          <p:spPr>
            <a:xfrm>
              <a:off x="15823617"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25C5827-EFD4-F54E-B790-2512B58E3B8D}"/>
                </a:ext>
                <a:ext uri="{C183D7F6-B498-43B3-948B-1728B52AA6E4}">
                  <adec:decorative xmlns:adec="http://schemas.microsoft.com/office/drawing/2017/decorative" val="1"/>
                </a:ext>
              </a:extLst>
            </p:cNvPr>
            <p:cNvCxnSpPr>
              <a:cxnSpLocks/>
            </p:cNvCxnSpPr>
            <p:nvPr userDrawn="1"/>
          </p:nvCxnSpPr>
          <p:spPr>
            <a:xfrm>
              <a:off x="19432286"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Folded Corner 36">
            <a:extLst>
              <a:ext uri="{FF2B5EF4-FFF2-40B4-BE49-F238E27FC236}">
                <a16:creationId xmlns:a16="http://schemas.microsoft.com/office/drawing/2014/main" id="{1A380ED7-51F7-C745-B74F-C1F08A32CEC8}"/>
              </a:ext>
              <a:ext uri="{C183D7F6-B498-43B3-948B-1728B52AA6E4}">
                <adec:decorative xmlns:adec="http://schemas.microsoft.com/office/drawing/2017/decorative" val="1"/>
              </a:ext>
            </a:extLst>
          </p:cNvPr>
          <p:cNvSpPr/>
          <p:nvPr userDrawn="1"/>
        </p:nvSpPr>
        <p:spPr>
          <a:xfrm>
            <a:off x="0" y="-3189249"/>
            <a:ext cx="10725665" cy="25611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separate icons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inside dotted lines.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801716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2667001"/>
            <a:ext cx="13260387" cy="20842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a:t>
            </a:r>
            <a:r>
              <a:rPr lang="fr-FR"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6249592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green_big idea centered">
    <p:bg>
      <p:bgPr>
        <a:solidFill>
          <a:srgbClr val="FDE3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rgbClr val="FDFAF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accent1"/>
                </a:solidFill>
                <a:latin typeface="Community Light" panose="02000303040000020003" pitchFamily="2" charset="0"/>
                <a:ea typeface="+mn-ea"/>
                <a:cs typeface="+mn-cs"/>
              </a:defRPr>
            </a:lvl1pPr>
          </a:lstStyle>
          <a:p>
            <a:pPr lvl="0"/>
            <a:r>
              <a:rPr lang="en-US"/>
              <a:t>Enter a big idea or statement here in two lines</a:t>
            </a:r>
          </a:p>
        </p:txBody>
      </p:sp>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Tree>
    <p:extLst>
      <p:ext uri="{BB962C8B-B14F-4D97-AF65-F5344CB8AC3E}">
        <p14:creationId xmlns:p14="http://schemas.microsoft.com/office/powerpoint/2010/main" val="7918015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mber_big idea centered">
    <p:bg>
      <p:bgPr>
        <a:solidFill>
          <a:srgbClr val="FCE2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rgbClr val="FCF9F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accent4"/>
                </a:solidFill>
                <a:latin typeface="Community Light" panose="02000303040000020003" pitchFamily="2" charset="0"/>
                <a:ea typeface="+mn-ea"/>
                <a:cs typeface="+mn-cs"/>
              </a:defRPr>
            </a:lvl1pPr>
          </a:lstStyle>
          <a:p>
            <a:pPr lvl="0"/>
            <a:r>
              <a:rPr lang="en-US"/>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6" name="Folded Corner 5">
            <a:extLst>
              <a:ext uri="{FF2B5EF4-FFF2-40B4-BE49-F238E27FC236}">
                <a16:creationId xmlns:a16="http://schemas.microsoft.com/office/drawing/2014/main" id="{86871362-1221-E24A-8B86-F169BD9474F6}"/>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4318368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red_big idea centered">
    <p:bg>
      <p:bgPr>
        <a:solidFill>
          <a:srgbClr val="FCE2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7" name="Folded Corner 6">
            <a:extLst>
              <a:ext uri="{FF2B5EF4-FFF2-40B4-BE49-F238E27FC236}">
                <a16:creationId xmlns:a16="http://schemas.microsoft.com/office/drawing/2014/main" id="{4547C242-AA8D-8F45-B6B8-EC8C9B35F869}"/>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1717537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ue_big idea centered">
    <p:bg>
      <p:bgPr>
        <a:solidFill>
          <a:srgbClr val="FCE2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bg2"/>
                </a:solidFill>
                <a:latin typeface="Community Light" panose="02000303040000020003" pitchFamily="2" charset="0"/>
                <a:ea typeface="+mn-ea"/>
                <a:cs typeface="+mn-cs"/>
              </a:defRPr>
            </a:lvl1pPr>
          </a:lstStyle>
          <a:p>
            <a:pPr lvl="0"/>
            <a:r>
              <a:rPr lang="en-US"/>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6" name="Folded Corner 5">
            <a:extLst>
              <a:ext uri="{FF2B5EF4-FFF2-40B4-BE49-F238E27FC236}">
                <a16:creationId xmlns:a16="http://schemas.microsoft.com/office/drawing/2014/main" id="{D65FE803-F115-8F42-A2EA-E9CEDDCB874F}"/>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7637098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arkamber_big idea centered">
    <p:bg>
      <p:bgPr>
        <a:solidFill>
          <a:srgbClr val="FCE2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accent2"/>
                </a:solidFill>
                <a:latin typeface="Community Light" panose="02000303040000020003" pitchFamily="2" charset="0"/>
                <a:ea typeface="+mn-ea"/>
                <a:cs typeface="+mn-cs"/>
              </a:defRPr>
            </a:lvl1pPr>
          </a:lstStyle>
          <a:p>
            <a:pPr lvl="0"/>
            <a:r>
              <a:rPr lang="en-US"/>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6" name="Folded Corner 5">
            <a:extLst>
              <a:ext uri="{FF2B5EF4-FFF2-40B4-BE49-F238E27FC236}">
                <a16:creationId xmlns:a16="http://schemas.microsoft.com/office/drawing/2014/main" id="{4920AB94-78E4-D74B-BEAA-55460A00D237}"/>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1801005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rgbClr val="F2EDE6"/>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908B66-F50B-F444-8A48-1CC72021890C}"/>
              </a:ext>
            </a:extLst>
          </p:cNvPr>
          <p:cNvSpPr>
            <a:spLocks noGrp="1"/>
          </p:cNvSpPr>
          <p:nvPr>
            <p:ph type="body" sz="quarter" idx="10" hasCustomPrompt="1"/>
          </p:nvPr>
        </p:nvSpPr>
        <p:spPr>
          <a:xfrm>
            <a:off x="1310699" y="5029200"/>
            <a:ext cx="17919412" cy="3657600"/>
          </a:xfrm>
        </p:spPr>
        <p:txBody>
          <a:bodyPr/>
          <a:lstStyle>
            <a:lvl1pPr>
              <a:defRPr lang="en-US" sz="25000" kern="1200" smtClean="0">
                <a:solidFill>
                  <a:schemeClr val="accent2"/>
                </a:solidFill>
                <a:latin typeface="Community Light" panose="02000303040000020003" pitchFamily="2" charset="0"/>
                <a:ea typeface="Source Sans Pro ExtraLight" charset="0"/>
                <a:cs typeface="Source Sans Pro ExtraLight" charset="0"/>
              </a:defRPr>
            </a:lvl1pPr>
            <a:lvl2pPr>
              <a:defRPr lang="en-US" sz="25000" kern="1200" smtClean="0">
                <a:solidFill>
                  <a:srgbClr val="43712E"/>
                </a:solidFill>
                <a:latin typeface="Community Light" panose="02000303040000020003" pitchFamily="2" charset="0"/>
                <a:ea typeface="Source Sans Pro ExtraLight" charset="0"/>
                <a:cs typeface="Source Sans Pro ExtraLight" charset="0"/>
              </a:defRPr>
            </a:lvl2pPr>
          </a:lstStyle>
          <a:p>
            <a:pPr lvl="0"/>
            <a:r>
              <a:rPr lang="en-US"/>
              <a:t>Divider slide</a:t>
            </a:r>
          </a:p>
        </p:txBody>
      </p:sp>
    </p:spTree>
    <p:extLst>
      <p:ext uri="{BB962C8B-B14F-4D97-AF65-F5344CB8AC3E}">
        <p14:creationId xmlns:p14="http://schemas.microsoft.com/office/powerpoint/2010/main" val="29106729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rgbClr val="FDE3BA"/>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908B66-F50B-F444-8A48-1CC72021890C}"/>
              </a:ext>
            </a:extLst>
          </p:cNvPr>
          <p:cNvSpPr>
            <a:spLocks noGrp="1"/>
          </p:cNvSpPr>
          <p:nvPr>
            <p:ph type="body" sz="quarter" idx="10" hasCustomPrompt="1"/>
          </p:nvPr>
        </p:nvSpPr>
        <p:spPr>
          <a:xfrm>
            <a:off x="1310699" y="5029200"/>
            <a:ext cx="17919412" cy="3657600"/>
          </a:xfrm>
        </p:spPr>
        <p:txBody>
          <a:bodyPr/>
          <a:lstStyle>
            <a:lvl1pPr>
              <a:defRPr lang="en-US" sz="25000" kern="1200" smtClean="0">
                <a:solidFill>
                  <a:schemeClr val="accent3"/>
                </a:solidFill>
                <a:latin typeface="Community Light" panose="02000303040000020003" pitchFamily="2" charset="0"/>
                <a:ea typeface="Source Sans Pro ExtraLight" charset="0"/>
                <a:cs typeface="Source Sans Pro ExtraLight" charset="0"/>
              </a:defRPr>
            </a:lvl1pPr>
            <a:lvl2pPr>
              <a:defRPr lang="en-US" sz="25000" kern="1200" smtClean="0">
                <a:solidFill>
                  <a:srgbClr val="43712E"/>
                </a:solidFill>
                <a:latin typeface="Community Light" panose="02000303040000020003" pitchFamily="2" charset="0"/>
                <a:ea typeface="Source Sans Pro ExtraLight" charset="0"/>
                <a:cs typeface="Source Sans Pro ExtraLight" charset="0"/>
              </a:defRPr>
            </a:lvl2pPr>
          </a:lstStyle>
          <a:p>
            <a:pPr lvl="0"/>
            <a:r>
              <a:rPr lang="en-US"/>
              <a:t>Divider slide</a:t>
            </a:r>
          </a:p>
        </p:txBody>
      </p:sp>
    </p:spTree>
    <p:extLst>
      <p:ext uri="{BB962C8B-B14F-4D97-AF65-F5344CB8AC3E}">
        <p14:creationId xmlns:p14="http://schemas.microsoft.com/office/powerpoint/2010/main" val="18550964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ne big line 1">
    <p:bg>
      <p:bgPr>
        <a:solidFill>
          <a:srgbClr val="F2EDE6"/>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AD4178-ACFA-F648-B604-6492FE5D62E5}"/>
              </a:ext>
            </a:extLst>
          </p:cNvPr>
          <p:cNvSpPr>
            <a:spLocks noGrp="1"/>
          </p:cNvSpPr>
          <p:nvPr>
            <p:ph type="body" sz="quarter" idx="10" hasCustomPrompt="1"/>
          </p:nvPr>
        </p:nvSpPr>
        <p:spPr>
          <a:xfrm>
            <a:off x="1525588" y="6234689"/>
            <a:ext cx="21259800" cy="5086453"/>
          </a:xfrm>
        </p:spPr>
        <p:txBody>
          <a:bodyPr/>
          <a:lstStyle>
            <a:lvl1pPr>
              <a:defRPr lang="en-US" sz="40000" kern="1200" smtClean="0">
                <a:solidFill>
                  <a:schemeClr val="accent2"/>
                </a:solidFill>
                <a:latin typeface="Community Light" panose="02000303040000020003" pitchFamily="2" charset="0"/>
                <a:ea typeface="+mn-ea"/>
                <a:cs typeface="+mn-cs"/>
                <a:sym typeface="LKN Sans"/>
              </a:defRPr>
            </a:lvl1pPr>
          </a:lstStyle>
          <a:p>
            <a:pPr lvl="0"/>
            <a:r>
              <a:rPr lang="en-US"/>
              <a:t>One line.</a:t>
            </a:r>
          </a:p>
        </p:txBody>
      </p:sp>
      <p:sp>
        <p:nvSpPr>
          <p:cNvPr id="3" name="Folded Corner 2">
            <a:extLst>
              <a:ext uri="{FF2B5EF4-FFF2-40B4-BE49-F238E27FC236}">
                <a16:creationId xmlns:a16="http://schemas.microsoft.com/office/drawing/2014/main" id="{6A0E3F99-35EB-AC4D-AEF0-EE704725E84D}"/>
              </a:ext>
              <a:ext uri="{C183D7F6-B498-43B3-948B-1728B52AA6E4}">
                <adec:decorative xmlns:adec="http://schemas.microsoft.com/office/drawing/2017/decorative" val="1"/>
              </a:ext>
            </a:extLst>
          </p:cNvPr>
          <p:cNvSpPr/>
          <p:nvPr userDrawn="1"/>
        </p:nvSpPr>
        <p:spPr>
          <a:xfrm>
            <a:off x="-19194" y="-2438400"/>
            <a:ext cx="7869382" cy="20017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2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767309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_title and imag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432638B-DCFD-5D49-AEA0-794A232C5A4C}"/>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C9A5A748-8D3D-9D42-A88F-5126998B95CF}"/>
              </a:ext>
            </a:extLst>
          </p:cNvPr>
          <p:cNvSpPr>
            <a:spLocks noGrp="1"/>
          </p:cNvSpPr>
          <p:nvPr>
            <p:ph type="title" hasCustomPrompt="1"/>
          </p:nvPr>
        </p:nvSpPr>
        <p:spPr>
          <a:xfrm>
            <a:off x="1483161" y="4267200"/>
            <a:ext cx="8058404" cy="2678112"/>
          </a:xfrm>
          <a:noFill/>
        </p:spPr>
        <p:txBody>
          <a:bodyPr vert="horz" lIns="0" tIns="45720" rIns="0" bIns="45720" rtlCol="0" anchor="b" anchorCtr="0">
            <a:normAutofit/>
          </a:bodyPr>
          <a:lstStyle>
            <a:lvl1pPr>
              <a:defRPr lang="en-US" sz="9600" dirty="0">
                <a:solidFill>
                  <a:schemeClr val="bg2"/>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11" name="subtitle">
            <a:extLst>
              <a:ext uri="{FF2B5EF4-FFF2-40B4-BE49-F238E27FC236}">
                <a16:creationId xmlns:a16="http://schemas.microsoft.com/office/drawing/2014/main" id="{A52E9E6A-AC29-5349-A06D-B596FD0D77BA}"/>
              </a:ext>
            </a:extLst>
          </p:cNvPr>
          <p:cNvSpPr>
            <a:spLocks noGrp="1"/>
          </p:cNvSpPr>
          <p:nvPr>
            <p:ph type="body" sz="quarter" idx="12" hasCustomPrompt="1"/>
          </p:nvPr>
        </p:nvSpPr>
        <p:spPr>
          <a:xfrm>
            <a:off x="1525588" y="6976627"/>
            <a:ext cx="8055734"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2" name="slice">
            <a:extLst>
              <a:ext uri="{FF2B5EF4-FFF2-40B4-BE49-F238E27FC236}">
                <a16:creationId xmlns:a16="http://schemas.microsoft.com/office/drawing/2014/main" id="{982CEEB8-C128-5A45-A032-18DB4AB55FCD}"/>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a:extLst>
              <a:ext uri="{FF2B5EF4-FFF2-40B4-BE49-F238E27FC236}">
                <a16:creationId xmlns:a16="http://schemas.microsoft.com/office/drawing/2014/main" id="{BB04F243-2949-F948-A4B3-BCF5448C6923}"/>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pic>
        <p:nvPicPr>
          <p:cNvPr id="13" name="Logo">
            <a:extLst>
              <a:ext uri="{FF2B5EF4-FFF2-40B4-BE49-F238E27FC236}">
                <a16:creationId xmlns:a16="http://schemas.microsoft.com/office/drawing/2014/main" id="{74FCEC4C-72EE-D748-9E41-50A05813384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
        <p:nvSpPr>
          <p:cNvPr id="14" name="Folded Corner 13">
            <a:extLst>
              <a:ext uri="{FF2B5EF4-FFF2-40B4-BE49-F238E27FC236}">
                <a16:creationId xmlns:a16="http://schemas.microsoft.com/office/drawing/2014/main" id="{E9B9BD45-56CA-9045-AF14-AA94A2D2411A}"/>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5976592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ne big line 2">
    <p:bg>
      <p:bgPr>
        <a:solidFill>
          <a:srgbClr val="FCE2BA"/>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AD4178-ACFA-F648-B604-6492FE5D62E5}"/>
              </a:ext>
            </a:extLst>
          </p:cNvPr>
          <p:cNvSpPr>
            <a:spLocks noGrp="1"/>
          </p:cNvSpPr>
          <p:nvPr>
            <p:ph type="body" sz="quarter" idx="10" hasCustomPrompt="1"/>
          </p:nvPr>
        </p:nvSpPr>
        <p:spPr>
          <a:xfrm>
            <a:off x="1525588" y="6234690"/>
            <a:ext cx="21259800" cy="5021139"/>
          </a:xfrm>
        </p:spPr>
        <p:txBody>
          <a:bodyPr/>
          <a:lstStyle>
            <a:lvl1pPr>
              <a:defRPr lang="en-US" sz="40000" kern="1200" smtClean="0">
                <a:solidFill>
                  <a:srgbClr val="004083"/>
                </a:solidFill>
                <a:latin typeface="Community Light" panose="02000303040000020003" pitchFamily="2" charset="0"/>
                <a:ea typeface="+mn-ea"/>
                <a:cs typeface="+mn-cs"/>
                <a:sym typeface="LKN Sans"/>
              </a:defRPr>
            </a:lvl1pPr>
          </a:lstStyle>
          <a:p>
            <a:pPr lvl="0"/>
            <a:r>
              <a:rPr lang="en-US"/>
              <a:t>One line.</a:t>
            </a:r>
          </a:p>
        </p:txBody>
      </p:sp>
      <p:sp>
        <p:nvSpPr>
          <p:cNvPr id="3" name="Folded Corner 2">
            <a:extLst>
              <a:ext uri="{FF2B5EF4-FFF2-40B4-BE49-F238E27FC236}">
                <a16:creationId xmlns:a16="http://schemas.microsoft.com/office/drawing/2014/main" id="{B762A06C-F60B-0448-AE3A-9F66BF449F16}"/>
              </a:ext>
              <a:ext uri="{C183D7F6-B498-43B3-948B-1728B52AA6E4}">
                <adec:decorative xmlns:adec="http://schemas.microsoft.com/office/drawing/2017/decorative" val="1"/>
              </a:ext>
            </a:extLst>
          </p:cNvPr>
          <p:cNvSpPr/>
          <p:nvPr userDrawn="1"/>
        </p:nvSpPr>
        <p:spPr>
          <a:xfrm>
            <a:off x="-19194" y="-2438400"/>
            <a:ext cx="7869382" cy="20017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2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7421535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g statement 1">
    <p:bg>
      <p:bgPr>
        <a:solidFill>
          <a:srgbClr val="F2EDE6"/>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2BBE07-F008-B94F-9B92-E867E6F79BE2}"/>
              </a:ext>
            </a:extLst>
          </p:cNvPr>
          <p:cNvSpPr>
            <a:spLocks noGrp="1"/>
          </p:cNvSpPr>
          <p:nvPr>
            <p:ph type="body" sz="quarter" idx="10" hasCustomPrompt="1"/>
          </p:nvPr>
        </p:nvSpPr>
        <p:spPr>
          <a:xfrm>
            <a:off x="1438656" y="3259322"/>
            <a:ext cx="17597489" cy="6771084"/>
          </a:xfrm>
          <a:ln w="12700">
            <a:miter lim="400000"/>
          </a:ln>
        </p:spPr>
        <p:txBody>
          <a:bodyPr wrap="square" lIns="50800" tIns="50800" rIns="50800" bIns="50800" anchor="t">
            <a:spAutoFit/>
          </a:bodyPr>
          <a:lstStyle>
            <a:lvl1pPr>
              <a:lnSpc>
                <a:spcPts val="25000"/>
              </a:lnSpc>
              <a:spcBef>
                <a:spcPts val="0"/>
              </a:spcBef>
              <a:defRPr lang="en-US" sz="25000" smtClean="0">
                <a:solidFill>
                  <a:schemeClr val="accent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r>
              <a:rPr lang="en-US"/>
              <a:t>Big statement </a:t>
            </a:r>
          </a:p>
          <a:p>
            <a:pPr lvl="0"/>
            <a:r>
              <a:rPr lang="en-US"/>
              <a:t>on two lines.</a:t>
            </a:r>
          </a:p>
        </p:txBody>
      </p:sp>
      <p:sp>
        <p:nvSpPr>
          <p:cNvPr id="3" name="Folded Corner 2">
            <a:extLst>
              <a:ext uri="{FF2B5EF4-FFF2-40B4-BE49-F238E27FC236}">
                <a16:creationId xmlns:a16="http://schemas.microsoft.com/office/drawing/2014/main" id="{45A50143-06EF-CE46-A81B-81F2C506F853}"/>
              </a:ext>
              <a:ext uri="{C183D7F6-B498-43B3-948B-1728B52AA6E4}">
                <adec:decorative xmlns:adec="http://schemas.microsoft.com/office/drawing/2017/decorative" val="1"/>
              </a:ext>
            </a:extLst>
          </p:cNvPr>
          <p:cNvSpPr/>
          <p:nvPr userDrawn="1"/>
        </p:nvSpPr>
        <p:spPr>
          <a:xfrm>
            <a:off x="-19195" y="-2438400"/>
            <a:ext cx="8859983" cy="20017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approx 5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3972515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ig statement 2">
    <p:bg>
      <p:bgPr>
        <a:solidFill>
          <a:srgbClr val="FCE2BA"/>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94F418E-74A2-B549-B662-BAD5C588FFD2}"/>
              </a:ext>
            </a:extLst>
          </p:cNvPr>
          <p:cNvSpPr>
            <a:spLocks noGrp="1"/>
          </p:cNvSpPr>
          <p:nvPr>
            <p:ph type="body" sz="quarter" idx="10" hasCustomPrompt="1"/>
          </p:nvPr>
        </p:nvSpPr>
        <p:spPr>
          <a:xfrm>
            <a:off x="1438656" y="3259322"/>
            <a:ext cx="17597489" cy="6771084"/>
          </a:xfrm>
          <a:ln w="12700">
            <a:miter lim="400000"/>
          </a:ln>
        </p:spPr>
        <p:txBody>
          <a:bodyPr wrap="square" lIns="50800" tIns="50800" rIns="50800" bIns="50800" anchor="t">
            <a:spAutoFit/>
          </a:bodyPr>
          <a:lstStyle>
            <a:lvl1pPr>
              <a:lnSpc>
                <a:spcPts val="25000"/>
              </a:lnSpc>
              <a:spcBef>
                <a:spcPts val="0"/>
              </a:spcBef>
              <a:defRPr lang="en-US" sz="25000" smtClean="0">
                <a:solidFill>
                  <a:schemeClr val="accent3"/>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r>
              <a:rPr lang="en-US"/>
              <a:t>Big statement </a:t>
            </a:r>
          </a:p>
          <a:p>
            <a:pPr lvl="0"/>
            <a:r>
              <a:rPr lang="en-US"/>
              <a:t>on two lines.</a:t>
            </a:r>
          </a:p>
        </p:txBody>
      </p:sp>
      <p:sp>
        <p:nvSpPr>
          <p:cNvPr id="4" name="Folded Corner 3">
            <a:extLst>
              <a:ext uri="{FF2B5EF4-FFF2-40B4-BE49-F238E27FC236}">
                <a16:creationId xmlns:a16="http://schemas.microsoft.com/office/drawing/2014/main" id="{C979EA68-3093-D141-A858-23364C9794C4}"/>
              </a:ext>
              <a:ext uri="{C183D7F6-B498-43B3-948B-1728B52AA6E4}">
                <adec:decorative xmlns:adec="http://schemas.microsoft.com/office/drawing/2017/decorative" val="1"/>
              </a:ext>
            </a:extLst>
          </p:cNvPr>
          <p:cNvSpPr/>
          <p:nvPr userDrawn="1"/>
        </p:nvSpPr>
        <p:spPr>
          <a:xfrm>
            <a:off x="-19195" y="-2438400"/>
            <a:ext cx="8859983" cy="20017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approx 5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9159283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ig stat 1">
    <p:bg>
      <p:bgPr>
        <a:solidFill>
          <a:srgbClr val="E9E5DF"/>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94F418E-74A2-B549-B662-BAD5C588FFD2}"/>
              </a:ext>
            </a:extLst>
          </p:cNvPr>
          <p:cNvSpPr>
            <a:spLocks noGrp="1"/>
          </p:cNvSpPr>
          <p:nvPr>
            <p:ph type="body" sz="quarter" idx="10" hasCustomPrompt="1"/>
          </p:nvPr>
        </p:nvSpPr>
        <p:spPr>
          <a:xfrm>
            <a:off x="1588168" y="3167883"/>
            <a:ext cx="21363272" cy="10026371"/>
          </a:xfrm>
          <a:noFill/>
          <a:ln>
            <a:noFill/>
          </a:ln>
        </p:spPr>
        <p:txBody>
          <a:bodyPr lIns="0" tIns="0" rIns="0" bIns="0" anchor="ctr"/>
          <a:lstStyle>
            <a:lvl1pPr algn="l">
              <a:defRPr lang="en-US" sz="75000" kern="0" dirty="0">
                <a:solidFill>
                  <a:schemeClr val="accent2"/>
                </a:solidFill>
                <a:latin typeface="Community" panose="02000303040000020003" pitchFamily="2" charset="0"/>
                <a:ea typeface="Source Sans Pro" charset="0"/>
                <a:cs typeface="Source Sans Pro" charset="0"/>
              </a:defRPr>
            </a:lvl1pPr>
          </a:lstStyle>
          <a:p>
            <a:pPr lvl="0" algn="ctr" defTabSz="914349"/>
            <a:r>
              <a:rPr lang="en-US"/>
              <a:t>##%</a:t>
            </a:r>
          </a:p>
        </p:txBody>
      </p:sp>
      <p:sp>
        <p:nvSpPr>
          <p:cNvPr id="6" name="Title 5">
            <a:extLst>
              <a:ext uri="{FF2B5EF4-FFF2-40B4-BE49-F238E27FC236}">
                <a16:creationId xmlns:a16="http://schemas.microsoft.com/office/drawing/2014/main" id="{B21FC7F9-2325-DD44-B419-43E3213F4F27}"/>
              </a:ext>
            </a:extLst>
          </p:cNvPr>
          <p:cNvSpPr>
            <a:spLocks noGrp="1"/>
          </p:cNvSpPr>
          <p:nvPr>
            <p:ph type="title"/>
          </p:nvPr>
        </p:nvSpPr>
        <p:spPr/>
        <p:txBody>
          <a:bodyPr/>
          <a:lstStyle/>
          <a:p>
            <a:r>
              <a:rPr lang="en-US"/>
              <a:t>Click to edit Master title style</a:t>
            </a:r>
          </a:p>
        </p:txBody>
      </p:sp>
      <p:sp>
        <p:nvSpPr>
          <p:cNvPr id="4" name="Folded Corner 3">
            <a:extLst>
              <a:ext uri="{FF2B5EF4-FFF2-40B4-BE49-F238E27FC236}">
                <a16:creationId xmlns:a16="http://schemas.microsoft.com/office/drawing/2014/main" id="{7ADE2F85-DCD5-8B4C-B886-2841AE65F418}"/>
              </a:ext>
              <a:ext uri="{C183D7F6-B498-43B3-948B-1728B52AA6E4}">
                <adec:decorative xmlns:adec="http://schemas.microsoft.com/office/drawing/2017/decorative" val="1"/>
              </a:ext>
            </a:extLst>
          </p:cNvPr>
          <p:cNvSpPr/>
          <p:nvPr userDrawn="1"/>
        </p:nvSpPr>
        <p:spPr>
          <a:xfrm>
            <a:off x="-19194" y="-2209800"/>
            <a:ext cx="7945582" cy="17731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Highlight a key percentage statistic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2066870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ig stat 2">
    <p:bg>
      <p:bgPr>
        <a:solidFill>
          <a:srgbClr val="FCE2BA"/>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94F418E-74A2-B549-B662-BAD5C588FFD2}"/>
              </a:ext>
            </a:extLst>
          </p:cNvPr>
          <p:cNvSpPr>
            <a:spLocks noGrp="1"/>
          </p:cNvSpPr>
          <p:nvPr>
            <p:ph type="body" sz="quarter" idx="10" hasCustomPrompt="1"/>
          </p:nvPr>
        </p:nvSpPr>
        <p:spPr>
          <a:xfrm>
            <a:off x="1588168" y="3167883"/>
            <a:ext cx="21363272" cy="10026371"/>
          </a:xfrm>
          <a:noFill/>
          <a:ln>
            <a:noFill/>
          </a:ln>
        </p:spPr>
        <p:txBody>
          <a:bodyPr lIns="0" tIns="0" rIns="0" bIns="0" anchor="ctr"/>
          <a:lstStyle>
            <a:lvl1pPr>
              <a:defRPr lang="en-US" sz="75000" kern="0" dirty="0">
                <a:solidFill>
                  <a:srgbClr val="004083"/>
                </a:solidFill>
                <a:latin typeface="Community" panose="02000303040000020003" pitchFamily="2" charset="0"/>
                <a:ea typeface="Source Sans Pro" charset="0"/>
                <a:cs typeface="Source Sans Pro" charset="0"/>
              </a:defRPr>
            </a:lvl1pPr>
          </a:lstStyle>
          <a:p>
            <a:pPr lvl="0" algn="ctr" defTabSz="914349"/>
            <a:r>
              <a:rPr lang="en-US"/>
              <a:t>##%</a:t>
            </a:r>
          </a:p>
        </p:txBody>
      </p:sp>
      <p:sp>
        <p:nvSpPr>
          <p:cNvPr id="6" name="Title 5">
            <a:extLst>
              <a:ext uri="{FF2B5EF4-FFF2-40B4-BE49-F238E27FC236}">
                <a16:creationId xmlns:a16="http://schemas.microsoft.com/office/drawing/2014/main" id="{B21FC7F9-2325-DD44-B419-43E3213F4F27}"/>
              </a:ext>
            </a:extLst>
          </p:cNvPr>
          <p:cNvSpPr>
            <a:spLocks noGrp="1"/>
          </p:cNvSpPr>
          <p:nvPr>
            <p:ph type="title"/>
          </p:nvPr>
        </p:nvSpPr>
        <p:spPr/>
        <p:txBody>
          <a:bodyPr/>
          <a:lstStyle/>
          <a:p>
            <a:r>
              <a:rPr lang="en-US"/>
              <a:t>Click to edit Master title style</a:t>
            </a:r>
          </a:p>
        </p:txBody>
      </p:sp>
      <p:sp>
        <p:nvSpPr>
          <p:cNvPr id="4" name="Folded Corner 3">
            <a:extLst>
              <a:ext uri="{FF2B5EF4-FFF2-40B4-BE49-F238E27FC236}">
                <a16:creationId xmlns:a16="http://schemas.microsoft.com/office/drawing/2014/main" id="{B811AE24-E23A-6D44-8DDA-55E7075C404C}"/>
              </a:ext>
              <a:ext uri="{C183D7F6-B498-43B3-948B-1728B52AA6E4}">
                <adec:decorative xmlns:adec="http://schemas.microsoft.com/office/drawing/2017/decorative" val="1"/>
              </a:ext>
            </a:extLst>
          </p:cNvPr>
          <p:cNvSpPr/>
          <p:nvPr userDrawn="1"/>
        </p:nvSpPr>
        <p:spPr>
          <a:xfrm>
            <a:off x="-19194" y="-2209800"/>
            <a:ext cx="7945582" cy="17731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Highlight a key percentage statistic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6333898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s on circle">
    <p:bg>
      <p:bgPr>
        <a:solidFill>
          <a:schemeClr val="bg1"/>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EC220BF-5702-E140-B084-436B86915FA9}"/>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357BD5F-2865-1A4D-8858-392495A70891}"/>
              </a:ext>
            </a:extLst>
          </p:cNvPr>
          <p:cNvSpPr>
            <a:spLocks noGrp="1"/>
          </p:cNvSpPr>
          <p:nvPr>
            <p:ph type="title" hasCustomPrompt="1"/>
          </p:nvPr>
        </p:nvSpPr>
        <p:spPr>
          <a:xfrm>
            <a:off x="1468437" y="5659394"/>
            <a:ext cx="14039851" cy="1564103"/>
          </a:xfrm>
          <a:noFill/>
        </p:spPr>
        <p:txBody>
          <a:bodyPr vert="horz" lIns="0" tIns="45720" rIns="0" bIns="45720" rtlCol="0" anchor="b" anchorCtr="0">
            <a:noAutofit/>
          </a:bodyPr>
          <a:lstStyle>
            <a:lvl1pPr>
              <a:defRPr lang="en-US" sz="11500">
                <a:ea typeface="+mn-ea"/>
                <a:cs typeface="+mn-cs"/>
              </a:defRPr>
            </a:lvl1pPr>
          </a:lstStyle>
          <a:p>
            <a:pPr lvl="0"/>
            <a:r>
              <a:rPr lang="en-US"/>
              <a:t>Enter slide title here</a:t>
            </a:r>
          </a:p>
        </p:txBody>
      </p:sp>
      <p:sp>
        <p:nvSpPr>
          <p:cNvPr id="27" name="Text Placeholder 30">
            <a:extLst>
              <a:ext uri="{FF2B5EF4-FFF2-40B4-BE49-F238E27FC236}">
                <a16:creationId xmlns:a16="http://schemas.microsoft.com/office/drawing/2014/main" id="{6595053C-D752-1745-BB77-A09561D3B4D9}"/>
              </a:ext>
            </a:extLst>
          </p:cNvPr>
          <p:cNvSpPr>
            <a:spLocks noGrp="1"/>
          </p:cNvSpPr>
          <p:nvPr>
            <p:ph type="body" sz="quarter" idx="11" hasCustomPrompt="1"/>
          </p:nvPr>
        </p:nvSpPr>
        <p:spPr>
          <a:xfrm>
            <a:off x="1524216" y="7430079"/>
            <a:ext cx="10364572" cy="1502393"/>
          </a:xfrm>
        </p:spPr>
        <p:txBody>
          <a:bodyPr>
            <a:noAutofit/>
          </a:bodyPr>
          <a:lstStyle>
            <a:lvl1pPr marL="0" indent="0">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 no more than two lines.</a:t>
            </a:r>
          </a:p>
        </p:txBody>
      </p:sp>
      <p:sp>
        <p:nvSpPr>
          <p:cNvPr id="7" name="Folded Corner 6">
            <a:extLst>
              <a:ext uri="{FF2B5EF4-FFF2-40B4-BE49-F238E27FC236}">
                <a16:creationId xmlns:a16="http://schemas.microsoft.com/office/drawing/2014/main" id="{509E1B02-CF01-B940-AADE-7D13697F9AE7}"/>
              </a:ext>
              <a:ext uri="{C183D7F6-B498-43B3-948B-1728B52AA6E4}">
                <adec:decorative xmlns:adec="http://schemas.microsoft.com/office/drawing/2017/decorative" val="1"/>
              </a:ext>
            </a:extLst>
          </p:cNvPr>
          <p:cNvSpPr/>
          <p:nvPr userDrawn="1"/>
        </p:nvSpPr>
        <p:spPr>
          <a:xfrm>
            <a:off x="0" y="-2051223"/>
            <a:ext cx="7512908" cy="1365421"/>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fr-FR" sz="2400">
                <a:solidFill>
                  <a:schemeClr val="tx1"/>
                </a:solidFill>
                <a:latin typeface="Source Sans Pro" charset="0"/>
                <a:ea typeface="Source Sans Pro" charset="0"/>
                <a:cs typeface="Source Sans Pro" charset="0"/>
              </a:rPr>
              <a:t>Used to set up a section, or call out key point with subtitles</a:t>
            </a:r>
          </a:p>
        </p:txBody>
      </p:sp>
    </p:spTree>
    <p:extLst>
      <p:ext uri="{BB962C8B-B14F-4D97-AF65-F5344CB8AC3E}">
        <p14:creationId xmlns:p14="http://schemas.microsoft.com/office/powerpoint/2010/main" val="36602193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s 6 section titles">
    <p:bg>
      <p:bgPr>
        <a:solidFill>
          <a:srgbClr val="FEFAF5"/>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461621D-109D-2040-8C3C-3AC7457C3556}"/>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80FB8-A02B-0143-BBAB-E8E04F8406BA}"/>
              </a:ext>
            </a:extLst>
          </p:cNvPr>
          <p:cNvSpPr>
            <a:spLocks noGrp="1"/>
          </p:cNvSpPr>
          <p:nvPr>
            <p:ph type="title" hasCustomPrompt="1"/>
          </p:nvPr>
        </p:nvSpPr>
        <p:spPr>
          <a:xfrm>
            <a:off x="1394296" y="4843849"/>
            <a:ext cx="6410761" cy="2379650"/>
          </a:xfrm>
        </p:spPr>
        <p:txBody>
          <a:bodyPr anchor="b" anchorCtr="0"/>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Enter slide title here in 2 lines</a:t>
            </a:r>
          </a:p>
        </p:txBody>
      </p:sp>
      <p:sp>
        <p:nvSpPr>
          <p:cNvPr id="27" name="Text Placeholder 30">
            <a:extLst>
              <a:ext uri="{FF2B5EF4-FFF2-40B4-BE49-F238E27FC236}">
                <a16:creationId xmlns:a16="http://schemas.microsoft.com/office/drawing/2014/main" id="{6595053C-D752-1745-BB77-A09561D3B4D9}"/>
              </a:ext>
            </a:extLst>
          </p:cNvPr>
          <p:cNvSpPr>
            <a:spLocks noGrp="1"/>
          </p:cNvSpPr>
          <p:nvPr>
            <p:ph type="body" sz="quarter" idx="11" hasCustomPrompt="1"/>
          </p:nvPr>
        </p:nvSpPr>
        <p:spPr>
          <a:xfrm>
            <a:off x="1474788" y="7430079"/>
            <a:ext cx="6092280"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4" name="Text Placeholder 3">
            <a:extLst>
              <a:ext uri="{FF2B5EF4-FFF2-40B4-BE49-F238E27FC236}">
                <a16:creationId xmlns:a16="http://schemas.microsoft.com/office/drawing/2014/main" id="{FDDA4FDE-EFC5-2545-9D20-1F72ACCFEE41}"/>
              </a:ext>
            </a:extLst>
          </p:cNvPr>
          <p:cNvSpPr>
            <a:spLocks noGrp="1"/>
          </p:cNvSpPr>
          <p:nvPr>
            <p:ph type="body" sz="quarter" idx="12" hasCustomPrompt="1"/>
          </p:nvPr>
        </p:nvSpPr>
        <p:spPr>
          <a:xfrm>
            <a:off x="8845628"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28" name="Text Placeholder 3">
            <a:extLst>
              <a:ext uri="{FF2B5EF4-FFF2-40B4-BE49-F238E27FC236}">
                <a16:creationId xmlns:a16="http://schemas.microsoft.com/office/drawing/2014/main" id="{927AD6EC-8A53-2E45-94C5-2B94C423D850}"/>
              </a:ext>
            </a:extLst>
          </p:cNvPr>
          <p:cNvSpPr>
            <a:spLocks noGrp="1"/>
          </p:cNvSpPr>
          <p:nvPr>
            <p:ph type="body" sz="quarter" idx="14" hasCustomPrompt="1"/>
          </p:nvPr>
        </p:nvSpPr>
        <p:spPr>
          <a:xfrm>
            <a:off x="12414097"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30" name="Text Placeholder 3">
            <a:extLst>
              <a:ext uri="{FF2B5EF4-FFF2-40B4-BE49-F238E27FC236}">
                <a16:creationId xmlns:a16="http://schemas.microsoft.com/office/drawing/2014/main" id="{F1CDD139-94AA-CB4F-8ED9-000727094CD9}"/>
              </a:ext>
            </a:extLst>
          </p:cNvPr>
          <p:cNvSpPr>
            <a:spLocks noGrp="1"/>
          </p:cNvSpPr>
          <p:nvPr>
            <p:ph type="body" sz="quarter" idx="16" hasCustomPrompt="1"/>
          </p:nvPr>
        </p:nvSpPr>
        <p:spPr>
          <a:xfrm>
            <a:off x="15933537"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25" name="Text Placeholder 3">
            <a:extLst>
              <a:ext uri="{FF2B5EF4-FFF2-40B4-BE49-F238E27FC236}">
                <a16:creationId xmlns:a16="http://schemas.microsoft.com/office/drawing/2014/main" id="{7EA01AD8-7B02-DE4D-B535-D9C3E904FC1A}"/>
              </a:ext>
            </a:extLst>
          </p:cNvPr>
          <p:cNvSpPr>
            <a:spLocks noGrp="1"/>
          </p:cNvSpPr>
          <p:nvPr>
            <p:ph type="body" sz="quarter" idx="13" hasCustomPrompt="1"/>
          </p:nvPr>
        </p:nvSpPr>
        <p:spPr>
          <a:xfrm>
            <a:off x="8845628" y="9170272"/>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29" name="Text Placeholder 3">
            <a:extLst>
              <a:ext uri="{FF2B5EF4-FFF2-40B4-BE49-F238E27FC236}">
                <a16:creationId xmlns:a16="http://schemas.microsoft.com/office/drawing/2014/main" id="{84DB555F-F80F-EC4F-B46A-CE3440A9A3F5}"/>
              </a:ext>
            </a:extLst>
          </p:cNvPr>
          <p:cNvSpPr>
            <a:spLocks noGrp="1"/>
          </p:cNvSpPr>
          <p:nvPr>
            <p:ph type="body" sz="quarter" idx="15" hasCustomPrompt="1"/>
          </p:nvPr>
        </p:nvSpPr>
        <p:spPr>
          <a:xfrm>
            <a:off x="12414096" y="9170272"/>
            <a:ext cx="3094191"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31" name="Text Placeholder 3">
            <a:extLst>
              <a:ext uri="{FF2B5EF4-FFF2-40B4-BE49-F238E27FC236}">
                <a16:creationId xmlns:a16="http://schemas.microsoft.com/office/drawing/2014/main" id="{9D92CEA0-FD5F-8748-A1E3-880335AB1523}"/>
              </a:ext>
            </a:extLst>
          </p:cNvPr>
          <p:cNvSpPr>
            <a:spLocks noGrp="1"/>
          </p:cNvSpPr>
          <p:nvPr>
            <p:ph type="body" sz="quarter" idx="17" hasCustomPrompt="1"/>
          </p:nvPr>
        </p:nvSpPr>
        <p:spPr>
          <a:xfrm>
            <a:off x="15933537" y="9170272"/>
            <a:ext cx="3171695"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5" name="Rectangle 4">
            <a:extLst>
              <a:ext uri="{FF2B5EF4-FFF2-40B4-BE49-F238E27FC236}">
                <a16:creationId xmlns:a16="http://schemas.microsoft.com/office/drawing/2014/main" id="{A4A1C487-F91A-084C-92D2-456BFE86D514}"/>
              </a:ext>
              <a:ext uri="{C183D7F6-B498-43B3-948B-1728B52AA6E4}">
                <adec:decorative xmlns:adec="http://schemas.microsoft.com/office/drawing/2017/decorative" val="1"/>
              </a:ext>
            </a:extLst>
          </p:cNvPr>
          <p:cNvSpPr/>
          <p:nvPr userDrawn="1"/>
        </p:nvSpPr>
        <p:spPr>
          <a:xfrm>
            <a:off x="8861707" y="3602177"/>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8800">
                <a:solidFill>
                  <a:schemeClr val="accent1"/>
                </a:solidFill>
                <a:latin typeface="Community Light" panose="02000303040000020003" pitchFamily="2" charset="0"/>
              </a:rPr>
              <a:t>1</a:t>
            </a:r>
          </a:p>
        </p:txBody>
      </p:sp>
      <p:sp>
        <p:nvSpPr>
          <p:cNvPr id="8" name="Rectangle 7">
            <a:extLst>
              <a:ext uri="{FF2B5EF4-FFF2-40B4-BE49-F238E27FC236}">
                <a16:creationId xmlns:a16="http://schemas.microsoft.com/office/drawing/2014/main" id="{B4B54036-B4DD-AC47-BE6A-F70EB0426066}"/>
              </a:ext>
              <a:ext uri="{C183D7F6-B498-43B3-948B-1728B52AA6E4}">
                <adec:decorative xmlns:adec="http://schemas.microsoft.com/office/drawing/2017/decorative" val="1"/>
              </a:ext>
            </a:extLst>
          </p:cNvPr>
          <p:cNvSpPr/>
          <p:nvPr userDrawn="1"/>
        </p:nvSpPr>
        <p:spPr>
          <a:xfrm>
            <a:off x="12399532" y="3602177"/>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8800">
                <a:solidFill>
                  <a:schemeClr val="accent1"/>
                </a:solidFill>
                <a:latin typeface="Community Light" panose="02000303040000020003" pitchFamily="2" charset="0"/>
              </a:rPr>
              <a:t>2</a:t>
            </a:r>
          </a:p>
        </p:txBody>
      </p:sp>
      <p:sp>
        <p:nvSpPr>
          <p:cNvPr id="10" name="Rectangle 9">
            <a:extLst>
              <a:ext uri="{FF2B5EF4-FFF2-40B4-BE49-F238E27FC236}">
                <a16:creationId xmlns:a16="http://schemas.microsoft.com/office/drawing/2014/main" id="{2791CDDB-3082-9942-A238-71E9C55437EA}"/>
              </a:ext>
              <a:ext uri="{C183D7F6-B498-43B3-948B-1728B52AA6E4}">
                <adec:decorative xmlns:adec="http://schemas.microsoft.com/office/drawing/2017/decorative" val="1"/>
              </a:ext>
            </a:extLst>
          </p:cNvPr>
          <p:cNvSpPr/>
          <p:nvPr userDrawn="1"/>
        </p:nvSpPr>
        <p:spPr>
          <a:xfrm>
            <a:off x="15914049" y="3602177"/>
            <a:ext cx="1188721"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8800">
                <a:solidFill>
                  <a:schemeClr val="accent1"/>
                </a:solidFill>
                <a:latin typeface="Community Light" panose="02000303040000020003" pitchFamily="2" charset="0"/>
              </a:rPr>
              <a:t>3</a:t>
            </a:r>
          </a:p>
        </p:txBody>
      </p:sp>
      <p:sp>
        <p:nvSpPr>
          <p:cNvPr id="35" name="Rectangle 34">
            <a:extLst>
              <a:ext uri="{FF2B5EF4-FFF2-40B4-BE49-F238E27FC236}">
                <a16:creationId xmlns:a16="http://schemas.microsoft.com/office/drawing/2014/main" id="{BA7320F5-99DB-B748-8BD5-97F284BD0DB9}"/>
              </a:ext>
              <a:ext uri="{C183D7F6-B498-43B3-948B-1728B52AA6E4}">
                <adec:decorative xmlns:adec="http://schemas.microsoft.com/office/drawing/2017/decorative" val="1"/>
              </a:ext>
            </a:extLst>
          </p:cNvPr>
          <p:cNvSpPr/>
          <p:nvPr userDrawn="1"/>
        </p:nvSpPr>
        <p:spPr>
          <a:xfrm>
            <a:off x="8861707" y="7574368"/>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8800">
                <a:solidFill>
                  <a:schemeClr val="accent1"/>
                </a:solidFill>
                <a:latin typeface="Community Light" panose="02000303040000020003" pitchFamily="2" charset="0"/>
              </a:rPr>
              <a:t>4</a:t>
            </a:r>
          </a:p>
        </p:txBody>
      </p:sp>
      <p:sp>
        <p:nvSpPr>
          <p:cNvPr id="36" name="Rectangle 35">
            <a:extLst>
              <a:ext uri="{FF2B5EF4-FFF2-40B4-BE49-F238E27FC236}">
                <a16:creationId xmlns:a16="http://schemas.microsoft.com/office/drawing/2014/main" id="{A5384C6E-EE30-724D-8AE6-FB96A19C904A}"/>
              </a:ext>
              <a:ext uri="{C183D7F6-B498-43B3-948B-1728B52AA6E4}">
                <adec:decorative xmlns:adec="http://schemas.microsoft.com/office/drawing/2017/decorative" val="1"/>
              </a:ext>
            </a:extLst>
          </p:cNvPr>
          <p:cNvSpPr/>
          <p:nvPr userDrawn="1"/>
        </p:nvSpPr>
        <p:spPr>
          <a:xfrm>
            <a:off x="12399532" y="7574368"/>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8800">
                <a:solidFill>
                  <a:schemeClr val="accent1"/>
                </a:solidFill>
                <a:latin typeface="Community Light" panose="02000303040000020003" pitchFamily="2" charset="0"/>
              </a:rPr>
              <a:t>5</a:t>
            </a:r>
          </a:p>
        </p:txBody>
      </p:sp>
      <p:sp>
        <p:nvSpPr>
          <p:cNvPr id="37" name="Rectangle 36">
            <a:extLst>
              <a:ext uri="{FF2B5EF4-FFF2-40B4-BE49-F238E27FC236}">
                <a16:creationId xmlns:a16="http://schemas.microsoft.com/office/drawing/2014/main" id="{6E307D58-3737-524C-B117-7302FE514DC6}"/>
              </a:ext>
              <a:ext uri="{C183D7F6-B498-43B3-948B-1728B52AA6E4}">
                <adec:decorative xmlns:adec="http://schemas.microsoft.com/office/drawing/2017/decorative" val="1"/>
              </a:ext>
            </a:extLst>
          </p:cNvPr>
          <p:cNvSpPr/>
          <p:nvPr userDrawn="1"/>
        </p:nvSpPr>
        <p:spPr>
          <a:xfrm>
            <a:off x="15914049" y="7574368"/>
            <a:ext cx="1188721"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8800">
                <a:solidFill>
                  <a:schemeClr val="accent1"/>
                </a:solidFill>
                <a:latin typeface="Community Light" panose="02000303040000020003" pitchFamily="2" charset="0"/>
              </a:rPr>
              <a:t>6</a:t>
            </a:r>
          </a:p>
        </p:txBody>
      </p:sp>
      <p:sp>
        <p:nvSpPr>
          <p:cNvPr id="32" name="Folded Corner 31">
            <a:extLst>
              <a:ext uri="{FF2B5EF4-FFF2-40B4-BE49-F238E27FC236}">
                <a16:creationId xmlns:a16="http://schemas.microsoft.com/office/drawing/2014/main" id="{273CEA9A-3C3E-F643-BE53-9A09B1390D97}"/>
              </a:ext>
              <a:ext uri="{C183D7F6-B498-43B3-948B-1728B52AA6E4}">
                <adec:decorative xmlns:adec="http://schemas.microsoft.com/office/drawing/2017/decorative" val="1"/>
              </a:ext>
            </a:extLst>
          </p:cNvPr>
          <p:cNvSpPr/>
          <p:nvPr userDrawn="1"/>
        </p:nvSpPr>
        <p:spPr>
          <a:xfrm>
            <a:off x="0" y="-2051223"/>
            <a:ext cx="7512908" cy="1365421"/>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fr-FR" sz="2400">
                <a:solidFill>
                  <a:schemeClr val="tx1"/>
                </a:solidFill>
                <a:latin typeface="Source Sans Pro" charset="0"/>
                <a:ea typeface="Source Sans Pro" charset="0"/>
                <a:cs typeface="Source Sans Pro" charset="0"/>
              </a:rPr>
              <a:t>Used to highlight a key point with descriptor and 6 topics.</a:t>
            </a:r>
          </a:p>
        </p:txBody>
      </p:sp>
    </p:spTree>
    <p:extLst>
      <p:ext uri="{BB962C8B-B14F-4D97-AF65-F5344CB8AC3E}">
        <p14:creationId xmlns:p14="http://schemas.microsoft.com/office/powerpoint/2010/main" val="16190494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s 8 section titles">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2EB8926-353D-D246-AC3C-1B6DB185A280}"/>
              </a:ext>
              <a:ext uri="{C183D7F6-B498-43B3-948B-1728B52AA6E4}">
                <adec:decorative xmlns:adec="http://schemas.microsoft.com/office/drawing/2017/decorative" val="1"/>
              </a:ext>
            </a:extLst>
          </p:cNvPr>
          <p:cNvSpPr/>
          <p:nvPr/>
        </p:nvSpPr>
        <p:spPr>
          <a:xfrm>
            <a:off x="-2089931" y="3261864"/>
            <a:ext cx="7192272" cy="7192272"/>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C57D4-0898-A84A-8A2C-E66EE5FF223A}"/>
              </a:ext>
            </a:extLst>
          </p:cNvPr>
          <p:cNvSpPr>
            <a:spLocks noGrp="1"/>
          </p:cNvSpPr>
          <p:nvPr>
            <p:ph type="title" hasCustomPrompt="1"/>
          </p:nvPr>
        </p:nvSpPr>
        <p:spPr>
          <a:xfrm>
            <a:off x="1423990" y="4744995"/>
            <a:ext cx="6237199"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2 lines</a:t>
            </a:r>
          </a:p>
        </p:txBody>
      </p:sp>
      <p:sp>
        <p:nvSpPr>
          <p:cNvPr id="27" name="Text Placeholder 30">
            <a:extLst>
              <a:ext uri="{FF2B5EF4-FFF2-40B4-BE49-F238E27FC236}">
                <a16:creationId xmlns:a16="http://schemas.microsoft.com/office/drawing/2014/main" id="{6595053C-D752-1745-BB77-A09561D3B4D9}"/>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3" name="TextBox 2">
            <a:extLst>
              <a:ext uri="{FF2B5EF4-FFF2-40B4-BE49-F238E27FC236}">
                <a16:creationId xmlns:a16="http://schemas.microsoft.com/office/drawing/2014/main" id="{76404E53-505D-E24F-8A25-E011C3F2C69D}"/>
              </a:ext>
              <a:ext uri="{C183D7F6-B498-43B3-948B-1728B52AA6E4}">
                <adec:decorative xmlns:adec="http://schemas.microsoft.com/office/drawing/2017/decorative" val="1"/>
              </a:ext>
            </a:extLst>
          </p:cNvPr>
          <p:cNvSpPr txBox="1"/>
          <p:nvPr userDrawn="1"/>
        </p:nvSpPr>
        <p:spPr>
          <a:xfrm>
            <a:off x="8748583" y="3731741"/>
            <a:ext cx="1186249" cy="1556951"/>
          </a:xfrm>
          <a:prstGeom prst="rect">
            <a:avLst/>
          </a:prstGeom>
          <a:noFill/>
        </p:spPr>
        <p:txBody>
          <a:bodyPr wrap="square" lIns="0" tIns="0" rIns="0" bIns="0" rtlCol="0">
            <a:noAutofit/>
          </a:bodyPr>
          <a:lstStyle/>
          <a:p>
            <a:pPr algn="l" rtl="0"/>
            <a:r>
              <a:rPr lang="fr-FR" sz="8800" b="0" i="0">
                <a:solidFill>
                  <a:schemeClr val="accent2"/>
                </a:solidFill>
                <a:latin typeface="Community Light" panose="02000303040000020003" pitchFamily="2" charset="0"/>
              </a:rPr>
              <a:t>1</a:t>
            </a:r>
          </a:p>
        </p:txBody>
      </p:sp>
      <p:sp>
        <p:nvSpPr>
          <p:cNvPr id="4" name="Text Placeholder 3">
            <a:extLst>
              <a:ext uri="{FF2B5EF4-FFF2-40B4-BE49-F238E27FC236}">
                <a16:creationId xmlns:a16="http://schemas.microsoft.com/office/drawing/2014/main" id="{FDDA4FDE-EFC5-2545-9D20-1F72ACCFEE41}"/>
              </a:ext>
            </a:extLst>
          </p:cNvPr>
          <p:cNvSpPr>
            <a:spLocks noGrp="1"/>
          </p:cNvSpPr>
          <p:nvPr>
            <p:ph type="body" sz="quarter" idx="12" hasCustomPrompt="1"/>
          </p:nvPr>
        </p:nvSpPr>
        <p:spPr>
          <a:xfrm>
            <a:off x="8771486"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0" name="TextBox 39">
            <a:extLst>
              <a:ext uri="{FF2B5EF4-FFF2-40B4-BE49-F238E27FC236}">
                <a16:creationId xmlns:a16="http://schemas.microsoft.com/office/drawing/2014/main" id="{34C6DCE2-3EE5-0C4F-9BD1-A196EEA1B4D9}"/>
              </a:ext>
              <a:ext uri="{C183D7F6-B498-43B3-948B-1728B52AA6E4}">
                <adec:decorative xmlns:adec="http://schemas.microsoft.com/office/drawing/2017/decorative" val="1"/>
              </a:ext>
            </a:extLst>
          </p:cNvPr>
          <p:cNvSpPr txBox="1"/>
          <p:nvPr userDrawn="1"/>
        </p:nvSpPr>
        <p:spPr>
          <a:xfrm>
            <a:off x="12345987" y="3731741"/>
            <a:ext cx="1186249" cy="1556951"/>
          </a:xfrm>
          <a:prstGeom prst="rect">
            <a:avLst/>
          </a:prstGeom>
          <a:noFill/>
        </p:spPr>
        <p:txBody>
          <a:bodyPr wrap="square" lIns="0" tIns="0" rIns="0" bIns="0" rtlCol="0">
            <a:noAutofit/>
          </a:bodyPr>
          <a:lstStyle/>
          <a:p>
            <a:pPr algn="l" rtl="0"/>
            <a:r>
              <a:rPr lang="fr-FR" sz="8800" b="0" i="0">
                <a:solidFill>
                  <a:schemeClr val="accent2"/>
                </a:solidFill>
                <a:latin typeface="Community Light" panose="02000303040000020003" pitchFamily="2" charset="0"/>
              </a:rPr>
              <a:t>2</a:t>
            </a:r>
          </a:p>
        </p:txBody>
      </p:sp>
      <p:sp>
        <p:nvSpPr>
          <p:cNvPr id="28" name="Text Placeholder 3">
            <a:extLst>
              <a:ext uri="{FF2B5EF4-FFF2-40B4-BE49-F238E27FC236}">
                <a16:creationId xmlns:a16="http://schemas.microsoft.com/office/drawing/2014/main" id="{927AD6EC-8A53-2E45-94C5-2B94C423D850}"/>
              </a:ext>
            </a:extLst>
          </p:cNvPr>
          <p:cNvSpPr>
            <a:spLocks noGrp="1"/>
          </p:cNvSpPr>
          <p:nvPr>
            <p:ph type="body" sz="quarter" idx="14" hasCustomPrompt="1"/>
          </p:nvPr>
        </p:nvSpPr>
        <p:spPr>
          <a:xfrm>
            <a:off x="12414097"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1" name="TextBox 40">
            <a:extLst>
              <a:ext uri="{FF2B5EF4-FFF2-40B4-BE49-F238E27FC236}">
                <a16:creationId xmlns:a16="http://schemas.microsoft.com/office/drawing/2014/main" id="{8095488A-23C0-914C-BE78-5172C07719C2}"/>
              </a:ext>
              <a:ext uri="{C183D7F6-B498-43B3-948B-1728B52AA6E4}">
                <adec:decorative xmlns:adec="http://schemas.microsoft.com/office/drawing/2017/decorative" val="1"/>
              </a:ext>
            </a:extLst>
          </p:cNvPr>
          <p:cNvSpPr txBox="1"/>
          <p:nvPr userDrawn="1"/>
        </p:nvSpPr>
        <p:spPr>
          <a:xfrm>
            <a:off x="16382524" y="3731741"/>
            <a:ext cx="1186249" cy="1556951"/>
          </a:xfrm>
          <a:prstGeom prst="rect">
            <a:avLst/>
          </a:prstGeom>
          <a:noFill/>
        </p:spPr>
        <p:txBody>
          <a:bodyPr wrap="square" lIns="0" tIns="0" rIns="0" bIns="0" rtlCol="0">
            <a:noAutofit/>
          </a:bodyPr>
          <a:lstStyle/>
          <a:p>
            <a:pPr algn="l" rtl="0"/>
            <a:r>
              <a:rPr lang="fr-FR" sz="8800" b="0" i="0">
                <a:solidFill>
                  <a:schemeClr val="accent2"/>
                </a:solidFill>
                <a:latin typeface="Community Light" panose="02000303040000020003" pitchFamily="2" charset="0"/>
              </a:rPr>
              <a:t>3</a:t>
            </a:r>
          </a:p>
        </p:txBody>
      </p:sp>
      <p:sp>
        <p:nvSpPr>
          <p:cNvPr id="30" name="Text Placeholder 3">
            <a:extLst>
              <a:ext uri="{FF2B5EF4-FFF2-40B4-BE49-F238E27FC236}">
                <a16:creationId xmlns:a16="http://schemas.microsoft.com/office/drawing/2014/main" id="{F1CDD139-94AA-CB4F-8ED9-000727094CD9}"/>
              </a:ext>
            </a:extLst>
          </p:cNvPr>
          <p:cNvSpPr>
            <a:spLocks noGrp="1"/>
          </p:cNvSpPr>
          <p:nvPr>
            <p:ph type="body" sz="quarter" idx="16" hasCustomPrompt="1"/>
          </p:nvPr>
        </p:nvSpPr>
        <p:spPr>
          <a:xfrm>
            <a:off x="16353674"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2" name="TextBox 41">
            <a:extLst>
              <a:ext uri="{FF2B5EF4-FFF2-40B4-BE49-F238E27FC236}">
                <a16:creationId xmlns:a16="http://schemas.microsoft.com/office/drawing/2014/main" id="{3F7B0BAE-B0EC-8C41-928D-64FA9C9BAD58}"/>
              </a:ext>
              <a:ext uri="{C183D7F6-B498-43B3-948B-1728B52AA6E4}">
                <adec:decorative xmlns:adec="http://schemas.microsoft.com/office/drawing/2017/decorative" val="1"/>
              </a:ext>
            </a:extLst>
          </p:cNvPr>
          <p:cNvSpPr txBox="1"/>
          <p:nvPr userDrawn="1"/>
        </p:nvSpPr>
        <p:spPr>
          <a:xfrm>
            <a:off x="20276961" y="3731741"/>
            <a:ext cx="1186249" cy="1556951"/>
          </a:xfrm>
          <a:prstGeom prst="rect">
            <a:avLst/>
          </a:prstGeom>
          <a:noFill/>
        </p:spPr>
        <p:txBody>
          <a:bodyPr wrap="square" lIns="0" tIns="0" rIns="0" bIns="0" rtlCol="0">
            <a:noAutofit/>
          </a:bodyPr>
          <a:lstStyle/>
          <a:p>
            <a:pPr algn="l" rtl="0"/>
            <a:r>
              <a:rPr lang="fr-FR" sz="8800" b="0" i="0">
                <a:solidFill>
                  <a:schemeClr val="accent2"/>
                </a:solidFill>
                <a:latin typeface="Community Light" panose="02000303040000020003" pitchFamily="2" charset="0"/>
              </a:rPr>
              <a:t>4</a:t>
            </a:r>
          </a:p>
        </p:txBody>
      </p:sp>
      <p:sp>
        <p:nvSpPr>
          <p:cNvPr id="32" name="Text Placeholder 3">
            <a:extLst>
              <a:ext uri="{FF2B5EF4-FFF2-40B4-BE49-F238E27FC236}">
                <a16:creationId xmlns:a16="http://schemas.microsoft.com/office/drawing/2014/main" id="{1EF996C7-BF41-BD40-B9FD-EAFF60BF4105}"/>
              </a:ext>
            </a:extLst>
          </p:cNvPr>
          <p:cNvSpPr>
            <a:spLocks noGrp="1"/>
          </p:cNvSpPr>
          <p:nvPr>
            <p:ph type="body" sz="quarter" idx="18" hasCustomPrompt="1"/>
          </p:nvPr>
        </p:nvSpPr>
        <p:spPr>
          <a:xfrm>
            <a:off x="20308237"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3" name="TextBox 42">
            <a:extLst>
              <a:ext uri="{FF2B5EF4-FFF2-40B4-BE49-F238E27FC236}">
                <a16:creationId xmlns:a16="http://schemas.microsoft.com/office/drawing/2014/main" id="{BD6431D5-8E5B-184B-A654-6E5CDF3445DC}"/>
              </a:ext>
              <a:ext uri="{C183D7F6-B498-43B3-948B-1728B52AA6E4}">
                <adec:decorative xmlns:adec="http://schemas.microsoft.com/office/drawing/2017/decorative" val="1"/>
              </a:ext>
            </a:extLst>
          </p:cNvPr>
          <p:cNvSpPr txBox="1"/>
          <p:nvPr userDrawn="1"/>
        </p:nvSpPr>
        <p:spPr>
          <a:xfrm>
            <a:off x="8713101" y="7720914"/>
            <a:ext cx="1186249" cy="1556951"/>
          </a:xfrm>
          <a:prstGeom prst="rect">
            <a:avLst/>
          </a:prstGeom>
          <a:noFill/>
        </p:spPr>
        <p:txBody>
          <a:bodyPr wrap="square" lIns="0" tIns="0" rIns="0" bIns="0" rtlCol="0">
            <a:noAutofit/>
          </a:bodyPr>
          <a:lstStyle/>
          <a:p>
            <a:pPr algn="l" rtl="0"/>
            <a:r>
              <a:rPr lang="fr-FR" sz="8800" b="0" i="0">
                <a:solidFill>
                  <a:schemeClr val="accent2"/>
                </a:solidFill>
                <a:latin typeface="Community Light" panose="02000303040000020003" pitchFamily="2" charset="0"/>
              </a:rPr>
              <a:t>5</a:t>
            </a:r>
          </a:p>
        </p:txBody>
      </p:sp>
      <p:sp>
        <p:nvSpPr>
          <p:cNvPr id="25" name="Text Placeholder 3">
            <a:extLst>
              <a:ext uri="{FF2B5EF4-FFF2-40B4-BE49-F238E27FC236}">
                <a16:creationId xmlns:a16="http://schemas.microsoft.com/office/drawing/2014/main" id="{7EA01AD8-7B02-DE4D-B535-D9C3E904FC1A}"/>
              </a:ext>
            </a:extLst>
          </p:cNvPr>
          <p:cNvSpPr>
            <a:spLocks noGrp="1"/>
          </p:cNvSpPr>
          <p:nvPr>
            <p:ph type="body" sz="quarter" idx="13" hasCustomPrompt="1"/>
          </p:nvPr>
        </p:nvSpPr>
        <p:spPr>
          <a:xfrm>
            <a:off x="8771486" y="9170272"/>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4" name="TextBox 43">
            <a:extLst>
              <a:ext uri="{FF2B5EF4-FFF2-40B4-BE49-F238E27FC236}">
                <a16:creationId xmlns:a16="http://schemas.microsoft.com/office/drawing/2014/main" id="{75D317EE-CAA3-3C47-9A86-7F78343662C8}"/>
              </a:ext>
              <a:ext uri="{C183D7F6-B498-43B3-948B-1728B52AA6E4}">
                <adec:decorative xmlns:adec="http://schemas.microsoft.com/office/drawing/2017/decorative" val="1"/>
              </a:ext>
            </a:extLst>
          </p:cNvPr>
          <p:cNvSpPr txBox="1"/>
          <p:nvPr userDrawn="1"/>
        </p:nvSpPr>
        <p:spPr>
          <a:xfrm>
            <a:off x="12370701" y="7720914"/>
            <a:ext cx="1186249" cy="1556951"/>
          </a:xfrm>
          <a:prstGeom prst="rect">
            <a:avLst/>
          </a:prstGeom>
          <a:noFill/>
        </p:spPr>
        <p:txBody>
          <a:bodyPr wrap="square" lIns="0" tIns="0" rIns="0" bIns="0" rtlCol="0">
            <a:noAutofit/>
          </a:bodyPr>
          <a:lstStyle/>
          <a:p>
            <a:pPr algn="l" rtl="0"/>
            <a:r>
              <a:rPr lang="fr-FR" sz="8800" b="0" i="0">
                <a:solidFill>
                  <a:schemeClr val="accent2"/>
                </a:solidFill>
                <a:latin typeface="Community Light" panose="02000303040000020003" pitchFamily="2" charset="0"/>
              </a:rPr>
              <a:t>6</a:t>
            </a:r>
          </a:p>
        </p:txBody>
      </p:sp>
      <p:sp>
        <p:nvSpPr>
          <p:cNvPr id="29" name="Text Placeholder 3">
            <a:extLst>
              <a:ext uri="{FF2B5EF4-FFF2-40B4-BE49-F238E27FC236}">
                <a16:creationId xmlns:a16="http://schemas.microsoft.com/office/drawing/2014/main" id="{84DB555F-F80F-EC4F-B46A-CE3440A9A3F5}"/>
              </a:ext>
            </a:extLst>
          </p:cNvPr>
          <p:cNvSpPr>
            <a:spLocks noGrp="1"/>
          </p:cNvSpPr>
          <p:nvPr>
            <p:ph type="body" sz="quarter" idx="15" hasCustomPrompt="1"/>
          </p:nvPr>
        </p:nvSpPr>
        <p:spPr>
          <a:xfrm>
            <a:off x="12414096" y="9170272"/>
            <a:ext cx="3094191"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5" name="TextBox 44">
            <a:extLst>
              <a:ext uri="{FF2B5EF4-FFF2-40B4-BE49-F238E27FC236}">
                <a16:creationId xmlns:a16="http://schemas.microsoft.com/office/drawing/2014/main" id="{AD062EEF-7D15-ED4F-B3B0-17BA5CD422DF}"/>
              </a:ext>
              <a:ext uri="{C183D7F6-B498-43B3-948B-1728B52AA6E4}">
                <adec:decorative xmlns:adec="http://schemas.microsoft.com/office/drawing/2017/decorative" val="1"/>
              </a:ext>
            </a:extLst>
          </p:cNvPr>
          <p:cNvSpPr txBox="1"/>
          <p:nvPr userDrawn="1"/>
        </p:nvSpPr>
        <p:spPr>
          <a:xfrm>
            <a:off x="16382524" y="7720914"/>
            <a:ext cx="1186249" cy="1556951"/>
          </a:xfrm>
          <a:prstGeom prst="rect">
            <a:avLst/>
          </a:prstGeom>
          <a:noFill/>
        </p:spPr>
        <p:txBody>
          <a:bodyPr wrap="square" lIns="0" tIns="0" rIns="0" bIns="0" rtlCol="0">
            <a:noAutofit/>
          </a:bodyPr>
          <a:lstStyle/>
          <a:p>
            <a:pPr algn="l" rtl="0"/>
            <a:r>
              <a:rPr lang="fr-FR" sz="8800" b="0" i="0">
                <a:solidFill>
                  <a:schemeClr val="accent2"/>
                </a:solidFill>
                <a:latin typeface="Community Light" panose="02000303040000020003" pitchFamily="2" charset="0"/>
              </a:rPr>
              <a:t>7</a:t>
            </a:r>
          </a:p>
        </p:txBody>
      </p:sp>
      <p:sp>
        <p:nvSpPr>
          <p:cNvPr id="31" name="Text Placeholder 3">
            <a:extLst>
              <a:ext uri="{FF2B5EF4-FFF2-40B4-BE49-F238E27FC236}">
                <a16:creationId xmlns:a16="http://schemas.microsoft.com/office/drawing/2014/main" id="{9D92CEA0-FD5F-8748-A1E3-880335AB1523}"/>
              </a:ext>
            </a:extLst>
          </p:cNvPr>
          <p:cNvSpPr>
            <a:spLocks noGrp="1"/>
          </p:cNvSpPr>
          <p:nvPr>
            <p:ph type="body" sz="quarter" idx="17" hasCustomPrompt="1"/>
          </p:nvPr>
        </p:nvSpPr>
        <p:spPr>
          <a:xfrm>
            <a:off x="16353674" y="9170272"/>
            <a:ext cx="3171695"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6" name="TextBox 45">
            <a:extLst>
              <a:ext uri="{FF2B5EF4-FFF2-40B4-BE49-F238E27FC236}">
                <a16:creationId xmlns:a16="http://schemas.microsoft.com/office/drawing/2014/main" id="{C7663BFC-6E93-DC4F-B3DB-50AE050FA588}"/>
              </a:ext>
              <a:ext uri="{C183D7F6-B498-43B3-948B-1728B52AA6E4}">
                <adec:decorative xmlns:adec="http://schemas.microsoft.com/office/drawing/2017/decorative" val="1"/>
              </a:ext>
            </a:extLst>
          </p:cNvPr>
          <p:cNvSpPr txBox="1"/>
          <p:nvPr userDrawn="1"/>
        </p:nvSpPr>
        <p:spPr>
          <a:xfrm>
            <a:off x="20279021" y="7720914"/>
            <a:ext cx="1186249" cy="1556951"/>
          </a:xfrm>
          <a:prstGeom prst="rect">
            <a:avLst/>
          </a:prstGeom>
          <a:noFill/>
        </p:spPr>
        <p:txBody>
          <a:bodyPr wrap="square" lIns="0" tIns="0" rIns="0" bIns="0" rtlCol="0">
            <a:noAutofit/>
          </a:bodyPr>
          <a:lstStyle/>
          <a:p>
            <a:pPr algn="l" rtl="0"/>
            <a:r>
              <a:rPr lang="fr-FR" sz="8800" b="0" i="0">
                <a:solidFill>
                  <a:schemeClr val="accent2"/>
                </a:solidFill>
                <a:latin typeface="Community Light" panose="02000303040000020003" pitchFamily="2" charset="0"/>
              </a:rPr>
              <a:t>8</a:t>
            </a:r>
          </a:p>
        </p:txBody>
      </p:sp>
      <p:sp>
        <p:nvSpPr>
          <p:cNvPr id="33" name="Text Placeholder 3">
            <a:extLst>
              <a:ext uri="{FF2B5EF4-FFF2-40B4-BE49-F238E27FC236}">
                <a16:creationId xmlns:a16="http://schemas.microsoft.com/office/drawing/2014/main" id="{11E749A5-1927-1E42-B89A-0FE620E3E052}"/>
              </a:ext>
            </a:extLst>
          </p:cNvPr>
          <p:cNvSpPr>
            <a:spLocks noGrp="1"/>
          </p:cNvSpPr>
          <p:nvPr>
            <p:ph type="body" sz="quarter" idx="19" hasCustomPrompt="1"/>
          </p:nvPr>
        </p:nvSpPr>
        <p:spPr>
          <a:xfrm>
            <a:off x="20308237" y="9170272"/>
            <a:ext cx="3128881"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39" name="Folded Corner 38">
            <a:extLst>
              <a:ext uri="{FF2B5EF4-FFF2-40B4-BE49-F238E27FC236}">
                <a16:creationId xmlns:a16="http://schemas.microsoft.com/office/drawing/2014/main" id="{D0AFAB09-EAEA-164B-A952-FB4769F65C71}"/>
              </a:ext>
              <a:ext uri="{C183D7F6-B498-43B3-948B-1728B52AA6E4}">
                <adec:decorative xmlns:adec="http://schemas.microsoft.com/office/drawing/2017/decorative" val="1"/>
              </a:ext>
            </a:extLst>
          </p:cNvPr>
          <p:cNvSpPr/>
          <p:nvPr userDrawn="1"/>
        </p:nvSpPr>
        <p:spPr>
          <a:xfrm>
            <a:off x="0" y="-2051223"/>
            <a:ext cx="7512908" cy="1365421"/>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fr-FR" sz="2400">
                <a:solidFill>
                  <a:schemeClr val="tx1"/>
                </a:solidFill>
                <a:latin typeface="Source Sans Pro" charset="0"/>
                <a:ea typeface="Source Sans Pro" charset="0"/>
                <a:cs typeface="Source Sans Pro" charset="0"/>
              </a:rPr>
              <a:t>Used to highlight a key point with descriptor and 8 topics.</a:t>
            </a:r>
          </a:p>
        </p:txBody>
      </p:sp>
    </p:spTree>
    <p:extLst>
      <p:ext uri="{BB962C8B-B14F-4D97-AF65-F5344CB8AC3E}">
        <p14:creationId xmlns:p14="http://schemas.microsoft.com/office/powerpoint/2010/main" val="23435312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s bullet lis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3A7E-5BE6-9048-8CFD-802C9CCDF5D1}"/>
              </a:ext>
            </a:extLst>
          </p:cNvPr>
          <p:cNvSpPr>
            <a:spLocks noGrp="1"/>
          </p:cNvSpPr>
          <p:nvPr>
            <p:ph type="title" hasCustomPrompt="1"/>
          </p:nvPr>
        </p:nvSpPr>
        <p:spPr>
          <a:xfrm>
            <a:off x="1525587" y="4382266"/>
            <a:ext cx="8740418" cy="2769732"/>
          </a:xfrm>
          <a:noFill/>
        </p:spPr>
        <p:txBody>
          <a:bodyPr vert="horz" lIns="0" tIns="45720" rIns="0" bIns="45720" rtlCol="0" anchor="b" anchorCtr="0">
            <a:noAutofit/>
          </a:bodyPr>
          <a:lstStyle>
            <a:lvl1pPr>
              <a:lnSpc>
                <a:spcPts val="9600"/>
              </a:lnSpc>
              <a:defRPr lang="en-US" sz="9600">
                <a:ea typeface="+mn-ea"/>
                <a:cs typeface="+mn-cs"/>
              </a:defRPr>
            </a:lvl1pPr>
          </a:lstStyle>
          <a:p>
            <a:pPr lvl="0"/>
            <a:r>
              <a:rPr lang="en-US"/>
              <a:t>Enter slide title here in 2 lines</a:t>
            </a:r>
          </a:p>
        </p:txBody>
      </p:sp>
      <p:sp>
        <p:nvSpPr>
          <p:cNvPr id="44" name="Text Placeholder 30">
            <a:extLst>
              <a:ext uri="{FF2B5EF4-FFF2-40B4-BE49-F238E27FC236}">
                <a16:creationId xmlns:a16="http://schemas.microsoft.com/office/drawing/2014/main" id="{AD4B72B0-C721-884E-AFF1-C939116BF961}"/>
              </a:ext>
            </a:extLst>
          </p:cNvPr>
          <p:cNvSpPr>
            <a:spLocks noGrp="1"/>
          </p:cNvSpPr>
          <p:nvPr>
            <p:ph type="body" sz="quarter" idx="12" hasCustomPrompt="1"/>
          </p:nvPr>
        </p:nvSpPr>
        <p:spPr>
          <a:xfrm>
            <a:off x="1576384" y="7358577"/>
            <a:ext cx="8679724" cy="3233223"/>
          </a:xfrm>
        </p:spPr>
        <p:txBody>
          <a:bodyPr>
            <a:noAutofit/>
          </a:bodyPr>
          <a:lstStyle>
            <a:lvl1pPr marL="0" indent="0">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39" name="Rectangle 38">
            <a:extLst>
              <a:ext uri="{FF2B5EF4-FFF2-40B4-BE49-F238E27FC236}">
                <a16:creationId xmlns:a16="http://schemas.microsoft.com/office/drawing/2014/main" id="{4F3865DF-4F6A-C047-B00D-CF49AE21965C}"/>
              </a:ext>
              <a:ext uri="{C183D7F6-B498-43B3-948B-1728B52AA6E4}">
                <adec:decorative xmlns:adec="http://schemas.microsoft.com/office/drawing/2017/decorative" val="1"/>
              </a:ext>
            </a:extLst>
          </p:cNvPr>
          <p:cNvSpPr/>
          <p:nvPr userDrawn="1"/>
        </p:nvSpPr>
        <p:spPr>
          <a:xfrm>
            <a:off x="12193588" y="0"/>
            <a:ext cx="12193586"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BEC7120-DA14-404C-9799-B9C7FA7EEA83}"/>
              </a:ext>
            </a:extLst>
          </p:cNvPr>
          <p:cNvSpPr>
            <a:spLocks noGrp="1"/>
          </p:cNvSpPr>
          <p:nvPr>
            <p:ph type="body" sz="quarter" idx="10" hasCustomPrompt="1"/>
          </p:nvPr>
        </p:nvSpPr>
        <p:spPr>
          <a:xfrm>
            <a:off x="13504236" y="4382265"/>
            <a:ext cx="7665704" cy="6895335"/>
          </a:xfrm>
        </p:spPr>
        <p:txBody>
          <a:bodyPr>
            <a:normAutofit/>
          </a:bodyPr>
          <a:lstStyle>
            <a:lvl1pPr marL="685800" indent="-685800">
              <a:buClr>
                <a:schemeClr val="bg2"/>
              </a:buClr>
              <a:buFont typeface="Arial" panose="020B0604020202020204" pitchFamily="34" charset="0"/>
              <a:buChar char="•"/>
              <a:defRPr sz="4800">
                <a:solidFill>
                  <a:schemeClr val="tx1"/>
                </a:solidFill>
              </a:defRPr>
            </a:lvl1pPr>
            <a:lvl3pPr marL="2400300" indent="-571500">
              <a:buClr>
                <a:schemeClr val="bg2"/>
              </a:buClr>
              <a:buFont typeface="Arial" panose="020B0604020202020204" pitchFamily="34" charset="0"/>
              <a:buChar char="•"/>
              <a:defRPr sz="4800">
                <a:solidFill>
                  <a:schemeClr val="tx1"/>
                </a:solidFill>
              </a:defRPr>
            </a:lvl3pPr>
            <a:lvl4pPr marL="3314700" indent="-571500">
              <a:buClr>
                <a:schemeClr val="bg2"/>
              </a:buClr>
              <a:buFont typeface="Arial" panose="020B0604020202020204" pitchFamily="34" charset="0"/>
              <a:buChar char="•"/>
              <a:defRPr sz="4800">
                <a:solidFill>
                  <a:schemeClr val="tx1"/>
                </a:solidFill>
              </a:defRPr>
            </a:lvl4pPr>
            <a:lvl5pPr marL="4229100" indent="-571500">
              <a:buClr>
                <a:schemeClr val="bg2"/>
              </a:buClr>
              <a:buFont typeface="Arial" panose="020B0604020202020204" pitchFamily="34" charset="0"/>
              <a:buChar char="•"/>
              <a:defRPr sz="4800">
                <a:solidFill>
                  <a:schemeClr val="tx1"/>
                </a:solidFill>
              </a:defRPr>
            </a:lvl5pPr>
          </a:lstStyle>
          <a:p>
            <a:pPr lvl="0"/>
            <a:r>
              <a:rPr lang="en-US"/>
              <a:t>Enter your list here</a:t>
            </a:r>
          </a:p>
          <a:p>
            <a:pPr lvl="0"/>
            <a:r>
              <a:rPr lang="en-US"/>
              <a:t>Second level</a:t>
            </a:r>
          </a:p>
          <a:p>
            <a:pPr lvl="2"/>
            <a:r>
              <a:rPr lang="en-US"/>
              <a:t>Third level</a:t>
            </a:r>
          </a:p>
          <a:p>
            <a:pPr lvl="3"/>
            <a:r>
              <a:rPr lang="en-US"/>
              <a:t>Fourth level</a:t>
            </a:r>
          </a:p>
          <a:p>
            <a:pPr lvl="4"/>
            <a:r>
              <a:rPr lang="en-US"/>
              <a:t>Fifth level</a:t>
            </a:r>
          </a:p>
        </p:txBody>
      </p:sp>
      <p:sp>
        <p:nvSpPr>
          <p:cNvPr id="6" name="Folded Corner 5">
            <a:extLst>
              <a:ext uri="{FF2B5EF4-FFF2-40B4-BE49-F238E27FC236}">
                <a16:creationId xmlns:a16="http://schemas.microsoft.com/office/drawing/2014/main" id="{CDDEBF8C-F471-414D-A751-30D4DB5A8FA4}"/>
              </a:ext>
              <a:ext uri="{C183D7F6-B498-43B3-948B-1728B52AA6E4}">
                <adec:decorative xmlns:adec="http://schemas.microsoft.com/office/drawing/2017/decorative" val="1"/>
              </a:ext>
            </a:extLst>
          </p:cNvPr>
          <p:cNvSpPr/>
          <p:nvPr userDrawn="1"/>
        </p:nvSpPr>
        <p:spPr>
          <a:xfrm>
            <a:off x="0" y="-2051223"/>
            <a:ext cx="7512908" cy="1365421"/>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fr-FR" sz="2400">
                <a:solidFill>
                  <a:schemeClr val="tx1"/>
                </a:solidFill>
                <a:latin typeface="Source Sans Pro" charset="0"/>
                <a:ea typeface="Source Sans Pro" charset="0"/>
                <a:cs typeface="Source Sans Pro" charset="0"/>
              </a:rPr>
              <a:t>Used to highlight a key point with descriptor and a supporting text box module on right.</a:t>
            </a:r>
          </a:p>
        </p:txBody>
      </p:sp>
    </p:spTree>
    <p:extLst>
      <p:ext uri="{BB962C8B-B14F-4D97-AF65-F5344CB8AC3E}">
        <p14:creationId xmlns:p14="http://schemas.microsoft.com/office/powerpoint/2010/main" val="19725423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ig number descriptor">
    <p:bg>
      <p:bgPr>
        <a:solidFill>
          <a:srgbClr val="FEFAF5"/>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BFCFA93-363D-7742-9DD9-396B7E9A34D1}"/>
              </a:ext>
              <a:ext uri="{C183D7F6-B498-43B3-948B-1728B52AA6E4}">
                <adec:decorative xmlns:adec="http://schemas.microsoft.com/office/drawing/2017/decorative" val="1"/>
              </a:ext>
            </a:extLst>
          </p:cNvPr>
          <p:cNvSpPr/>
          <p:nvPr userDrawn="1"/>
        </p:nvSpPr>
        <p:spPr>
          <a:xfrm>
            <a:off x="-4677093" y="-1902344"/>
            <a:ext cx="17520688" cy="17520688"/>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0380F-E309-1E4E-BE4C-5861417A94C0}"/>
              </a:ext>
            </a:extLst>
          </p:cNvPr>
          <p:cNvSpPr>
            <a:spLocks noGrp="1"/>
          </p:cNvSpPr>
          <p:nvPr>
            <p:ph type="title" hasCustomPrompt="1"/>
          </p:nvPr>
        </p:nvSpPr>
        <p:spPr>
          <a:xfrm>
            <a:off x="1464421" y="3781176"/>
            <a:ext cx="8593980" cy="3763607"/>
          </a:xfrm>
          <a:noFill/>
        </p:spPr>
        <p:txBody>
          <a:bodyPr vert="horz" lIns="0" tIns="45720" rIns="0" bIns="45720" rtlCol="0" anchor="b" anchorCtr="0">
            <a:noAutofit/>
          </a:bodyPr>
          <a:lstStyle>
            <a:lvl1pPr>
              <a:defRPr lang="en-US" sz="27800" b="0" i="0">
                <a:solidFill>
                  <a:schemeClr val="bg2"/>
                </a:solidFill>
                <a:ea typeface="+mn-ea"/>
                <a:cs typeface="+mn-cs"/>
              </a:defRPr>
            </a:lvl1pPr>
          </a:lstStyle>
          <a:p>
            <a:pPr marL="0" lvl="0" indent="0">
              <a:spcBef>
                <a:spcPts val="2000"/>
              </a:spcBef>
              <a:buFont typeface="Arial" panose="020B0604020202020204" pitchFamily="34" charset="0"/>
            </a:pPr>
            <a:r>
              <a:rPr lang="en-US"/>
              <a:t>##M+</a:t>
            </a:r>
          </a:p>
        </p:txBody>
      </p:sp>
      <p:sp>
        <p:nvSpPr>
          <p:cNvPr id="16" name="Text Placeholder 2">
            <a:extLst>
              <a:ext uri="{FF2B5EF4-FFF2-40B4-BE49-F238E27FC236}">
                <a16:creationId xmlns:a16="http://schemas.microsoft.com/office/drawing/2014/main" id="{06BE4672-B180-CF4F-9153-F4E02DA2C6AD}"/>
              </a:ext>
            </a:extLst>
          </p:cNvPr>
          <p:cNvSpPr>
            <a:spLocks noGrp="1"/>
          </p:cNvSpPr>
          <p:nvPr>
            <p:ph type="body" sz="quarter" idx="12" hasCustomPrompt="1"/>
          </p:nvPr>
        </p:nvSpPr>
        <p:spPr>
          <a:xfrm>
            <a:off x="1519919" y="7755111"/>
            <a:ext cx="8542644" cy="2143567"/>
          </a:xfrm>
        </p:spPr>
        <p:txBody>
          <a:bodyPr>
            <a:noAutofit/>
          </a:bodyPr>
          <a:lstStyle>
            <a:lvl1pPr marL="0" indent="0">
              <a:buNone/>
              <a:defRPr sz="5400">
                <a:solidFill>
                  <a:schemeClr val="accent6"/>
                </a:solidFill>
              </a:defRPr>
            </a:lvl1pPr>
            <a:lvl2pPr marL="914400" indent="0">
              <a:buNone/>
              <a:defRPr sz="5400">
                <a:solidFill>
                  <a:schemeClr val="accent6"/>
                </a:solidFill>
              </a:defRPr>
            </a:lvl2pPr>
            <a:lvl3pPr marL="1828800" indent="0">
              <a:buNone/>
              <a:defRPr sz="5400">
                <a:solidFill>
                  <a:schemeClr val="accent6"/>
                </a:solidFill>
              </a:defRPr>
            </a:lvl3pPr>
            <a:lvl4pPr marL="2743200" indent="0">
              <a:buNone/>
              <a:defRPr sz="5400">
                <a:solidFill>
                  <a:schemeClr val="accent6"/>
                </a:solidFill>
              </a:defRPr>
            </a:lvl4pPr>
            <a:lvl5pPr marL="3657600" indent="0">
              <a:buNone/>
              <a:defRPr sz="5400">
                <a:solidFill>
                  <a:schemeClr val="accent6"/>
                </a:solidFill>
              </a:defRPr>
            </a:lvl5pPr>
          </a:lstStyle>
          <a:p>
            <a:pPr lvl="0"/>
            <a:r>
              <a:rPr lang="en-US"/>
              <a:t>Enter subtitle of label here</a:t>
            </a:r>
          </a:p>
        </p:txBody>
      </p:sp>
      <p:sp>
        <p:nvSpPr>
          <p:cNvPr id="4" name="Text Placeholder 3">
            <a:extLst>
              <a:ext uri="{FF2B5EF4-FFF2-40B4-BE49-F238E27FC236}">
                <a16:creationId xmlns:a16="http://schemas.microsoft.com/office/drawing/2014/main" id="{0987824F-A981-C846-A16C-EDA4212F9538}"/>
              </a:ext>
            </a:extLst>
          </p:cNvPr>
          <p:cNvSpPr>
            <a:spLocks noGrp="1"/>
          </p:cNvSpPr>
          <p:nvPr>
            <p:ph type="body" sz="quarter" idx="13" hasCustomPrompt="1"/>
          </p:nvPr>
        </p:nvSpPr>
        <p:spPr>
          <a:xfrm>
            <a:off x="14267281" y="4533900"/>
            <a:ext cx="7656512" cy="4648200"/>
          </a:xfrm>
        </p:spPr>
        <p:txBody>
          <a:bodyPr>
            <a:normAutofit/>
          </a:bodyPr>
          <a:lstStyle>
            <a:lvl1pPr>
              <a:defRPr sz="4800">
                <a:solidFill>
                  <a:schemeClr val="tx1"/>
                </a:solidFill>
              </a:defRPr>
            </a:lvl1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 et </a:t>
            </a:r>
            <a:r>
              <a:rPr lang="en-US" err="1"/>
              <a:t>laboris</a:t>
            </a:r>
            <a:r>
              <a:rPr lang="en-US"/>
              <a:t> </a:t>
            </a:r>
            <a:r>
              <a:rPr lang="en-US" err="1"/>
              <a:t>aut</a:t>
            </a:r>
            <a:r>
              <a:rPr lang="en-US"/>
              <a:t> </a:t>
            </a:r>
            <a:r>
              <a:rPr lang="en-US" err="1"/>
              <a:t>aspexerat</a:t>
            </a:r>
            <a:r>
              <a:rPr lang="en-US"/>
              <a:t> </a:t>
            </a:r>
            <a:r>
              <a:rPr lang="en-US" err="1"/>
              <a:t>fugiat</a:t>
            </a:r>
            <a:r>
              <a:rPr lang="en-US"/>
              <a:t>. </a:t>
            </a:r>
            <a:r>
              <a:rPr lang="en-US" err="1"/>
              <a:t>ipsa</a:t>
            </a:r>
            <a:r>
              <a:rPr lang="en-US"/>
              <a:t> </a:t>
            </a:r>
            <a:r>
              <a:rPr lang="en-US" err="1"/>
              <a:t>amet</a:t>
            </a:r>
            <a:endParaRPr lang="en-US"/>
          </a:p>
        </p:txBody>
      </p:sp>
      <p:sp>
        <p:nvSpPr>
          <p:cNvPr id="7" name="Folded Corner 6">
            <a:extLst>
              <a:ext uri="{FF2B5EF4-FFF2-40B4-BE49-F238E27FC236}">
                <a16:creationId xmlns:a16="http://schemas.microsoft.com/office/drawing/2014/main" id="{C118A5E8-CA41-CC46-B410-EE39EBC62EA5}"/>
              </a:ext>
              <a:ext uri="{C183D7F6-B498-43B3-948B-1728B52AA6E4}">
                <adec:decorative xmlns:adec="http://schemas.microsoft.com/office/drawing/2017/decorative" val="1"/>
              </a:ext>
            </a:extLst>
          </p:cNvPr>
          <p:cNvSpPr/>
          <p:nvPr userDrawn="1"/>
        </p:nvSpPr>
        <p:spPr>
          <a:xfrm>
            <a:off x="-1" y="-2362200"/>
            <a:ext cx="14631987" cy="21335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one big statistic with the ability to add subtext for this statistic on the right.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r>
              <a:rPr kumimoji="0" lang="fr-FR" sz="2400" b="0" i="0" u="none" strike="noStrike" kern="1200" cap="none" normalizeH="0" baseline="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layout uses dramatic type size to call attention to the most important information on the slide. Use this layout sparingly, or for impact during  the most important moment in your presentation </a:t>
            </a:r>
          </a:p>
        </p:txBody>
      </p:sp>
    </p:spTree>
    <p:extLst>
      <p:ext uri="{BB962C8B-B14F-4D97-AF65-F5344CB8AC3E}">
        <p14:creationId xmlns:p14="http://schemas.microsoft.com/office/powerpoint/2010/main" val="3442008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amber_title and imag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CB5FD15-F0DC-AD47-8274-A9B6663080BD}"/>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C9A5A748-8D3D-9D42-A88F-5126998B95CF}"/>
              </a:ext>
            </a:extLst>
          </p:cNvPr>
          <p:cNvSpPr>
            <a:spLocks noGrp="1"/>
          </p:cNvSpPr>
          <p:nvPr>
            <p:ph type="title" hasCustomPrompt="1"/>
          </p:nvPr>
        </p:nvSpPr>
        <p:spPr>
          <a:xfrm>
            <a:off x="1483161" y="4267200"/>
            <a:ext cx="8058404" cy="2678112"/>
          </a:xfrm>
          <a:noFill/>
        </p:spPr>
        <p:txBody>
          <a:bodyPr vert="horz" lIns="0" tIns="45720" rIns="0" bIns="45720" rtlCol="0" anchor="b" anchorCtr="0">
            <a:normAutofit/>
          </a:bodyPr>
          <a:lstStyle>
            <a:lvl1pPr>
              <a:defRPr lang="en-US" sz="9600" dirty="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11" name="subtitle">
            <a:extLst>
              <a:ext uri="{FF2B5EF4-FFF2-40B4-BE49-F238E27FC236}">
                <a16:creationId xmlns:a16="http://schemas.microsoft.com/office/drawing/2014/main" id="{A52E9E6A-AC29-5349-A06D-B596FD0D77BA}"/>
              </a:ext>
            </a:extLst>
          </p:cNvPr>
          <p:cNvSpPr>
            <a:spLocks noGrp="1"/>
          </p:cNvSpPr>
          <p:nvPr>
            <p:ph type="body" sz="quarter" idx="12" hasCustomPrompt="1"/>
          </p:nvPr>
        </p:nvSpPr>
        <p:spPr>
          <a:xfrm>
            <a:off x="1525587" y="6976627"/>
            <a:ext cx="8015977"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2" name="slice">
            <a:extLst>
              <a:ext uri="{FF2B5EF4-FFF2-40B4-BE49-F238E27FC236}">
                <a16:creationId xmlns:a16="http://schemas.microsoft.com/office/drawing/2014/main" id="{982CEEB8-C128-5A45-A032-18DB4AB55FCD}"/>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a:extLst>
              <a:ext uri="{FF2B5EF4-FFF2-40B4-BE49-F238E27FC236}">
                <a16:creationId xmlns:a16="http://schemas.microsoft.com/office/drawing/2014/main" id="{BB04F243-2949-F948-A4B3-BCF5448C6923}"/>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pic>
        <p:nvPicPr>
          <p:cNvPr id="13" name="Logo">
            <a:extLst>
              <a:ext uri="{FF2B5EF4-FFF2-40B4-BE49-F238E27FC236}">
                <a16:creationId xmlns:a16="http://schemas.microsoft.com/office/drawing/2014/main" id="{2C92EDE8-DF91-5841-9221-373231AEBA0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
        <p:nvSpPr>
          <p:cNvPr id="14" name="Folded Corner 13">
            <a:extLst>
              <a:ext uri="{FF2B5EF4-FFF2-40B4-BE49-F238E27FC236}">
                <a16:creationId xmlns:a16="http://schemas.microsoft.com/office/drawing/2014/main" id="{0B90EE9E-1C7A-B949-B095-81F1B772E9D1}"/>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9170918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ig number descriptor 2">
    <p:bg>
      <p:bgPr>
        <a:solidFill>
          <a:srgbClr val="FEFAF5"/>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BFCFA93-363D-7742-9DD9-396B7E9A34D1}"/>
              </a:ext>
              <a:ext uri="{C183D7F6-B498-43B3-948B-1728B52AA6E4}">
                <adec:decorative xmlns:adec="http://schemas.microsoft.com/office/drawing/2017/decorative" val="1"/>
              </a:ext>
            </a:extLst>
          </p:cNvPr>
          <p:cNvSpPr/>
          <p:nvPr userDrawn="1"/>
        </p:nvSpPr>
        <p:spPr>
          <a:xfrm>
            <a:off x="-4677093" y="-1902344"/>
            <a:ext cx="17520688" cy="17520688"/>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0380F-E309-1E4E-BE4C-5861417A94C0}"/>
              </a:ext>
            </a:extLst>
          </p:cNvPr>
          <p:cNvSpPr>
            <a:spLocks noGrp="1"/>
          </p:cNvSpPr>
          <p:nvPr>
            <p:ph type="title" hasCustomPrompt="1"/>
          </p:nvPr>
        </p:nvSpPr>
        <p:spPr>
          <a:xfrm>
            <a:off x="1464421" y="3781176"/>
            <a:ext cx="8593980" cy="3763607"/>
          </a:xfrm>
          <a:noFill/>
        </p:spPr>
        <p:txBody>
          <a:bodyPr vert="horz" lIns="0" tIns="45720" rIns="0" bIns="45720" rtlCol="0" anchor="b" anchorCtr="0">
            <a:noAutofit/>
          </a:bodyPr>
          <a:lstStyle>
            <a:lvl1pPr>
              <a:defRPr lang="en-US" sz="27800" b="0" i="0">
                <a:solidFill>
                  <a:schemeClr val="accent2"/>
                </a:solidFill>
                <a:ea typeface="+mn-ea"/>
                <a:cs typeface="+mn-cs"/>
              </a:defRPr>
            </a:lvl1pPr>
          </a:lstStyle>
          <a:p>
            <a:pPr marL="0" lvl="0" indent="0">
              <a:spcBef>
                <a:spcPts val="2000"/>
              </a:spcBef>
              <a:buFont typeface="Arial" panose="020B0604020202020204" pitchFamily="34" charset="0"/>
            </a:pPr>
            <a:r>
              <a:rPr lang="en-US"/>
              <a:t>##M+</a:t>
            </a:r>
          </a:p>
        </p:txBody>
      </p:sp>
      <p:sp>
        <p:nvSpPr>
          <p:cNvPr id="16" name="Text Placeholder 2">
            <a:extLst>
              <a:ext uri="{FF2B5EF4-FFF2-40B4-BE49-F238E27FC236}">
                <a16:creationId xmlns:a16="http://schemas.microsoft.com/office/drawing/2014/main" id="{06BE4672-B180-CF4F-9153-F4E02DA2C6AD}"/>
              </a:ext>
            </a:extLst>
          </p:cNvPr>
          <p:cNvSpPr>
            <a:spLocks noGrp="1"/>
          </p:cNvSpPr>
          <p:nvPr>
            <p:ph type="body" sz="quarter" idx="12" hasCustomPrompt="1"/>
          </p:nvPr>
        </p:nvSpPr>
        <p:spPr>
          <a:xfrm>
            <a:off x="1519919" y="7755111"/>
            <a:ext cx="8542644" cy="2143567"/>
          </a:xfrm>
        </p:spPr>
        <p:txBody>
          <a:bodyPr>
            <a:noAutofit/>
          </a:bodyPr>
          <a:lstStyle>
            <a:lvl1pPr marL="0" indent="0">
              <a:buNone/>
              <a:defRPr sz="5400">
                <a:solidFill>
                  <a:schemeClr val="accent6"/>
                </a:solidFill>
              </a:defRPr>
            </a:lvl1pPr>
            <a:lvl2pPr marL="914400" indent="0">
              <a:buNone/>
              <a:defRPr sz="5400">
                <a:solidFill>
                  <a:schemeClr val="accent6"/>
                </a:solidFill>
              </a:defRPr>
            </a:lvl2pPr>
            <a:lvl3pPr marL="1828800" indent="0">
              <a:buNone/>
              <a:defRPr sz="5400">
                <a:solidFill>
                  <a:schemeClr val="accent6"/>
                </a:solidFill>
              </a:defRPr>
            </a:lvl3pPr>
            <a:lvl4pPr marL="2743200" indent="0">
              <a:buNone/>
              <a:defRPr sz="5400">
                <a:solidFill>
                  <a:schemeClr val="accent6"/>
                </a:solidFill>
              </a:defRPr>
            </a:lvl4pPr>
            <a:lvl5pPr marL="3657600" indent="0">
              <a:buNone/>
              <a:defRPr sz="5400">
                <a:solidFill>
                  <a:schemeClr val="accent6"/>
                </a:solidFill>
              </a:defRPr>
            </a:lvl5pPr>
          </a:lstStyle>
          <a:p>
            <a:pPr lvl="0"/>
            <a:r>
              <a:rPr lang="en-US"/>
              <a:t>Enter subtitle of label here</a:t>
            </a:r>
          </a:p>
        </p:txBody>
      </p:sp>
      <p:sp>
        <p:nvSpPr>
          <p:cNvPr id="4" name="Text Placeholder 3">
            <a:extLst>
              <a:ext uri="{FF2B5EF4-FFF2-40B4-BE49-F238E27FC236}">
                <a16:creationId xmlns:a16="http://schemas.microsoft.com/office/drawing/2014/main" id="{0987824F-A981-C846-A16C-EDA4212F9538}"/>
              </a:ext>
            </a:extLst>
          </p:cNvPr>
          <p:cNvSpPr>
            <a:spLocks noGrp="1"/>
          </p:cNvSpPr>
          <p:nvPr>
            <p:ph type="body" sz="quarter" idx="13" hasCustomPrompt="1"/>
          </p:nvPr>
        </p:nvSpPr>
        <p:spPr>
          <a:xfrm>
            <a:off x="14267281" y="4533900"/>
            <a:ext cx="7656512" cy="4648200"/>
          </a:xfrm>
        </p:spPr>
        <p:txBody>
          <a:bodyPr>
            <a:normAutofit/>
          </a:bodyPr>
          <a:lstStyle>
            <a:lvl1pPr>
              <a:defRPr sz="4800">
                <a:solidFill>
                  <a:schemeClr val="tx1"/>
                </a:solidFill>
              </a:defRPr>
            </a:lvl1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 et </a:t>
            </a:r>
            <a:r>
              <a:rPr lang="en-US" err="1"/>
              <a:t>laboris</a:t>
            </a:r>
            <a:r>
              <a:rPr lang="en-US"/>
              <a:t> </a:t>
            </a:r>
            <a:r>
              <a:rPr lang="en-US" err="1"/>
              <a:t>aut</a:t>
            </a:r>
            <a:r>
              <a:rPr lang="en-US"/>
              <a:t> </a:t>
            </a:r>
            <a:r>
              <a:rPr lang="en-US" err="1"/>
              <a:t>aspexerat</a:t>
            </a:r>
            <a:r>
              <a:rPr lang="en-US"/>
              <a:t> </a:t>
            </a:r>
            <a:r>
              <a:rPr lang="en-US" err="1"/>
              <a:t>fugiat</a:t>
            </a:r>
            <a:r>
              <a:rPr lang="en-US"/>
              <a:t>. </a:t>
            </a:r>
            <a:r>
              <a:rPr lang="en-US" err="1"/>
              <a:t>ipsa</a:t>
            </a:r>
            <a:r>
              <a:rPr lang="en-US"/>
              <a:t> </a:t>
            </a:r>
            <a:r>
              <a:rPr lang="en-US" err="1"/>
              <a:t>amet</a:t>
            </a:r>
            <a:endParaRPr lang="en-US"/>
          </a:p>
        </p:txBody>
      </p:sp>
      <p:sp>
        <p:nvSpPr>
          <p:cNvPr id="7" name="Folded Corner 6">
            <a:extLst>
              <a:ext uri="{FF2B5EF4-FFF2-40B4-BE49-F238E27FC236}">
                <a16:creationId xmlns:a16="http://schemas.microsoft.com/office/drawing/2014/main" id="{C118A5E8-CA41-CC46-B410-EE39EBC62EA5}"/>
              </a:ext>
              <a:ext uri="{C183D7F6-B498-43B3-948B-1728B52AA6E4}">
                <adec:decorative xmlns:adec="http://schemas.microsoft.com/office/drawing/2017/decorative" val="1"/>
              </a:ext>
            </a:extLst>
          </p:cNvPr>
          <p:cNvSpPr/>
          <p:nvPr userDrawn="1"/>
        </p:nvSpPr>
        <p:spPr>
          <a:xfrm>
            <a:off x="-1" y="-2362200"/>
            <a:ext cx="14631987" cy="21335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one big statistic with the ability to add subtext for this statistic on the right.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r>
              <a:rPr kumimoji="0" lang="fr-FR" sz="2400" b="0" i="0" u="none" strike="noStrike" kern="1200" cap="none" normalizeH="0" baseline="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layout uses dramatic type size to call attention to the most important information on the slide. Use this layout sparingly, or for impact during  the most important moment in your presentation </a:t>
            </a:r>
          </a:p>
        </p:txBody>
      </p:sp>
    </p:spTree>
    <p:extLst>
      <p:ext uri="{BB962C8B-B14F-4D97-AF65-F5344CB8AC3E}">
        <p14:creationId xmlns:p14="http://schemas.microsoft.com/office/powerpoint/2010/main" val="1561565880"/>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s + 3 stats with labels">
    <p:bg>
      <p:bgPr>
        <a:solidFill>
          <a:schemeClr val="bg1"/>
        </a:solidFill>
        <a:effectLst/>
      </p:bgPr>
    </p:bg>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73EC8F1F-FDB3-0F40-A1EE-8B2B7BBEA97C}"/>
              </a:ext>
              <a:ext uri="{C183D7F6-B498-43B3-948B-1728B52AA6E4}">
                <adec:decorative xmlns:adec="http://schemas.microsoft.com/office/drawing/2017/decorative" val="1"/>
              </a:ext>
            </a:extLst>
          </p:cNvPr>
          <p:cNvSpPr>
            <a:spLocks noChangeAspect="1"/>
          </p:cNvSpPr>
          <p:nvPr userDrawn="1"/>
        </p:nvSpPr>
        <p:spPr>
          <a:xfrm>
            <a:off x="9435104" y="3810000"/>
            <a:ext cx="5486400" cy="5486400"/>
          </a:xfrm>
          <a:prstGeom prst="ellipse">
            <a:avLst/>
          </a:prstGeom>
          <a:solidFill>
            <a:srgbClr val="7E8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91"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04BF8081-F0E8-3542-AFD2-482A58D042BF}"/>
              </a:ext>
              <a:ext uri="{C183D7F6-B498-43B3-948B-1728B52AA6E4}">
                <adec:decorative xmlns:adec="http://schemas.microsoft.com/office/drawing/2017/decorative" val="1"/>
              </a:ext>
            </a:extLst>
          </p:cNvPr>
          <p:cNvSpPr>
            <a:spLocks noChangeAspect="1"/>
          </p:cNvSpPr>
          <p:nvPr userDrawn="1"/>
        </p:nvSpPr>
        <p:spPr>
          <a:xfrm>
            <a:off x="16706761" y="3810000"/>
            <a:ext cx="5486400" cy="5486400"/>
          </a:xfrm>
          <a:prstGeom prst="ellipse">
            <a:avLst/>
          </a:prstGeom>
          <a:solidFill>
            <a:srgbClr val="E7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91"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E9C823BE-2F8C-5140-B70F-19E1B3279FD2}"/>
              </a:ext>
              <a:ext uri="{C183D7F6-B498-43B3-948B-1728B52AA6E4}">
                <adec:decorative xmlns:adec="http://schemas.microsoft.com/office/drawing/2017/decorative" val="1"/>
              </a:ext>
            </a:extLst>
          </p:cNvPr>
          <p:cNvSpPr>
            <a:spLocks noChangeAspect="1"/>
          </p:cNvSpPr>
          <p:nvPr userDrawn="1"/>
        </p:nvSpPr>
        <p:spPr>
          <a:xfrm>
            <a:off x="2163447" y="3810000"/>
            <a:ext cx="5486400" cy="5486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91"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3" name="Text Placeholder 2">
            <a:extLst>
              <a:ext uri="{FF2B5EF4-FFF2-40B4-BE49-F238E27FC236}">
                <a16:creationId xmlns:a16="http://schemas.microsoft.com/office/drawing/2014/main" id="{C6842F6C-340A-8A49-9680-86432C900238}"/>
              </a:ext>
            </a:extLst>
          </p:cNvPr>
          <p:cNvSpPr>
            <a:spLocks noGrp="1"/>
          </p:cNvSpPr>
          <p:nvPr>
            <p:ph type="body" sz="quarter" idx="24" hasCustomPrompt="1"/>
          </p:nvPr>
        </p:nvSpPr>
        <p:spPr>
          <a:xfrm>
            <a:off x="2205011" y="5503338"/>
            <a:ext cx="5486400" cy="2662267"/>
          </a:xfrm>
        </p:spPr>
        <p:txBody>
          <a:bodyPr>
            <a:noAutofit/>
          </a:bodyPr>
          <a:lstStyle>
            <a:lvl1pPr algn="ctr">
              <a:defRPr sz="16700">
                <a:solidFill>
                  <a:schemeClr val="bg1"/>
                </a:solidFill>
              </a:defRPr>
            </a:lvl1pPr>
            <a:lvl2pPr>
              <a:defRPr sz="16700"/>
            </a:lvl2pPr>
            <a:lvl3pPr>
              <a:defRPr sz="16700"/>
            </a:lvl3pPr>
            <a:lvl4pPr>
              <a:defRPr sz="16700"/>
            </a:lvl4pPr>
            <a:lvl5pPr>
              <a:defRPr sz="16700"/>
            </a:lvl5pPr>
          </a:lstStyle>
          <a:p>
            <a:pPr lvl="0"/>
            <a:r>
              <a:rPr lang="en-US"/>
              <a:t>##%</a:t>
            </a:r>
          </a:p>
        </p:txBody>
      </p:sp>
      <p:sp>
        <p:nvSpPr>
          <p:cNvPr id="6" name="Text Placeholder 5">
            <a:extLst>
              <a:ext uri="{FF2B5EF4-FFF2-40B4-BE49-F238E27FC236}">
                <a16:creationId xmlns:a16="http://schemas.microsoft.com/office/drawing/2014/main" id="{A0F4561A-17D3-4444-AF6F-E1ED6D4144CA}"/>
              </a:ext>
            </a:extLst>
          </p:cNvPr>
          <p:cNvSpPr>
            <a:spLocks noGrp="1"/>
          </p:cNvSpPr>
          <p:nvPr>
            <p:ph type="body" sz="quarter" idx="29" hasCustomPrompt="1"/>
          </p:nvPr>
        </p:nvSpPr>
        <p:spPr>
          <a:xfrm>
            <a:off x="1525588" y="9834533"/>
            <a:ext cx="6667500" cy="2662267"/>
          </a:xfrm>
        </p:spPr>
        <p:txBody>
          <a:bodyPr/>
          <a:lstStyle>
            <a:lvl1pPr algn="ctr">
              <a:defRPr b="0" i="0">
                <a:latin typeface="Community Light" panose="02000303040000020003" pitchFamily="2" charset="0"/>
              </a:defRPr>
            </a:lvl1pPr>
          </a:lstStyle>
          <a:p>
            <a:pPr lvl="0"/>
            <a:r>
              <a:rPr kumimoji="0" lang="en-US" sz="6000" b="1" i="0" u="none" strike="noStrike" kern="1200" cap="none" spc="0" normalizeH="0" baseline="0" noProof="0">
                <a:ln>
                  <a:noFill/>
                </a:ln>
                <a:solidFill>
                  <a:srgbClr val="935907"/>
                </a:solidFill>
                <a:effectLst/>
                <a:uLnTx/>
                <a:uFillTx/>
                <a:latin typeface="Community Semibold" panose="02000303040000020003" pitchFamily="2" charset="0"/>
                <a:ea typeface="Source Sans Pro Semibold" charset="0"/>
              </a:rPr>
              <a:t>Enter title</a:t>
            </a:r>
            <a:endParaRPr lang="en-US"/>
          </a:p>
          <a:p>
            <a:pPr lvl="0"/>
            <a:r>
              <a:rPr lang="en-US"/>
              <a:t>Enter description here, no more than two lines</a:t>
            </a:r>
          </a:p>
        </p:txBody>
      </p:sp>
      <p:sp>
        <p:nvSpPr>
          <p:cNvPr id="34" name="Text Placeholder 2">
            <a:extLst>
              <a:ext uri="{FF2B5EF4-FFF2-40B4-BE49-F238E27FC236}">
                <a16:creationId xmlns:a16="http://schemas.microsoft.com/office/drawing/2014/main" id="{AA190462-4926-274B-BB4F-354739C011FC}"/>
              </a:ext>
            </a:extLst>
          </p:cNvPr>
          <p:cNvSpPr>
            <a:spLocks noGrp="1"/>
          </p:cNvSpPr>
          <p:nvPr>
            <p:ph type="body" sz="quarter" idx="25" hasCustomPrompt="1"/>
          </p:nvPr>
        </p:nvSpPr>
        <p:spPr>
          <a:xfrm>
            <a:off x="9435104" y="5503338"/>
            <a:ext cx="5486400" cy="2662267"/>
          </a:xfrm>
        </p:spPr>
        <p:txBody>
          <a:bodyPr>
            <a:noAutofit/>
          </a:bodyPr>
          <a:lstStyle>
            <a:lvl1pPr algn="ctr">
              <a:defRPr sz="16700">
                <a:solidFill>
                  <a:schemeClr val="bg1"/>
                </a:solidFill>
              </a:defRPr>
            </a:lvl1pPr>
            <a:lvl2pPr>
              <a:defRPr sz="16700"/>
            </a:lvl2pPr>
            <a:lvl3pPr>
              <a:defRPr sz="16700"/>
            </a:lvl3pPr>
            <a:lvl4pPr>
              <a:defRPr sz="16700"/>
            </a:lvl4pPr>
            <a:lvl5pPr>
              <a:defRPr sz="16700"/>
            </a:lvl5pPr>
          </a:lstStyle>
          <a:p>
            <a:pPr lvl="0"/>
            <a:r>
              <a:rPr lang="en-US"/>
              <a:t>##M</a:t>
            </a:r>
          </a:p>
        </p:txBody>
      </p:sp>
      <p:sp>
        <p:nvSpPr>
          <p:cNvPr id="42" name="Text Placeholder 5">
            <a:extLst>
              <a:ext uri="{FF2B5EF4-FFF2-40B4-BE49-F238E27FC236}">
                <a16:creationId xmlns:a16="http://schemas.microsoft.com/office/drawing/2014/main" id="{2E330F41-8797-D84E-AC56-EB87BFC6553F}"/>
              </a:ext>
            </a:extLst>
          </p:cNvPr>
          <p:cNvSpPr>
            <a:spLocks noGrp="1"/>
          </p:cNvSpPr>
          <p:nvPr>
            <p:ph type="body" sz="quarter" idx="30" hasCustomPrompt="1"/>
          </p:nvPr>
        </p:nvSpPr>
        <p:spPr>
          <a:xfrm>
            <a:off x="8840787" y="9834533"/>
            <a:ext cx="6667500" cy="2662267"/>
          </a:xfrm>
        </p:spPr>
        <p:txBody>
          <a:bodyPr/>
          <a:lstStyle>
            <a:lvl1pPr marL="0" marR="0" indent="0" algn="ctr" defTabSz="1828891" rtl="0" eaLnBrk="1" fontAlgn="auto" latinLnBrk="0" hangingPunct="1">
              <a:lnSpc>
                <a:spcPct val="90000"/>
              </a:lnSpc>
              <a:spcBef>
                <a:spcPts val="0"/>
              </a:spcBef>
              <a:spcAft>
                <a:spcPts val="1200"/>
              </a:spcAft>
              <a:buClr>
                <a:srgbClr val="0A66C2"/>
              </a:buClr>
              <a:buSzTx/>
              <a:buFontTx/>
              <a:buNone/>
              <a:tabLst/>
              <a:defRPr b="0" i="0">
                <a:latin typeface="Community Light" panose="02000303040000020003" pitchFamily="2" charset="0"/>
              </a:defRPr>
            </a:lvl1pPr>
          </a:lstStyle>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r>
              <a:rPr kumimoji="0" lang="en-US" sz="6000" b="1" i="0" u="none" strike="noStrike" kern="1200" cap="none" spc="0" normalizeH="0" baseline="0" noProof="0">
                <a:ln>
                  <a:noFill/>
                </a:ln>
                <a:solidFill>
                  <a:srgbClr val="7E8F1D"/>
                </a:solidFill>
                <a:effectLst/>
                <a:uLnTx/>
                <a:uFillTx/>
                <a:latin typeface="Community Semibold" panose="02000303040000020003" pitchFamily="2" charset="0"/>
                <a:ea typeface="Source Sans Pro Semibold" charset="0"/>
                <a:cs typeface="Source Sans Pro Semibold" charset="0"/>
              </a:rPr>
              <a:t>Enter title</a:t>
            </a:r>
          </a:p>
          <a:p>
            <a:pPr lvl="0"/>
            <a:r>
              <a:rPr lang="en-US"/>
              <a:t>Enter description here, no more than two lines</a:t>
            </a:r>
          </a:p>
        </p:txBody>
      </p:sp>
      <p:sp>
        <p:nvSpPr>
          <p:cNvPr id="37" name="Text Placeholder 2">
            <a:extLst>
              <a:ext uri="{FF2B5EF4-FFF2-40B4-BE49-F238E27FC236}">
                <a16:creationId xmlns:a16="http://schemas.microsoft.com/office/drawing/2014/main" id="{54EDF573-C81D-FB46-87B2-6A4787DEAB3A}"/>
              </a:ext>
            </a:extLst>
          </p:cNvPr>
          <p:cNvSpPr>
            <a:spLocks noGrp="1"/>
          </p:cNvSpPr>
          <p:nvPr>
            <p:ph type="body" sz="quarter" idx="26" hasCustomPrompt="1"/>
          </p:nvPr>
        </p:nvSpPr>
        <p:spPr>
          <a:xfrm>
            <a:off x="16706761" y="5503338"/>
            <a:ext cx="5486400" cy="2662267"/>
          </a:xfrm>
        </p:spPr>
        <p:txBody>
          <a:bodyPr>
            <a:noAutofit/>
          </a:bodyPr>
          <a:lstStyle>
            <a:lvl1pPr algn="ctr">
              <a:defRPr sz="16700">
                <a:solidFill>
                  <a:schemeClr val="bg1"/>
                </a:solidFill>
              </a:defRPr>
            </a:lvl1pPr>
            <a:lvl2pPr>
              <a:defRPr sz="16700"/>
            </a:lvl2pPr>
            <a:lvl3pPr>
              <a:defRPr sz="16700"/>
            </a:lvl3pPr>
            <a:lvl4pPr>
              <a:defRPr sz="16700"/>
            </a:lvl4pPr>
            <a:lvl5pPr>
              <a:defRPr sz="16700"/>
            </a:lvl5pPr>
          </a:lstStyle>
          <a:p>
            <a:pPr lvl="0"/>
            <a:r>
              <a:rPr lang="en-US"/>
              <a:t>##B</a:t>
            </a:r>
          </a:p>
        </p:txBody>
      </p:sp>
      <p:sp>
        <p:nvSpPr>
          <p:cNvPr id="46" name="Text Placeholder 5">
            <a:extLst>
              <a:ext uri="{FF2B5EF4-FFF2-40B4-BE49-F238E27FC236}">
                <a16:creationId xmlns:a16="http://schemas.microsoft.com/office/drawing/2014/main" id="{97DACFD9-3FBD-0444-9CDC-266D7B1BE79B}"/>
              </a:ext>
            </a:extLst>
          </p:cNvPr>
          <p:cNvSpPr>
            <a:spLocks noGrp="1"/>
          </p:cNvSpPr>
          <p:nvPr>
            <p:ph type="body" sz="quarter" idx="31" hasCustomPrompt="1"/>
          </p:nvPr>
        </p:nvSpPr>
        <p:spPr>
          <a:xfrm>
            <a:off x="16155987" y="9834533"/>
            <a:ext cx="6667500" cy="2662267"/>
          </a:xfrm>
        </p:spPr>
        <p:txBody>
          <a:bodyPr/>
          <a:lstStyle>
            <a:lvl1pPr marL="0" marR="0" indent="0" algn="ctr" defTabSz="1828891" rtl="0" eaLnBrk="1" fontAlgn="auto" latinLnBrk="0" hangingPunct="1">
              <a:lnSpc>
                <a:spcPct val="90000"/>
              </a:lnSpc>
              <a:spcBef>
                <a:spcPts val="0"/>
              </a:spcBef>
              <a:spcAft>
                <a:spcPts val="1200"/>
              </a:spcAft>
              <a:buClr>
                <a:srgbClr val="0A66C2"/>
              </a:buClr>
              <a:buSzTx/>
              <a:buFontTx/>
              <a:buNone/>
              <a:tabLst/>
              <a:defRPr b="0" i="0">
                <a:solidFill>
                  <a:schemeClr val="accent6"/>
                </a:solidFill>
                <a:latin typeface="Community Light" panose="02000303040000020003" pitchFamily="2" charset="0"/>
              </a:defRPr>
            </a:lvl1pPr>
          </a:lstStyle>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r>
              <a:rPr kumimoji="0" lang="en-US" sz="6000" b="1" i="0" u="none" strike="noStrike" kern="1200" cap="none" spc="0" normalizeH="0" baseline="0" noProof="0">
                <a:ln>
                  <a:noFill/>
                </a:ln>
                <a:solidFill>
                  <a:srgbClr val="004183"/>
                </a:solidFill>
                <a:effectLst/>
                <a:uLnTx/>
                <a:uFillTx/>
                <a:latin typeface="Community Semibold" panose="02000303040000020003" pitchFamily="2" charset="0"/>
                <a:ea typeface="Source Sans Pro Semibold" charset="0"/>
                <a:cs typeface="Source Sans Pro Semibold" charset="0"/>
              </a:rPr>
              <a:t>Enter title</a:t>
            </a:r>
          </a:p>
          <a:p>
            <a:pPr lvl="0"/>
            <a:r>
              <a:rPr lang="en-US"/>
              <a:t>Enter description here, no more than two lines</a:t>
            </a:r>
          </a:p>
        </p:txBody>
      </p:sp>
      <p:sp>
        <p:nvSpPr>
          <p:cNvPr id="18" name="Folded Corner 17">
            <a:extLst>
              <a:ext uri="{FF2B5EF4-FFF2-40B4-BE49-F238E27FC236}">
                <a16:creationId xmlns:a16="http://schemas.microsoft.com/office/drawing/2014/main" id="{865F5269-81B8-8745-9FA0-8BF437EC2871}"/>
              </a:ext>
              <a:ext uri="{C183D7F6-B498-43B3-948B-1728B52AA6E4}">
                <adec:decorative xmlns:adec="http://schemas.microsoft.com/office/drawing/2017/decorative" val="1"/>
              </a:ext>
            </a:extLst>
          </p:cNvPr>
          <p:cNvSpPr/>
          <p:nvPr userDrawn="1"/>
        </p:nvSpPr>
        <p:spPr>
          <a:xfrm>
            <a:off x="0" y="-2971801"/>
            <a:ext cx="12498388" cy="2285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3 key stats with a key points and descriptors.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r>
              <a:rPr kumimoji="0" lang="fr-FR" sz="2400" b="0" i="0" u="none" strike="noStrike" kern="1200" cap="none" normalizeH="0" baseline="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layout uses dramatic type size to call attention to three important stats or facts. Use this layout sparingly, or for impact during  the an important moment in your presentation </a:t>
            </a:r>
          </a:p>
        </p:txBody>
      </p:sp>
    </p:spTree>
    <p:extLst>
      <p:ext uri="{BB962C8B-B14F-4D97-AF65-F5344CB8AC3E}">
        <p14:creationId xmlns:p14="http://schemas.microsoft.com/office/powerpoint/2010/main" val="9948585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large title 2 topics side by s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CD89-1F8D-B04E-8B7B-D9B37205AFF8}"/>
              </a:ext>
            </a:extLst>
          </p:cNvPr>
          <p:cNvSpPr>
            <a:spLocks noGrp="1"/>
          </p:cNvSpPr>
          <p:nvPr>
            <p:ph type="title" hasCustomPrompt="1"/>
          </p:nvPr>
        </p:nvSpPr>
        <p:spPr>
          <a:xfrm>
            <a:off x="1545372" y="2490930"/>
            <a:ext cx="10468149" cy="2687404"/>
          </a:xfrm>
        </p:spPr>
        <p:txBody>
          <a:bodyPr/>
          <a:lstStyle>
            <a:lvl1pPr>
              <a:defRPr lang="en-US" sz="8800" b="0" i="0" kern="1200" baseline="0" smtClean="0">
                <a:solidFill>
                  <a:srgbClr val="56687A"/>
                </a:solidFill>
                <a:latin typeface="Community" panose="02000303040000020003" pitchFamily="2" charset="0"/>
                <a:ea typeface="+mn-ea"/>
                <a:cs typeface="+mn-cs"/>
              </a:defRPr>
            </a:lvl1pPr>
          </a:lstStyle>
          <a:p>
            <a:pPr lvl="0"/>
            <a:r>
              <a:rPr lang="en-US"/>
              <a:t>Enter slide title here, in no more than two lines</a:t>
            </a:r>
          </a:p>
        </p:txBody>
      </p:sp>
      <p:sp>
        <p:nvSpPr>
          <p:cNvPr id="22" name="Rectangle 21">
            <a:extLst>
              <a:ext uri="{FF2B5EF4-FFF2-40B4-BE49-F238E27FC236}">
                <a16:creationId xmlns:a16="http://schemas.microsoft.com/office/drawing/2014/main" id="{8C733DAA-201B-C74E-92CF-EC9A48F10AA2}"/>
              </a:ext>
              <a:ext uri="{C183D7F6-B498-43B3-948B-1728B52AA6E4}">
                <adec:decorative xmlns:adec="http://schemas.microsoft.com/office/drawing/2017/decorative" val="1"/>
              </a:ext>
            </a:extLst>
          </p:cNvPr>
          <p:cNvSpPr/>
          <p:nvPr userDrawn="1"/>
        </p:nvSpPr>
        <p:spPr>
          <a:xfrm flipV="1">
            <a:off x="1545372" y="6974399"/>
            <a:ext cx="1170359" cy="63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4" name="Rectangle 23">
            <a:extLst>
              <a:ext uri="{FF2B5EF4-FFF2-40B4-BE49-F238E27FC236}">
                <a16:creationId xmlns:a16="http://schemas.microsoft.com/office/drawing/2014/main" id="{6ABA7AB3-6E3E-F348-A2FD-4CAC3A189D11}"/>
              </a:ext>
              <a:ext uri="{C183D7F6-B498-43B3-948B-1728B52AA6E4}">
                <adec:decorative xmlns:adec="http://schemas.microsoft.com/office/drawing/2017/decorative" val="1"/>
              </a:ext>
            </a:extLst>
          </p:cNvPr>
          <p:cNvSpPr/>
          <p:nvPr userDrawn="1"/>
        </p:nvSpPr>
        <p:spPr>
          <a:xfrm flipV="1">
            <a:off x="12518172" y="6974399"/>
            <a:ext cx="1170359" cy="63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8" name="Text Placeholder 7">
            <a:extLst>
              <a:ext uri="{FF2B5EF4-FFF2-40B4-BE49-F238E27FC236}">
                <a16:creationId xmlns:a16="http://schemas.microsoft.com/office/drawing/2014/main" id="{E490000A-F84D-C141-A67D-F8F96FB1B0A5}"/>
              </a:ext>
            </a:extLst>
          </p:cNvPr>
          <p:cNvSpPr>
            <a:spLocks noGrp="1"/>
          </p:cNvSpPr>
          <p:nvPr>
            <p:ph type="body" sz="quarter" idx="11" hasCustomPrompt="1"/>
          </p:nvPr>
        </p:nvSpPr>
        <p:spPr>
          <a:xfrm>
            <a:off x="1544638" y="5931539"/>
            <a:ext cx="10267950" cy="805180"/>
          </a:xfrm>
        </p:spPr>
        <p:txBody>
          <a:bodyPr>
            <a:normAutofit/>
          </a:bodyPr>
          <a:lstStyle>
            <a:lvl1pPr>
              <a:defRPr sz="5400" b="0" i="0">
                <a:solidFill>
                  <a:schemeClr val="bg2"/>
                </a:solidFill>
                <a:latin typeface="Community" panose="02000303040000020003" pitchFamily="2" charset="0"/>
              </a:defRPr>
            </a:lvl1pPr>
          </a:lstStyle>
          <a:p>
            <a:pPr lvl="0"/>
            <a:r>
              <a:rPr lang="en-US"/>
              <a:t>Enter title here</a:t>
            </a:r>
          </a:p>
        </p:txBody>
      </p:sp>
      <p:sp>
        <p:nvSpPr>
          <p:cNvPr id="10" name="Text Placeholder 9">
            <a:extLst>
              <a:ext uri="{FF2B5EF4-FFF2-40B4-BE49-F238E27FC236}">
                <a16:creationId xmlns:a16="http://schemas.microsoft.com/office/drawing/2014/main" id="{69554DDD-0712-3642-8308-CA0204A80E39}"/>
              </a:ext>
            </a:extLst>
          </p:cNvPr>
          <p:cNvSpPr>
            <a:spLocks noGrp="1"/>
          </p:cNvSpPr>
          <p:nvPr>
            <p:ph type="body" sz="quarter" idx="13" hasCustomPrompt="1"/>
          </p:nvPr>
        </p:nvSpPr>
        <p:spPr>
          <a:xfrm>
            <a:off x="1525588" y="7418812"/>
            <a:ext cx="10363200" cy="4114800"/>
          </a:xfrm>
        </p:spPr>
        <p:txBody>
          <a:bodyPr>
            <a:noAutofit/>
          </a:bodyPr>
          <a:lstStyle>
            <a:lvl1pPr>
              <a:defRPr sz="4800"/>
            </a:lvl1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a:t>
            </a:r>
          </a:p>
        </p:txBody>
      </p:sp>
      <p:sp>
        <p:nvSpPr>
          <p:cNvPr id="33" name="Text Placeholder 7">
            <a:extLst>
              <a:ext uri="{FF2B5EF4-FFF2-40B4-BE49-F238E27FC236}">
                <a16:creationId xmlns:a16="http://schemas.microsoft.com/office/drawing/2014/main" id="{9018D21B-E7D8-4A48-B916-4907AC81346D}"/>
              </a:ext>
            </a:extLst>
          </p:cNvPr>
          <p:cNvSpPr>
            <a:spLocks noGrp="1"/>
          </p:cNvSpPr>
          <p:nvPr>
            <p:ph type="body" sz="quarter" idx="12" hasCustomPrompt="1"/>
          </p:nvPr>
        </p:nvSpPr>
        <p:spPr>
          <a:xfrm>
            <a:off x="12517438" y="5931539"/>
            <a:ext cx="10267950" cy="805180"/>
          </a:xfrm>
        </p:spPr>
        <p:txBody>
          <a:bodyPr>
            <a:normAutofit/>
          </a:bodyPr>
          <a:lstStyle>
            <a:lvl1pPr>
              <a:defRPr sz="5400" b="0" i="0">
                <a:solidFill>
                  <a:schemeClr val="bg2"/>
                </a:solidFill>
                <a:latin typeface="Community" panose="02000303040000020003" pitchFamily="2" charset="0"/>
              </a:defRPr>
            </a:lvl1pPr>
          </a:lstStyle>
          <a:p>
            <a:pPr lvl="0"/>
            <a:r>
              <a:rPr lang="en-US"/>
              <a:t>Enter title here</a:t>
            </a:r>
          </a:p>
        </p:txBody>
      </p:sp>
      <p:sp>
        <p:nvSpPr>
          <p:cNvPr id="35" name="Text Placeholder 9">
            <a:extLst>
              <a:ext uri="{FF2B5EF4-FFF2-40B4-BE49-F238E27FC236}">
                <a16:creationId xmlns:a16="http://schemas.microsoft.com/office/drawing/2014/main" id="{0EEB1282-65C8-DA42-B84E-2C0948F8959A}"/>
              </a:ext>
            </a:extLst>
          </p:cNvPr>
          <p:cNvSpPr>
            <a:spLocks noGrp="1"/>
          </p:cNvSpPr>
          <p:nvPr>
            <p:ph type="body" sz="quarter" idx="14" hasCustomPrompt="1"/>
          </p:nvPr>
        </p:nvSpPr>
        <p:spPr>
          <a:xfrm>
            <a:off x="12498387" y="7418812"/>
            <a:ext cx="10363200" cy="4114800"/>
          </a:xfrm>
        </p:spPr>
        <p:txBody>
          <a:bodyPr>
            <a:noAutofit/>
          </a:bodyPr>
          <a:lstStyle>
            <a:lvl1pPr>
              <a:defRPr sz="4800"/>
            </a:lvl1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a:t>
            </a:r>
          </a:p>
        </p:txBody>
      </p:sp>
      <p:sp>
        <p:nvSpPr>
          <p:cNvPr id="9" name="Folded Corner 8">
            <a:extLst>
              <a:ext uri="{FF2B5EF4-FFF2-40B4-BE49-F238E27FC236}">
                <a16:creationId xmlns:a16="http://schemas.microsoft.com/office/drawing/2014/main" id="{CDDD7182-47FC-354E-BFA2-0F9DE2CC9BA0}"/>
              </a:ext>
              <a:ext uri="{C183D7F6-B498-43B3-948B-1728B52AA6E4}">
                <adec:decorative xmlns:adec="http://schemas.microsoft.com/office/drawing/2017/decorative" val="1"/>
              </a:ext>
            </a:extLst>
          </p:cNvPr>
          <p:cNvSpPr/>
          <p:nvPr userDrawn="1"/>
        </p:nvSpPr>
        <p:spPr>
          <a:xfrm>
            <a:off x="0" y="-2438400"/>
            <a:ext cx="12498388" cy="17525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make a main point, supported by two key sections with titles.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r>
              <a:rPr kumimoji="0" lang="fr-FR" sz="2400" b="0" i="0" u="none" strike="noStrike" kern="1200" cap="none" normalizeH="0" baseline="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all text font should be compelling in content best suited for longer-form reading.</a:t>
            </a:r>
          </a:p>
        </p:txBody>
      </p:sp>
    </p:spTree>
    <p:extLst>
      <p:ext uri="{BB962C8B-B14F-4D97-AF65-F5344CB8AC3E}">
        <p14:creationId xmlns:p14="http://schemas.microsoft.com/office/powerpoint/2010/main" val="34005588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s on large imag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BFCFA93-363D-7742-9DD9-396B7E9A34D1}"/>
              </a:ext>
              <a:ext uri="{C183D7F6-B498-43B3-948B-1728B52AA6E4}">
                <adec:decorative xmlns:adec="http://schemas.microsoft.com/office/drawing/2017/decorative" val="1"/>
              </a:ext>
            </a:extLst>
          </p:cNvPr>
          <p:cNvSpPr/>
          <p:nvPr userDrawn="1"/>
        </p:nvSpPr>
        <p:spPr>
          <a:xfrm>
            <a:off x="-4677093" y="-1902344"/>
            <a:ext cx="17520688" cy="17520688"/>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descr="Image placeholder">
            <a:extLst>
              <a:ext uri="{FF2B5EF4-FFF2-40B4-BE49-F238E27FC236}">
                <a16:creationId xmlns:a16="http://schemas.microsoft.com/office/drawing/2014/main" id="{86DD7381-FEE2-5142-849D-5F6B03AB734B}"/>
              </a:ext>
            </a:extLst>
          </p:cNvPr>
          <p:cNvSpPr>
            <a:spLocks noGrp="1"/>
          </p:cNvSpPr>
          <p:nvPr>
            <p:ph type="pic" sz="quarter" idx="10" hasCustomPrompt="1"/>
          </p:nvPr>
        </p:nvSpPr>
        <p:spPr>
          <a:xfrm>
            <a:off x="9530817" y="-1"/>
            <a:ext cx="14856359" cy="13716001"/>
          </a:xfrm>
          <a:custGeom>
            <a:avLst/>
            <a:gdLst>
              <a:gd name="connsiteX0" fmla="*/ 0 w 14856359"/>
              <a:gd name="connsiteY0" fmla="*/ 0 h 13716001"/>
              <a:gd name="connsiteX1" fmla="*/ 14856359 w 14856359"/>
              <a:gd name="connsiteY1" fmla="*/ 0 h 13716001"/>
              <a:gd name="connsiteX2" fmla="*/ 14856359 w 14856359"/>
              <a:gd name="connsiteY2" fmla="*/ 13716001 h 13716001"/>
              <a:gd name="connsiteX3" fmla="*/ 1 w 14856359"/>
              <a:gd name="connsiteY3" fmla="*/ 13716001 h 13716001"/>
              <a:gd name="connsiteX4" fmla="*/ 124826 w 14856359"/>
              <a:gd name="connsiteY4" fmla="*/ 13617908 h 13716001"/>
              <a:gd name="connsiteX5" fmla="*/ 3312778 w 14856359"/>
              <a:gd name="connsiteY5" fmla="*/ 6858001 h 13716001"/>
              <a:gd name="connsiteX6" fmla="*/ 124826 w 14856359"/>
              <a:gd name="connsiteY6" fmla="*/ 98094 h 1371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6359" h="13716001">
                <a:moveTo>
                  <a:pt x="0" y="0"/>
                </a:moveTo>
                <a:lnTo>
                  <a:pt x="14856359" y="0"/>
                </a:lnTo>
                <a:lnTo>
                  <a:pt x="14856359" y="13716001"/>
                </a:lnTo>
                <a:lnTo>
                  <a:pt x="1" y="13716001"/>
                </a:lnTo>
                <a:lnTo>
                  <a:pt x="124826" y="13617908"/>
                </a:lnTo>
                <a:cubicBezTo>
                  <a:pt x="2071788" y="12011132"/>
                  <a:pt x="3312778" y="9579491"/>
                  <a:pt x="3312778" y="6858001"/>
                </a:cubicBezTo>
                <a:cubicBezTo>
                  <a:pt x="3312778" y="4136511"/>
                  <a:pt x="2071788" y="1704870"/>
                  <a:pt x="124826" y="98094"/>
                </a:cubicBezTo>
                <a:close/>
              </a:path>
            </a:pathLst>
          </a:custGeom>
          <a:pattFill prst="wdUpDiag">
            <a:fgClr>
              <a:srgbClr val="FADFD9"/>
            </a:fgClr>
            <a:bgClr>
              <a:schemeClr val="bg1"/>
            </a:bgClr>
          </a:pattFill>
        </p:spPr>
        <p:txBody>
          <a:bodyPr wrap="square" lIns="8503920" rIns="2834640" anchor="ctr">
            <a:noAutofit/>
          </a:bodyPr>
          <a:lstStyle>
            <a:lvl1pPr marL="0" indent="0" algn="r">
              <a:buFontTx/>
              <a:buNone/>
              <a:defRPr sz="4400"/>
            </a:lvl1pPr>
          </a:lstStyle>
          <a:p>
            <a:r>
              <a:rPr lang="en-US"/>
              <a:t>Drag and drop image here</a:t>
            </a:r>
          </a:p>
        </p:txBody>
      </p:sp>
      <p:sp>
        <p:nvSpPr>
          <p:cNvPr id="7" name="Title 1">
            <a:extLst>
              <a:ext uri="{FF2B5EF4-FFF2-40B4-BE49-F238E27FC236}">
                <a16:creationId xmlns:a16="http://schemas.microsoft.com/office/drawing/2014/main" id="{EF6A0D7F-082A-3248-91D9-53919F556DC0}"/>
              </a:ext>
            </a:extLst>
          </p:cNvPr>
          <p:cNvSpPr>
            <a:spLocks noGrp="1"/>
          </p:cNvSpPr>
          <p:nvPr>
            <p:ph type="title" hasCustomPrompt="1"/>
          </p:nvPr>
        </p:nvSpPr>
        <p:spPr>
          <a:xfrm>
            <a:off x="1440940" y="4816476"/>
            <a:ext cx="9235215" cy="2041525"/>
          </a:xfrm>
          <a:noFill/>
        </p:spPr>
        <p:txBody>
          <a:bodyPr vert="horz" lIns="0" tIns="45720" rIns="0" bIns="45720" rtlCol="0" anchor="b" anchorCtr="0">
            <a:noAutofit/>
          </a:bodyPr>
          <a:lstStyle>
            <a:lvl1pPr>
              <a:defRPr lang="en-US" sz="11500" dirty="0">
                <a:ea typeface="+mn-ea"/>
                <a:cs typeface="+mn-cs"/>
              </a:defRPr>
            </a:lvl1pPr>
          </a:lstStyle>
          <a:p>
            <a:pPr lvl="0"/>
            <a:r>
              <a:rPr lang="en-US"/>
              <a:t>Enter slide title here in two lines</a:t>
            </a:r>
          </a:p>
        </p:txBody>
      </p:sp>
      <p:sp>
        <p:nvSpPr>
          <p:cNvPr id="16" name="Text Placeholder 2">
            <a:extLst>
              <a:ext uri="{FF2B5EF4-FFF2-40B4-BE49-F238E27FC236}">
                <a16:creationId xmlns:a16="http://schemas.microsoft.com/office/drawing/2014/main" id="{06BE4672-B180-CF4F-9153-F4E02DA2C6AD}"/>
              </a:ext>
            </a:extLst>
          </p:cNvPr>
          <p:cNvSpPr>
            <a:spLocks noGrp="1"/>
          </p:cNvSpPr>
          <p:nvPr>
            <p:ph type="body" sz="quarter" idx="12" hasCustomPrompt="1"/>
          </p:nvPr>
        </p:nvSpPr>
        <p:spPr>
          <a:xfrm>
            <a:off x="1421062" y="7285545"/>
            <a:ext cx="9235215" cy="2143567"/>
          </a:xfrm>
        </p:spPr>
        <p:txBody>
          <a:bodyPr>
            <a:noAutofit/>
          </a:bodyPr>
          <a:lstStyle>
            <a:lvl1pPr marL="0" indent="0">
              <a:buNone/>
              <a:defRPr sz="5400">
                <a:solidFill>
                  <a:schemeClr val="accent6"/>
                </a:solidFill>
              </a:defRPr>
            </a:lvl1pPr>
            <a:lvl2pPr marL="914400" indent="0">
              <a:buNone/>
              <a:defRPr sz="5400">
                <a:solidFill>
                  <a:schemeClr val="accent6"/>
                </a:solidFill>
              </a:defRPr>
            </a:lvl2pPr>
            <a:lvl3pPr marL="1828800" indent="0">
              <a:buNone/>
              <a:defRPr sz="5400">
                <a:solidFill>
                  <a:schemeClr val="accent6"/>
                </a:solidFill>
              </a:defRPr>
            </a:lvl3pPr>
            <a:lvl4pPr marL="2743200" indent="0">
              <a:buNone/>
              <a:defRPr sz="5400">
                <a:solidFill>
                  <a:schemeClr val="accent6"/>
                </a:solidFill>
              </a:defRPr>
            </a:lvl4pPr>
            <a:lvl5pPr marL="3657600" indent="0">
              <a:buNone/>
              <a:defRPr sz="5400">
                <a:solidFill>
                  <a:schemeClr val="accent6"/>
                </a:solidFill>
              </a:defRPr>
            </a:lvl5pPr>
          </a:lstStyle>
          <a:p>
            <a:pPr lvl="0"/>
            <a:r>
              <a:rPr lang="en-US"/>
              <a:t>Enter your subtitle here,</a:t>
            </a:r>
            <a:br>
              <a:rPr lang="en-US"/>
            </a:br>
            <a:r>
              <a:rPr lang="en-US"/>
              <a:t>up to three lines</a:t>
            </a:r>
          </a:p>
        </p:txBody>
      </p:sp>
      <p:sp>
        <p:nvSpPr>
          <p:cNvPr id="6" name="Folded Corner 5">
            <a:extLst>
              <a:ext uri="{FF2B5EF4-FFF2-40B4-BE49-F238E27FC236}">
                <a16:creationId xmlns:a16="http://schemas.microsoft.com/office/drawing/2014/main" id="{3DD3AFC8-6F22-EF4D-96B6-644B4422994B}"/>
              </a:ext>
              <a:ext uri="{C183D7F6-B498-43B3-948B-1728B52AA6E4}">
                <adec:decorative xmlns:adec="http://schemas.microsoft.com/office/drawing/2017/decorative" val="1"/>
              </a:ext>
            </a:extLst>
          </p:cNvPr>
          <p:cNvSpPr/>
          <p:nvPr userDrawn="1"/>
        </p:nvSpPr>
        <p:spPr>
          <a:xfrm>
            <a:off x="0" y="-1295400"/>
            <a:ext cx="12193588" cy="9905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has visual impact with dramatic typography and image use.</a:t>
            </a:r>
          </a:p>
        </p:txBody>
      </p:sp>
    </p:spTree>
    <p:extLst>
      <p:ext uri="{BB962C8B-B14F-4D97-AF65-F5344CB8AC3E}">
        <p14:creationId xmlns:p14="http://schemas.microsoft.com/office/powerpoint/2010/main" val="4601512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lide: one speak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723485-C88B-AA45-8E0D-9DB938AC4606}"/>
              </a:ext>
              <a:ext uri="{C183D7F6-B498-43B3-948B-1728B52AA6E4}">
                <adec:decorative xmlns:adec="http://schemas.microsoft.com/office/drawing/2017/decorative" val="1"/>
              </a:ext>
            </a:extLst>
          </p:cNvPr>
          <p:cNvSpPr/>
          <p:nvPr/>
        </p:nvSpPr>
        <p:spPr>
          <a:xfrm>
            <a:off x="0" y="0"/>
            <a:ext cx="24387175" cy="6858000"/>
          </a:xfrm>
          <a:prstGeom prst="rect">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n>
                <a:solidFill>
                  <a:sysClr val="windowText" lastClr="000000"/>
                </a:solidFill>
              </a:ln>
            </a:endParaRPr>
          </a:p>
        </p:txBody>
      </p:sp>
      <p:pic>
        <p:nvPicPr>
          <p:cNvPr id="17" name="Picture 16">
            <a:extLst>
              <a:ext uri="{FF2B5EF4-FFF2-40B4-BE49-F238E27FC236}">
                <a16:creationId xmlns:a16="http://schemas.microsoft.com/office/drawing/2014/main" id="{9825146B-1FC1-D04B-93CD-25738B47D45A}"/>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1387" y="1581324"/>
            <a:ext cx="2182620" cy="552276"/>
          </a:xfrm>
          <a:prstGeom prst="rect">
            <a:avLst/>
          </a:prstGeom>
        </p:spPr>
      </p:pic>
      <p:sp>
        <p:nvSpPr>
          <p:cNvPr id="2" name="Title 1">
            <a:extLst>
              <a:ext uri="{FF2B5EF4-FFF2-40B4-BE49-F238E27FC236}">
                <a16:creationId xmlns:a16="http://schemas.microsoft.com/office/drawing/2014/main" id="{D3D1E1EB-A2EE-A74C-A3A9-D279BC79C3AF}"/>
              </a:ext>
            </a:extLst>
          </p:cNvPr>
          <p:cNvSpPr>
            <a:spLocks noGrp="1"/>
          </p:cNvSpPr>
          <p:nvPr>
            <p:ph type="title" hasCustomPrompt="1"/>
          </p:nvPr>
        </p:nvSpPr>
        <p:spPr>
          <a:xfrm>
            <a:off x="2211387" y="3104393"/>
            <a:ext cx="19274723" cy="1192320"/>
          </a:xfrm>
        </p:spPr>
        <p:txBody>
          <a:bodyPr/>
          <a:lstStyle>
            <a:lvl1pPr>
              <a:defRPr lang="en-US" sz="8000" b="0" i="0" kern="1200" baseline="0">
                <a:solidFill>
                  <a:schemeClr val="bg2"/>
                </a:solidFill>
                <a:latin typeface="Community Light" panose="02000303040000020003" pitchFamily="2" charset="0"/>
                <a:ea typeface="+mn-ea"/>
                <a:cs typeface="+mn-cs"/>
              </a:defRPr>
            </a:lvl1pPr>
          </a:lstStyle>
          <a:p>
            <a:pPr lvl="0"/>
            <a:r>
              <a:rPr lang="en-US"/>
              <a:t>Enter presentation title here</a:t>
            </a:r>
          </a:p>
        </p:txBody>
      </p:sp>
      <p:sp>
        <p:nvSpPr>
          <p:cNvPr id="33" name="Text Placeholder 28">
            <a:extLst>
              <a:ext uri="{FF2B5EF4-FFF2-40B4-BE49-F238E27FC236}">
                <a16:creationId xmlns:a16="http://schemas.microsoft.com/office/drawing/2014/main" id="{B2F347B6-7545-EC4C-B88E-DA7A06BBDF88}"/>
              </a:ext>
            </a:extLst>
          </p:cNvPr>
          <p:cNvSpPr>
            <a:spLocks noGrp="1"/>
          </p:cNvSpPr>
          <p:nvPr>
            <p:ph type="body" sz="quarter" idx="18" hasCustomPrompt="1"/>
          </p:nvPr>
        </p:nvSpPr>
        <p:spPr>
          <a:xfrm>
            <a:off x="2211387" y="4431157"/>
            <a:ext cx="19274723" cy="928245"/>
          </a:xfrm>
        </p:spPr>
        <p:txBody>
          <a:bodyPr>
            <a:normAutofit/>
          </a:bodyPr>
          <a:lstStyle>
            <a:lvl1pPr marL="0" indent="0">
              <a:buFontTx/>
              <a:buNone/>
              <a:defRPr sz="5400" b="0" i="0">
                <a:solidFill>
                  <a:schemeClr val="bg2"/>
                </a:solidFill>
                <a:latin typeface="Community Light" panose="02000303040000020003" pitchFamily="2" charset="0"/>
              </a:defRPr>
            </a:lvl1pPr>
            <a:lvl2pPr marL="914400" indent="0">
              <a:buNone/>
              <a:defRPr/>
            </a:lvl2pPr>
          </a:lstStyle>
          <a:p>
            <a:pPr lvl="0"/>
            <a:r>
              <a:rPr lang="en-US"/>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2024286" y="735424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1573249" y="1105874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1573249" y="1169049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11" name="Folded Corner 10">
            <a:extLst>
              <a:ext uri="{FF2B5EF4-FFF2-40B4-BE49-F238E27FC236}">
                <a16:creationId xmlns:a16="http://schemas.microsoft.com/office/drawing/2014/main" id="{CF10B45B-0924-054D-9F26-8E81EE63E9C7}"/>
              </a:ext>
              <a:ext uri="{C183D7F6-B498-43B3-948B-1728B52AA6E4}">
                <adec:decorative xmlns:adec="http://schemas.microsoft.com/office/drawing/2017/decorative" val="1"/>
              </a:ext>
            </a:extLst>
          </p:cNvPr>
          <p:cNvSpPr/>
          <p:nvPr userDrawn="1"/>
        </p:nvSpPr>
        <p:spPr>
          <a:xfrm>
            <a:off x="-1" y="-2743200"/>
            <a:ext cx="9069387" cy="22860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is for topic panels with one speaker.</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p>
        </p:txBody>
      </p:sp>
    </p:spTree>
    <p:extLst>
      <p:ext uri="{BB962C8B-B14F-4D97-AF65-F5344CB8AC3E}">
        <p14:creationId xmlns:p14="http://schemas.microsoft.com/office/powerpoint/2010/main" val="25627654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2 speakers">
    <p:bg>
      <p:bgPr>
        <a:solidFill>
          <a:srgbClr val="FDFAF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D98565-7254-EE44-B43E-57FC83F9388F}"/>
              </a:ext>
              <a:ext uri="{C183D7F6-B498-43B3-948B-1728B52AA6E4}">
                <adec:decorative xmlns:adec="http://schemas.microsoft.com/office/drawing/2017/decorative" val="1"/>
              </a:ext>
            </a:extLst>
          </p:cNvPr>
          <p:cNvSpPr/>
          <p:nvPr userDrawn="1"/>
        </p:nvSpPr>
        <p:spPr>
          <a:xfrm>
            <a:off x="0" y="0"/>
            <a:ext cx="24387175" cy="6858000"/>
          </a:xfrm>
          <a:prstGeom prst="rect">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0" name="Picture 19">
            <a:extLst>
              <a:ext uri="{FF2B5EF4-FFF2-40B4-BE49-F238E27FC236}">
                <a16:creationId xmlns:a16="http://schemas.microsoft.com/office/drawing/2014/main" id="{CB4128AB-A1B8-B547-A96C-24176DF3892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1387" y="1581324"/>
            <a:ext cx="2182620" cy="552276"/>
          </a:xfrm>
          <a:prstGeom prst="rect">
            <a:avLst/>
          </a:prstGeom>
        </p:spPr>
      </p:pic>
      <p:sp>
        <p:nvSpPr>
          <p:cNvPr id="27" name="Title 1">
            <a:extLst>
              <a:ext uri="{FF2B5EF4-FFF2-40B4-BE49-F238E27FC236}">
                <a16:creationId xmlns:a16="http://schemas.microsoft.com/office/drawing/2014/main" id="{38AB22FF-3E15-4343-B689-705FABA33615}"/>
              </a:ext>
            </a:extLst>
          </p:cNvPr>
          <p:cNvSpPr>
            <a:spLocks noGrp="1"/>
          </p:cNvSpPr>
          <p:nvPr>
            <p:ph type="title" hasCustomPrompt="1"/>
          </p:nvPr>
        </p:nvSpPr>
        <p:spPr>
          <a:xfrm>
            <a:off x="2211387" y="3104393"/>
            <a:ext cx="19274723" cy="1192320"/>
          </a:xfrm>
        </p:spPr>
        <p:txBody>
          <a:bodyPr/>
          <a:lstStyle>
            <a:lvl1pPr>
              <a:defRPr lang="en-US" sz="8000" b="0" i="0" kern="1200" baseline="0">
                <a:solidFill>
                  <a:schemeClr val="bg2"/>
                </a:solidFill>
                <a:latin typeface="Community Light" panose="02000303040000020003" pitchFamily="2" charset="0"/>
                <a:ea typeface="+mn-ea"/>
                <a:cs typeface="+mn-cs"/>
              </a:defRPr>
            </a:lvl1pPr>
          </a:lstStyle>
          <a:p>
            <a:pPr lvl="0"/>
            <a:r>
              <a:rPr lang="en-US"/>
              <a:t>Enter presentation title here</a:t>
            </a:r>
          </a:p>
        </p:txBody>
      </p:sp>
      <p:sp>
        <p:nvSpPr>
          <p:cNvPr id="23" name="Text Placeholder 28">
            <a:extLst>
              <a:ext uri="{FF2B5EF4-FFF2-40B4-BE49-F238E27FC236}">
                <a16:creationId xmlns:a16="http://schemas.microsoft.com/office/drawing/2014/main" id="{5859809C-2FC3-5946-9ADA-4337F868F863}"/>
              </a:ext>
            </a:extLst>
          </p:cNvPr>
          <p:cNvSpPr>
            <a:spLocks noGrp="1"/>
          </p:cNvSpPr>
          <p:nvPr>
            <p:ph type="body" sz="quarter" idx="18" hasCustomPrompt="1"/>
          </p:nvPr>
        </p:nvSpPr>
        <p:spPr>
          <a:xfrm>
            <a:off x="2211387" y="4431157"/>
            <a:ext cx="19274723" cy="928245"/>
          </a:xfrm>
        </p:spPr>
        <p:txBody>
          <a:bodyPr>
            <a:normAutofit/>
          </a:bodyPr>
          <a:lstStyle>
            <a:lvl1pPr marL="0" indent="0">
              <a:buFontTx/>
              <a:buNone/>
              <a:defRPr sz="5400" b="0" i="0">
                <a:solidFill>
                  <a:schemeClr val="bg2"/>
                </a:solidFill>
                <a:latin typeface="Community Light" panose="02000303040000020003" pitchFamily="2" charset="0"/>
              </a:defRPr>
            </a:lvl1pPr>
            <a:lvl2pPr marL="914400" indent="0">
              <a:buNone/>
              <a:defRPr/>
            </a:lvl2pPr>
          </a:lstStyle>
          <a:p>
            <a:pPr lvl="0"/>
            <a:r>
              <a:rPr lang="en-US"/>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2024286" y="7343355"/>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1573249" y="11073260"/>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1573249" y="11705011"/>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2" name="Picture Placeholder 18">
            <a:extLst>
              <a:ext uri="{FF2B5EF4-FFF2-40B4-BE49-F238E27FC236}">
                <a16:creationId xmlns:a16="http://schemas.microsoft.com/office/drawing/2014/main" id="{20A6E35E-E240-8F43-87D0-EC13E9B01697}"/>
              </a:ext>
              <a:ext uri="{C183D7F6-B498-43B3-948B-1728B52AA6E4}">
                <adec:decorative xmlns:adec="http://schemas.microsoft.com/office/drawing/2017/decorative" val="1"/>
              </a:ext>
            </a:extLst>
          </p:cNvPr>
          <p:cNvSpPr>
            <a:spLocks noGrp="1"/>
          </p:cNvSpPr>
          <p:nvPr>
            <p:ph type="pic" sz="quarter" idx="12" hasCustomPrompt="1"/>
          </p:nvPr>
        </p:nvSpPr>
        <p:spPr>
          <a:xfrm>
            <a:off x="7778356" y="7343355"/>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8" name="Text Placeholder 34">
            <a:extLst>
              <a:ext uri="{FF2B5EF4-FFF2-40B4-BE49-F238E27FC236}">
                <a16:creationId xmlns:a16="http://schemas.microsoft.com/office/drawing/2014/main" id="{807AF3A3-613C-0B46-A73C-D4CAEB12C4CB}"/>
              </a:ext>
            </a:extLst>
          </p:cNvPr>
          <p:cNvSpPr>
            <a:spLocks noGrp="1"/>
          </p:cNvSpPr>
          <p:nvPr>
            <p:ph type="body" sz="quarter" idx="21" hasCustomPrompt="1"/>
          </p:nvPr>
        </p:nvSpPr>
        <p:spPr>
          <a:xfrm>
            <a:off x="7403435" y="11073259"/>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9" name="Text Placeholder 34">
            <a:extLst>
              <a:ext uri="{FF2B5EF4-FFF2-40B4-BE49-F238E27FC236}">
                <a16:creationId xmlns:a16="http://schemas.microsoft.com/office/drawing/2014/main" id="{32A99B18-BE81-9A48-AB74-2FA68D48BC31}"/>
              </a:ext>
            </a:extLst>
          </p:cNvPr>
          <p:cNvSpPr>
            <a:spLocks noGrp="1"/>
          </p:cNvSpPr>
          <p:nvPr>
            <p:ph type="body" sz="quarter" idx="22" hasCustomPrompt="1"/>
          </p:nvPr>
        </p:nvSpPr>
        <p:spPr>
          <a:xfrm>
            <a:off x="7403435" y="11705011"/>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13" name="Folded Corner 12">
            <a:extLst>
              <a:ext uri="{FF2B5EF4-FFF2-40B4-BE49-F238E27FC236}">
                <a16:creationId xmlns:a16="http://schemas.microsoft.com/office/drawing/2014/main" id="{B19A892B-7709-7547-A8B7-C60C0C7757CC}"/>
              </a:ext>
              <a:ext uri="{C183D7F6-B498-43B3-948B-1728B52AA6E4}">
                <adec:decorative xmlns:adec="http://schemas.microsoft.com/office/drawing/2017/decorative" val="1"/>
              </a:ext>
            </a:extLst>
          </p:cNvPr>
          <p:cNvSpPr/>
          <p:nvPr userDrawn="1"/>
        </p:nvSpPr>
        <p:spPr>
          <a:xfrm>
            <a:off x="-1" y="-2743200"/>
            <a:ext cx="9069387" cy="22860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is for topic panels with 2 speakers.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p>
        </p:txBody>
      </p:sp>
    </p:spTree>
    <p:extLst>
      <p:ext uri="{BB962C8B-B14F-4D97-AF65-F5344CB8AC3E}">
        <p14:creationId xmlns:p14="http://schemas.microsoft.com/office/powerpoint/2010/main" val="42731832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 3 speakers">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01F7E9-46CC-3741-A623-265E5A00367D}"/>
              </a:ext>
            </a:extLst>
          </p:cNvPr>
          <p:cNvSpPr/>
          <p:nvPr userDrawn="1"/>
        </p:nvSpPr>
        <p:spPr>
          <a:xfrm>
            <a:off x="0" y="0"/>
            <a:ext cx="24387175" cy="6858000"/>
          </a:xfrm>
          <a:prstGeom prst="rect">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6" name="Picture 25">
            <a:extLst>
              <a:ext uri="{FF2B5EF4-FFF2-40B4-BE49-F238E27FC236}">
                <a16:creationId xmlns:a16="http://schemas.microsoft.com/office/drawing/2014/main" id="{3EA9B617-75C8-424E-A5E3-40AB1E11E8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1387" y="1581324"/>
            <a:ext cx="2182620" cy="552276"/>
          </a:xfrm>
          <a:prstGeom prst="rect">
            <a:avLst/>
          </a:prstGeom>
        </p:spPr>
      </p:pic>
      <p:sp>
        <p:nvSpPr>
          <p:cNvPr id="17" name="Title 1">
            <a:extLst>
              <a:ext uri="{FF2B5EF4-FFF2-40B4-BE49-F238E27FC236}">
                <a16:creationId xmlns:a16="http://schemas.microsoft.com/office/drawing/2014/main" id="{EE072583-B67E-184F-BB23-48AB7B4159C8}"/>
              </a:ext>
            </a:extLst>
          </p:cNvPr>
          <p:cNvSpPr>
            <a:spLocks noGrp="1"/>
          </p:cNvSpPr>
          <p:nvPr>
            <p:ph type="title" hasCustomPrompt="1"/>
          </p:nvPr>
        </p:nvSpPr>
        <p:spPr>
          <a:xfrm>
            <a:off x="2211387" y="3104393"/>
            <a:ext cx="19274723" cy="1192320"/>
          </a:xfrm>
        </p:spPr>
        <p:txBody>
          <a:bodyPr/>
          <a:lstStyle>
            <a:lvl1pPr>
              <a:defRPr lang="en-US" sz="8000" b="0" i="0" kern="1200" baseline="0">
                <a:solidFill>
                  <a:schemeClr val="bg2"/>
                </a:solidFill>
                <a:latin typeface="Community Light" panose="02000303040000020003" pitchFamily="2" charset="0"/>
                <a:ea typeface="+mn-ea"/>
                <a:cs typeface="+mn-cs"/>
              </a:defRPr>
            </a:lvl1pPr>
          </a:lstStyle>
          <a:p>
            <a:pPr lvl="0"/>
            <a:r>
              <a:rPr lang="en-US"/>
              <a:t>Enter presentation title here</a:t>
            </a:r>
          </a:p>
        </p:txBody>
      </p:sp>
      <p:sp>
        <p:nvSpPr>
          <p:cNvPr id="28" name="Text Placeholder 28">
            <a:extLst>
              <a:ext uri="{FF2B5EF4-FFF2-40B4-BE49-F238E27FC236}">
                <a16:creationId xmlns:a16="http://schemas.microsoft.com/office/drawing/2014/main" id="{D3C13650-C22D-F346-8B75-456A584E296D}"/>
              </a:ext>
            </a:extLst>
          </p:cNvPr>
          <p:cNvSpPr>
            <a:spLocks noGrp="1"/>
          </p:cNvSpPr>
          <p:nvPr>
            <p:ph type="body" sz="quarter" idx="18" hasCustomPrompt="1"/>
          </p:nvPr>
        </p:nvSpPr>
        <p:spPr>
          <a:xfrm>
            <a:off x="2211387" y="4431157"/>
            <a:ext cx="19274723" cy="928245"/>
          </a:xfrm>
        </p:spPr>
        <p:txBody>
          <a:bodyPr>
            <a:normAutofit/>
          </a:bodyPr>
          <a:lstStyle>
            <a:lvl1pPr marL="0" indent="0">
              <a:buFontTx/>
              <a:buNone/>
              <a:defRPr sz="5400" b="0" i="0">
                <a:solidFill>
                  <a:schemeClr val="bg2"/>
                </a:solidFill>
                <a:latin typeface="Community Light" panose="02000303040000020003" pitchFamily="2" charset="0"/>
              </a:defRPr>
            </a:lvl1pPr>
            <a:lvl2pPr marL="914400" indent="0">
              <a:buNone/>
              <a:defRPr/>
            </a:lvl2pPr>
          </a:lstStyle>
          <a:p>
            <a:pPr lvl="0"/>
            <a:r>
              <a:rPr lang="en-US"/>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2024286" y="735424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20A6E35E-E240-8F43-87D0-EC13E9B01697}"/>
              </a:ext>
              <a:ext uri="{C183D7F6-B498-43B3-948B-1728B52AA6E4}">
                <adec:decorative xmlns:adec="http://schemas.microsoft.com/office/drawing/2017/decorative" val="1"/>
              </a:ext>
            </a:extLst>
          </p:cNvPr>
          <p:cNvSpPr>
            <a:spLocks noGrp="1"/>
          </p:cNvSpPr>
          <p:nvPr>
            <p:ph type="pic" sz="quarter" idx="12" hasCustomPrompt="1"/>
          </p:nvPr>
        </p:nvSpPr>
        <p:spPr>
          <a:xfrm>
            <a:off x="7778356" y="735424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25" name="Picture Placeholder 18">
            <a:extLst>
              <a:ext uri="{FF2B5EF4-FFF2-40B4-BE49-F238E27FC236}">
                <a16:creationId xmlns:a16="http://schemas.microsoft.com/office/drawing/2014/main" id="{5C1CEB3C-3E83-184B-97B3-1B97081126BC}"/>
              </a:ext>
              <a:ext uri="{C183D7F6-B498-43B3-948B-1728B52AA6E4}">
                <adec:decorative xmlns:adec="http://schemas.microsoft.com/office/drawing/2017/decorative" val="1"/>
              </a:ext>
            </a:extLst>
          </p:cNvPr>
          <p:cNvSpPr>
            <a:spLocks noGrp="1"/>
          </p:cNvSpPr>
          <p:nvPr>
            <p:ph type="pic" sz="quarter" idx="14" hasCustomPrompt="1"/>
          </p:nvPr>
        </p:nvSpPr>
        <p:spPr>
          <a:xfrm>
            <a:off x="13663393" y="735424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1573249" y="1105874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1573249" y="1169049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8" name="Text Placeholder 34">
            <a:extLst>
              <a:ext uri="{FF2B5EF4-FFF2-40B4-BE49-F238E27FC236}">
                <a16:creationId xmlns:a16="http://schemas.microsoft.com/office/drawing/2014/main" id="{807AF3A3-613C-0B46-A73C-D4CAEB12C4CB}"/>
              </a:ext>
            </a:extLst>
          </p:cNvPr>
          <p:cNvSpPr>
            <a:spLocks noGrp="1"/>
          </p:cNvSpPr>
          <p:nvPr>
            <p:ph type="body" sz="quarter" idx="21" hasCustomPrompt="1"/>
          </p:nvPr>
        </p:nvSpPr>
        <p:spPr>
          <a:xfrm>
            <a:off x="7403435" y="1105874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9" name="Text Placeholder 34">
            <a:extLst>
              <a:ext uri="{FF2B5EF4-FFF2-40B4-BE49-F238E27FC236}">
                <a16:creationId xmlns:a16="http://schemas.microsoft.com/office/drawing/2014/main" id="{32A99B18-BE81-9A48-AB74-2FA68D48BC31}"/>
              </a:ext>
            </a:extLst>
          </p:cNvPr>
          <p:cNvSpPr>
            <a:spLocks noGrp="1"/>
          </p:cNvSpPr>
          <p:nvPr>
            <p:ph type="body" sz="quarter" idx="22" hasCustomPrompt="1"/>
          </p:nvPr>
        </p:nvSpPr>
        <p:spPr>
          <a:xfrm>
            <a:off x="7403435" y="1169049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0E2B96AF-5B48-C541-ABC9-0F9AE09D3D60}"/>
              </a:ext>
            </a:extLst>
          </p:cNvPr>
          <p:cNvSpPr>
            <a:spLocks noGrp="1"/>
          </p:cNvSpPr>
          <p:nvPr>
            <p:ph type="body" sz="quarter" idx="23" hasCustomPrompt="1"/>
          </p:nvPr>
        </p:nvSpPr>
        <p:spPr>
          <a:xfrm>
            <a:off x="13212356" y="1105874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4204D678-1313-D140-965F-9A0573943C1A}"/>
              </a:ext>
            </a:extLst>
          </p:cNvPr>
          <p:cNvSpPr>
            <a:spLocks noGrp="1"/>
          </p:cNvSpPr>
          <p:nvPr>
            <p:ph type="body" sz="quarter" idx="24" hasCustomPrompt="1"/>
          </p:nvPr>
        </p:nvSpPr>
        <p:spPr>
          <a:xfrm>
            <a:off x="13212356" y="1169049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16" name="Folded Corner 15">
            <a:extLst>
              <a:ext uri="{FF2B5EF4-FFF2-40B4-BE49-F238E27FC236}">
                <a16:creationId xmlns:a16="http://schemas.microsoft.com/office/drawing/2014/main" id="{A1EE1320-6906-0F41-A1E2-6E2071D592FF}"/>
              </a:ext>
              <a:ext uri="{C183D7F6-B498-43B3-948B-1728B52AA6E4}">
                <adec:decorative xmlns:adec="http://schemas.microsoft.com/office/drawing/2017/decorative" val="1"/>
              </a:ext>
            </a:extLst>
          </p:cNvPr>
          <p:cNvSpPr/>
          <p:nvPr userDrawn="1"/>
        </p:nvSpPr>
        <p:spPr>
          <a:xfrm>
            <a:off x="-1" y="-2743200"/>
            <a:ext cx="9069387" cy="22860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is for topic panels with32 speakers.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p>
        </p:txBody>
      </p:sp>
    </p:spTree>
    <p:extLst>
      <p:ext uri="{BB962C8B-B14F-4D97-AF65-F5344CB8AC3E}">
        <p14:creationId xmlns:p14="http://schemas.microsoft.com/office/powerpoint/2010/main" val="39441220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4 speakers">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77BBA68-9473-7140-AA46-1269EBBCA57A}"/>
              </a:ext>
            </a:extLst>
          </p:cNvPr>
          <p:cNvSpPr/>
          <p:nvPr userDrawn="1"/>
        </p:nvSpPr>
        <p:spPr>
          <a:xfrm>
            <a:off x="0" y="0"/>
            <a:ext cx="24387175" cy="6361754"/>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0" name="Picture 29">
            <a:extLst>
              <a:ext uri="{FF2B5EF4-FFF2-40B4-BE49-F238E27FC236}">
                <a16:creationId xmlns:a16="http://schemas.microsoft.com/office/drawing/2014/main" id="{E038C9CB-9C3E-AD4C-B636-540A529747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1387" y="1581324"/>
            <a:ext cx="2182620" cy="552276"/>
          </a:xfrm>
          <a:prstGeom prst="rect">
            <a:avLst/>
          </a:prstGeom>
        </p:spPr>
      </p:pic>
      <p:sp>
        <p:nvSpPr>
          <p:cNvPr id="20" name="Title 1">
            <a:extLst>
              <a:ext uri="{FF2B5EF4-FFF2-40B4-BE49-F238E27FC236}">
                <a16:creationId xmlns:a16="http://schemas.microsoft.com/office/drawing/2014/main" id="{BF171157-6363-FF43-B01A-6F57419AD3BA}"/>
              </a:ext>
            </a:extLst>
          </p:cNvPr>
          <p:cNvSpPr>
            <a:spLocks noGrp="1"/>
          </p:cNvSpPr>
          <p:nvPr>
            <p:ph type="title" hasCustomPrompt="1"/>
          </p:nvPr>
        </p:nvSpPr>
        <p:spPr>
          <a:xfrm>
            <a:off x="2211387" y="3104393"/>
            <a:ext cx="19274723" cy="1192320"/>
          </a:xfrm>
        </p:spPr>
        <p:txBody>
          <a:bodyPr/>
          <a:lstStyle>
            <a:lvl1pPr>
              <a:defRPr lang="en-US" sz="8000" b="0" i="0" kern="1200" baseline="0">
                <a:solidFill>
                  <a:schemeClr val="bg2"/>
                </a:solidFill>
                <a:latin typeface="Community Light" panose="02000303040000020003" pitchFamily="2" charset="0"/>
                <a:ea typeface="+mn-ea"/>
                <a:cs typeface="+mn-cs"/>
              </a:defRPr>
            </a:lvl1pPr>
          </a:lstStyle>
          <a:p>
            <a:pPr lvl="0"/>
            <a:r>
              <a:rPr lang="en-US"/>
              <a:t>Enter presentation title here</a:t>
            </a:r>
          </a:p>
        </p:txBody>
      </p:sp>
      <p:sp>
        <p:nvSpPr>
          <p:cNvPr id="32" name="Text Placeholder 28">
            <a:extLst>
              <a:ext uri="{FF2B5EF4-FFF2-40B4-BE49-F238E27FC236}">
                <a16:creationId xmlns:a16="http://schemas.microsoft.com/office/drawing/2014/main" id="{F07CE224-6B28-7B44-9D4C-14E43B0443ED}"/>
              </a:ext>
            </a:extLst>
          </p:cNvPr>
          <p:cNvSpPr>
            <a:spLocks noGrp="1"/>
          </p:cNvSpPr>
          <p:nvPr>
            <p:ph type="body" sz="quarter" idx="18" hasCustomPrompt="1"/>
          </p:nvPr>
        </p:nvSpPr>
        <p:spPr>
          <a:xfrm>
            <a:off x="2211387" y="4431157"/>
            <a:ext cx="19274723" cy="928245"/>
          </a:xfrm>
        </p:spPr>
        <p:txBody>
          <a:bodyPr>
            <a:normAutofit/>
          </a:bodyPr>
          <a:lstStyle>
            <a:lvl1pPr marL="0" indent="0">
              <a:buFontTx/>
              <a:buNone/>
              <a:defRPr sz="5400" b="0" i="0">
                <a:solidFill>
                  <a:schemeClr val="bg2"/>
                </a:solidFill>
                <a:latin typeface="Community Light" panose="02000303040000020003" pitchFamily="2" charset="0"/>
              </a:defRPr>
            </a:lvl1pPr>
            <a:lvl2pPr marL="914400" indent="0">
              <a:buNone/>
              <a:defRPr/>
            </a:lvl2pPr>
          </a:lstStyle>
          <a:p>
            <a:pPr lvl="0"/>
            <a:r>
              <a:rPr lang="en-US"/>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2024286" y="7354246"/>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20A6E35E-E240-8F43-87D0-EC13E9B01697}"/>
              </a:ext>
              <a:ext uri="{C183D7F6-B498-43B3-948B-1728B52AA6E4}">
                <adec:decorative xmlns:adec="http://schemas.microsoft.com/office/drawing/2017/decorative" val="1"/>
              </a:ext>
            </a:extLst>
          </p:cNvPr>
          <p:cNvSpPr>
            <a:spLocks noGrp="1"/>
          </p:cNvSpPr>
          <p:nvPr>
            <p:ph type="pic" sz="quarter" idx="12" hasCustomPrompt="1"/>
          </p:nvPr>
        </p:nvSpPr>
        <p:spPr>
          <a:xfrm>
            <a:off x="7778356" y="7354246"/>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25" name="Picture Placeholder 18">
            <a:extLst>
              <a:ext uri="{FF2B5EF4-FFF2-40B4-BE49-F238E27FC236}">
                <a16:creationId xmlns:a16="http://schemas.microsoft.com/office/drawing/2014/main" id="{5C1CEB3C-3E83-184B-97B3-1B97081126BC}"/>
              </a:ext>
              <a:ext uri="{C183D7F6-B498-43B3-948B-1728B52AA6E4}">
                <adec:decorative xmlns:adec="http://schemas.microsoft.com/office/drawing/2017/decorative" val="1"/>
              </a:ext>
            </a:extLst>
          </p:cNvPr>
          <p:cNvSpPr>
            <a:spLocks noGrp="1"/>
          </p:cNvSpPr>
          <p:nvPr>
            <p:ph type="pic" sz="quarter" idx="14" hasCustomPrompt="1"/>
          </p:nvPr>
        </p:nvSpPr>
        <p:spPr>
          <a:xfrm>
            <a:off x="13663393" y="7354246"/>
            <a:ext cx="3257366" cy="3257366"/>
          </a:xfrm>
          <a:prstGeom prst="ellipse">
            <a:avLst/>
          </a:prstGeom>
          <a:pattFill prst="wdUpDiag">
            <a:fgClr>
              <a:srgbClr val="FADFD9"/>
            </a:fgClr>
            <a:bgClr>
              <a:schemeClr val="bg1"/>
            </a:bgClr>
          </a:pattFill>
        </p:spPr>
        <p:txBody>
          <a:bodyPr anchor="ctr">
            <a:normAutofit/>
          </a:bodyPr>
          <a:lstStyle>
            <a:lvl1pPr marL="0" marR="0" indent="0" algn="ctr" defTabSz="1828800" rtl="0" eaLnBrk="1" fontAlgn="auto" latinLnBrk="0" hangingPunct="1">
              <a:lnSpc>
                <a:spcPct val="90000"/>
              </a:lnSpc>
              <a:spcBef>
                <a:spcPts val="2000"/>
              </a:spcBef>
              <a:spcAft>
                <a:spcPts val="0"/>
              </a:spcAft>
              <a:buClrTx/>
              <a:buSzTx/>
              <a:buFontTx/>
              <a:buNone/>
              <a:tabLst/>
              <a:defRPr sz="3200">
                <a:solidFill>
                  <a:schemeClr val="accent6"/>
                </a:solidFill>
              </a:defRPr>
            </a:lvl1pPr>
          </a:lstStyle>
          <a:p>
            <a:r>
              <a:rPr lang="en-US"/>
              <a:t>Drag and drop image here</a:t>
            </a:r>
          </a:p>
        </p:txBody>
      </p:sp>
      <p:sp>
        <p:nvSpPr>
          <p:cNvPr id="27" name="Picture Placeholder 18">
            <a:extLst>
              <a:ext uri="{FF2B5EF4-FFF2-40B4-BE49-F238E27FC236}">
                <a16:creationId xmlns:a16="http://schemas.microsoft.com/office/drawing/2014/main" id="{A5960CF8-68A7-1A47-80D4-9C4D054534D6}"/>
              </a:ext>
              <a:ext uri="{C183D7F6-B498-43B3-948B-1728B52AA6E4}">
                <adec:decorative xmlns:adec="http://schemas.microsoft.com/office/drawing/2017/decorative" val="1"/>
              </a:ext>
            </a:extLst>
          </p:cNvPr>
          <p:cNvSpPr>
            <a:spLocks noGrp="1"/>
          </p:cNvSpPr>
          <p:nvPr>
            <p:ph type="pic" sz="quarter" idx="15" hasCustomPrompt="1"/>
          </p:nvPr>
        </p:nvSpPr>
        <p:spPr>
          <a:xfrm>
            <a:off x="19493579" y="7354246"/>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1573249" y="11058751"/>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1573249" y="11690502"/>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8" name="Text Placeholder 34">
            <a:extLst>
              <a:ext uri="{FF2B5EF4-FFF2-40B4-BE49-F238E27FC236}">
                <a16:creationId xmlns:a16="http://schemas.microsoft.com/office/drawing/2014/main" id="{807AF3A3-613C-0B46-A73C-D4CAEB12C4CB}"/>
              </a:ext>
            </a:extLst>
          </p:cNvPr>
          <p:cNvSpPr>
            <a:spLocks noGrp="1"/>
          </p:cNvSpPr>
          <p:nvPr>
            <p:ph type="body" sz="quarter" idx="21" hasCustomPrompt="1"/>
          </p:nvPr>
        </p:nvSpPr>
        <p:spPr>
          <a:xfrm>
            <a:off x="7403435" y="11058751"/>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9" name="Text Placeholder 34">
            <a:extLst>
              <a:ext uri="{FF2B5EF4-FFF2-40B4-BE49-F238E27FC236}">
                <a16:creationId xmlns:a16="http://schemas.microsoft.com/office/drawing/2014/main" id="{32A99B18-BE81-9A48-AB74-2FA68D48BC31}"/>
              </a:ext>
            </a:extLst>
          </p:cNvPr>
          <p:cNvSpPr>
            <a:spLocks noGrp="1"/>
          </p:cNvSpPr>
          <p:nvPr>
            <p:ph type="body" sz="quarter" idx="22" hasCustomPrompt="1"/>
          </p:nvPr>
        </p:nvSpPr>
        <p:spPr>
          <a:xfrm>
            <a:off x="7403435" y="11690502"/>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0E2B96AF-5B48-C541-ABC9-0F9AE09D3D60}"/>
              </a:ext>
            </a:extLst>
          </p:cNvPr>
          <p:cNvSpPr>
            <a:spLocks noGrp="1"/>
          </p:cNvSpPr>
          <p:nvPr>
            <p:ph type="body" sz="quarter" idx="23" hasCustomPrompt="1"/>
          </p:nvPr>
        </p:nvSpPr>
        <p:spPr>
          <a:xfrm>
            <a:off x="13212356" y="11058751"/>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4204D678-1313-D140-965F-9A0573943C1A}"/>
              </a:ext>
            </a:extLst>
          </p:cNvPr>
          <p:cNvSpPr>
            <a:spLocks noGrp="1"/>
          </p:cNvSpPr>
          <p:nvPr>
            <p:ph type="body" sz="quarter" idx="24" hasCustomPrompt="1"/>
          </p:nvPr>
        </p:nvSpPr>
        <p:spPr>
          <a:xfrm>
            <a:off x="13212356" y="11690502"/>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2" name="Text Placeholder 34">
            <a:extLst>
              <a:ext uri="{FF2B5EF4-FFF2-40B4-BE49-F238E27FC236}">
                <a16:creationId xmlns:a16="http://schemas.microsoft.com/office/drawing/2014/main" id="{EB65A1DF-08ED-D346-BC56-E1B62FE08929}"/>
              </a:ext>
            </a:extLst>
          </p:cNvPr>
          <p:cNvSpPr>
            <a:spLocks noGrp="1"/>
          </p:cNvSpPr>
          <p:nvPr>
            <p:ph type="body" sz="quarter" idx="25" hasCustomPrompt="1"/>
          </p:nvPr>
        </p:nvSpPr>
        <p:spPr>
          <a:xfrm>
            <a:off x="19042542" y="11058751"/>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3" name="Text Placeholder 34">
            <a:extLst>
              <a:ext uri="{FF2B5EF4-FFF2-40B4-BE49-F238E27FC236}">
                <a16:creationId xmlns:a16="http://schemas.microsoft.com/office/drawing/2014/main" id="{21413E0E-2BEC-CE49-AB43-1E5800A34600}"/>
              </a:ext>
            </a:extLst>
          </p:cNvPr>
          <p:cNvSpPr>
            <a:spLocks noGrp="1"/>
          </p:cNvSpPr>
          <p:nvPr>
            <p:ph type="body" sz="quarter" idx="26" hasCustomPrompt="1"/>
          </p:nvPr>
        </p:nvSpPr>
        <p:spPr>
          <a:xfrm>
            <a:off x="19042542" y="11690502"/>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3" name="Folded Corner 22">
            <a:extLst>
              <a:ext uri="{FF2B5EF4-FFF2-40B4-BE49-F238E27FC236}">
                <a16:creationId xmlns:a16="http://schemas.microsoft.com/office/drawing/2014/main" id="{8A2EC4D1-AF2D-7141-B6C9-007AB0F261A6}"/>
              </a:ext>
              <a:ext uri="{C183D7F6-B498-43B3-948B-1728B52AA6E4}">
                <adec:decorative xmlns:adec="http://schemas.microsoft.com/office/drawing/2017/decorative" val="1"/>
              </a:ext>
            </a:extLst>
          </p:cNvPr>
          <p:cNvSpPr/>
          <p:nvPr userDrawn="1"/>
        </p:nvSpPr>
        <p:spPr>
          <a:xfrm>
            <a:off x="-1" y="-2743200"/>
            <a:ext cx="9069387" cy="22860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is for topic panels with 4 speakers.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p>
        </p:txBody>
      </p:sp>
    </p:spTree>
    <p:extLst>
      <p:ext uri="{BB962C8B-B14F-4D97-AF65-F5344CB8AC3E}">
        <p14:creationId xmlns:p14="http://schemas.microsoft.com/office/powerpoint/2010/main" val="5690929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ig idea full bleed imag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CDED-B67A-F849-AE82-EFEA6850910E}"/>
              </a:ext>
            </a:extLst>
          </p:cNvPr>
          <p:cNvSpPr>
            <a:spLocks noGrp="1"/>
          </p:cNvSpPr>
          <p:nvPr>
            <p:ph type="title" hasCustomPrompt="1"/>
          </p:nvPr>
        </p:nvSpPr>
        <p:spPr>
          <a:xfrm>
            <a:off x="6576559" y="4414157"/>
            <a:ext cx="11234057" cy="4887686"/>
          </a:xfrm>
          <a:noFill/>
        </p:spPr>
        <p:txBody>
          <a:bodyPr vert="horz" lIns="0" tIns="45720" rIns="0" bIns="45720" numCol="1" rtlCol="0" anchor="ctr" anchorCtr="0">
            <a:noAutofit/>
          </a:bodyPr>
          <a:lstStyle>
            <a:lvl1pPr algn="ctr">
              <a:lnSpc>
                <a:spcPts val="10440"/>
              </a:lnSpc>
              <a:spcBef>
                <a:spcPts val="2000"/>
              </a:spcBef>
              <a:defRPr lang="en-US" sz="8700">
                <a:ea typeface="+mn-ea"/>
                <a:cs typeface="+mn-cs"/>
              </a:defRPr>
            </a:lvl1pPr>
          </a:lstStyle>
          <a:p>
            <a:pPr lvl="0"/>
            <a:r>
              <a:rPr lang="en-US"/>
              <a:t>Enter a big statement or impactful quote in three lines or less</a:t>
            </a:r>
          </a:p>
        </p:txBody>
      </p:sp>
      <p:sp>
        <p:nvSpPr>
          <p:cNvPr id="6" name="Folded Corner 5">
            <a:extLst>
              <a:ext uri="{FF2B5EF4-FFF2-40B4-BE49-F238E27FC236}">
                <a16:creationId xmlns:a16="http://schemas.microsoft.com/office/drawing/2014/main" id="{A146C342-1704-1B43-9F78-254DE1493FDC}"/>
              </a:ext>
              <a:ext uri="{C183D7F6-B498-43B3-948B-1728B52AA6E4}">
                <adec:decorative xmlns:adec="http://schemas.microsoft.com/office/drawing/2017/decorative" val="1"/>
              </a:ext>
            </a:extLst>
          </p:cNvPr>
          <p:cNvSpPr/>
          <p:nvPr userDrawn="1"/>
        </p:nvSpPr>
        <p:spPr>
          <a:xfrm>
            <a:off x="0" y="-2667001"/>
            <a:ext cx="11888788" cy="20842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interrupt a full-bleed image with a compelling or arresting quote.</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a:t>
            </a:r>
            <a:r>
              <a:rPr lang="fr-FR" sz="2400">
                <a:solidFill>
                  <a:schemeClr val="tx1"/>
                </a:solidFill>
                <a:latin typeface="Source Sans Pro" panose="020B0503030403020204" pitchFamily="34" charset="77"/>
                <a:ea typeface="Source Sans Pro" charset="0"/>
                <a:cs typeface="Arial" panose="020B0604020202020204" pitchFamily="34" charset="0"/>
              </a:rPr>
              <a:t>Use a photo that has interest or people connection from opposite ends of the frame. Do not overlay image with color or add transparency.</a:t>
            </a:r>
          </a:p>
        </p:txBody>
      </p:sp>
      <p:sp>
        <p:nvSpPr>
          <p:cNvPr id="84" name="Picture Placeholder 83">
            <a:extLst>
              <a:ext uri="{FF2B5EF4-FFF2-40B4-BE49-F238E27FC236}">
                <a16:creationId xmlns:a16="http://schemas.microsoft.com/office/drawing/2014/main" id="{C8D4D258-217F-EF4E-9FD3-4166A2FCD03F}"/>
              </a:ext>
              <a:ext uri="{C183D7F6-B498-43B3-948B-1728B52AA6E4}">
                <adec:decorative xmlns:adec="http://schemas.microsoft.com/office/drawing/2017/decorative" val="1"/>
              </a:ext>
            </a:extLst>
          </p:cNvPr>
          <p:cNvSpPr>
            <a:spLocks noGrp="1"/>
          </p:cNvSpPr>
          <p:nvPr>
            <p:ph type="pic" sz="quarter" idx="12" hasCustomPrompt="1"/>
          </p:nvPr>
        </p:nvSpPr>
        <p:spPr>
          <a:xfrm>
            <a:off x="15099436" y="0"/>
            <a:ext cx="9284273" cy="13813309"/>
          </a:xfrm>
          <a:custGeom>
            <a:avLst/>
            <a:gdLst>
              <a:gd name="connsiteX0" fmla="*/ 0 w 9284273"/>
              <a:gd name="connsiteY0" fmla="*/ 0 h 13813309"/>
              <a:gd name="connsiteX1" fmla="*/ 9284273 w 9284273"/>
              <a:gd name="connsiteY1" fmla="*/ 0 h 13813309"/>
              <a:gd name="connsiteX2" fmla="*/ 9284273 w 9284273"/>
              <a:gd name="connsiteY2" fmla="*/ 13813309 h 13813309"/>
              <a:gd name="connsiteX3" fmla="*/ 124130 w 9284273"/>
              <a:gd name="connsiteY3" fmla="*/ 13813309 h 13813309"/>
              <a:gd name="connsiteX4" fmla="*/ 353053 w 9284273"/>
              <a:gd name="connsiteY4" fmla="*/ 13709815 h 13813309"/>
              <a:gd name="connsiteX5" fmla="*/ 4611085 w 9284273"/>
              <a:gd name="connsiteY5" fmla="*/ 6934133 h 13813309"/>
              <a:gd name="connsiteX6" fmla="*/ 20082 w 9284273"/>
              <a:gd name="connsiteY6" fmla="*/ 7918 h 1381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73" h="13813309">
                <a:moveTo>
                  <a:pt x="0" y="0"/>
                </a:moveTo>
                <a:lnTo>
                  <a:pt x="9284273" y="0"/>
                </a:lnTo>
                <a:lnTo>
                  <a:pt x="9284273" y="13813309"/>
                </a:lnTo>
                <a:lnTo>
                  <a:pt x="124130" y="13813309"/>
                </a:lnTo>
                <a:lnTo>
                  <a:pt x="353053" y="13709815"/>
                </a:lnTo>
                <a:cubicBezTo>
                  <a:pt x="2872491" y="12495826"/>
                  <a:pt x="4611085" y="9918014"/>
                  <a:pt x="4611085" y="6934133"/>
                </a:cubicBezTo>
                <a:cubicBezTo>
                  <a:pt x="4611085" y="3820518"/>
                  <a:pt x="2718021" y="1149051"/>
                  <a:pt x="20082" y="7918"/>
                </a:cubicBezTo>
                <a:close/>
              </a:path>
            </a:pathLst>
          </a:custGeom>
          <a:pattFill prst="wdUpDiag">
            <a:fgClr>
              <a:srgbClr val="FADFD8"/>
            </a:fgClr>
            <a:bgClr>
              <a:schemeClr val="bg1"/>
            </a:bgClr>
          </a:pattFill>
        </p:spPr>
        <p:txBody>
          <a:bodyPr wrap="square" lIns="640080" tIns="548640" rIns="548640">
            <a:noAutofit/>
          </a:bodyPr>
          <a:lstStyle>
            <a:lvl1pPr algn="r">
              <a:defRPr/>
            </a:lvl1pPr>
          </a:lstStyle>
          <a:p>
            <a:r>
              <a:rPr lang="en-US"/>
              <a:t>Drag and drop same</a:t>
            </a:r>
          </a:p>
          <a:p>
            <a:r>
              <a:rPr lang="en-US"/>
              <a:t>image here</a:t>
            </a:r>
          </a:p>
          <a:p>
            <a:endParaRPr lang="en-US"/>
          </a:p>
          <a:p>
            <a:endParaRPr lang="en-US"/>
          </a:p>
          <a:p>
            <a:endParaRPr lang="en-US"/>
          </a:p>
          <a:p>
            <a:endParaRPr lang="en-US"/>
          </a:p>
          <a:p>
            <a:endParaRPr lang="en-US"/>
          </a:p>
          <a:p>
            <a:endParaRPr lang="en-US"/>
          </a:p>
          <a:p>
            <a:endParaRPr lang="en-US"/>
          </a:p>
          <a:p>
            <a:endParaRPr lang="en-US"/>
          </a:p>
          <a:p>
            <a:endParaRPr lang="en-US"/>
          </a:p>
          <a:p>
            <a:r>
              <a:rPr lang="en-US"/>
              <a:t>*Do not add color</a:t>
            </a:r>
          </a:p>
          <a:p>
            <a:r>
              <a:rPr lang="en-US"/>
              <a:t>overlay or transparency</a:t>
            </a:r>
          </a:p>
        </p:txBody>
      </p:sp>
      <p:sp>
        <p:nvSpPr>
          <p:cNvPr id="89" name="Picture Placeholder 88">
            <a:extLst>
              <a:ext uri="{FF2B5EF4-FFF2-40B4-BE49-F238E27FC236}">
                <a16:creationId xmlns:a16="http://schemas.microsoft.com/office/drawing/2014/main" id="{A531C527-46B4-714B-8C14-C61278E3C509}"/>
              </a:ext>
              <a:ext uri="{C183D7F6-B498-43B3-948B-1728B52AA6E4}">
                <adec:decorative xmlns:adec="http://schemas.microsoft.com/office/drawing/2017/decorative" val="1"/>
              </a:ext>
            </a:extLst>
          </p:cNvPr>
          <p:cNvSpPr>
            <a:spLocks noGrp="1"/>
          </p:cNvSpPr>
          <p:nvPr>
            <p:ph type="pic" sz="quarter" idx="13" hasCustomPrompt="1"/>
          </p:nvPr>
        </p:nvSpPr>
        <p:spPr>
          <a:xfrm>
            <a:off x="0" y="0"/>
            <a:ext cx="9287739" cy="13716000"/>
          </a:xfrm>
          <a:custGeom>
            <a:avLst/>
            <a:gdLst>
              <a:gd name="connsiteX0" fmla="*/ 0 w 9287739"/>
              <a:gd name="connsiteY0" fmla="*/ 0 h 13716000"/>
              <a:gd name="connsiteX1" fmla="*/ 9287739 w 9287739"/>
              <a:gd name="connsiteY1" fmla="*/ 0 h 13716000"/>
              <a:gd name="connsiteX2" fmla="*/ 9267658 w 9287739"/>
              <a:gd name="connsiteY2" fmla="*/ 7918 h 13716000"/>
              <a:gd name="connsiteX3" fmla="*/ 4676654 w 9287739"/>
              <a:gd name="connsiteY3" fmla="*/ 6934133 h 13716000"/>
              <a:gd name="connsiteX4" fmla="*/ 8934686 w 9287739"/>
              <a:gd name="connsiteY4" fmla="*/ 13709815 h 13716000"/>
              <a:gd name="connsiteX5" fmla="*/ 8948367 w 9287739"/>
              <a:gd name="connsiteY5" fmla="*/ 13716000 h 13716000"/>
              <a:gd name="connsiteX6" fmla="*/ 0 w 9287739"/>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7739" h="13716000">
                <a:moveTo>
                  <a:pt x="0" y="0"/>
                </a:moveTo>
                <a:lnTo>
                  <a:pt x="9287739" y="0"/>
                </a:lnTo>
                <a:lnTo>
                  <a:pt x="9267658" y="7918"/>
                </a:lnTo>
                <a:cubicBezTo>
                  <a:pt x="6569718" y="1149051"/>
                  <a:pt x="4676654" y="3820518"/>
                  <a:pt x="4676654" y="6934133"/>
                </a:cubicBezTo>
                <a:cubicBezTo>
                  <a:pt x="4676654" y="9918014"/>
                  <a:pt x="6415249" y="12495826"/>
                  <a:pt x="8934686" y="13709815"/>
                </a:cubicBezTo>
                <a:lnTo>
                  <a:pt x="8948367" y="13716000"/>
                </a:lnTo>
                <a:lnTo>
                  <a:pt x="0" y="13716000"/>
                </a:lnTo>
                <a:close/>
              </a:path>
            </a:pathLst>
          </a:custGeom>
          <a:pattFill prst="wdUpDiag">
            <a:fgClr>
              <a:srgbClr val="FADFD8"/>
            </a:fgClr>
            <a:bgClr>
              <a:schemeClr val="bg1"/>
            </a:bgClr>
          </a:pattFill>
        </p:spPr>
        <p:txBody>
          <a:bodyPr wrap="square" lIns="640080" tIns="548640">
            <a:noAutofit/>
          </a:bodyPr>
          <a:lstStyle>
            <a:lvl1pPr>
              <a:defRPr/>
            </a:lvl1pPr>
          </a:lstStyle>
          <a:p>
            <a:r>
              <a:rPr lang="en-US"/>
              <a:t>Drag and drop</a:t>
            </a:r>
          </a:p>
          <a:p>
            <a:r>
              <a:rPr lang="en-US"/>
              <a:t>image here</a:t>
            </a:r>
          </a:p>
        </p:txBody>
      </p:sp>
    </p:spTree>
    <p:extLst>
      <p:ext uri="{BB962C8B-B14F-4D97-AF65-F5344CB8AC3E}">
        <p14:creationId xmlns:p14="http://schemas.microsoft.com/office/powerpoint/2010/main" val="10614518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mobile title">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231496C-7811-F84F-98FE-0B1EB1950EF7}"/>
              </a:ext>
              <a:ext uri="{C183D7F6-B498-43B3-948B-1728B52AA6E4}">
                <adec:decorative xmlns:adec="http://schemas.microsoft.com/office/drawing/2017/decorative" val="1"/>
              </a:ext>
            </a:extLst>
          </p:cNvPr>
          <p:cNvSpPr/>
          <p:nvPr userDrawn="1"/>
        </p:nvSpPr>
        <p:spPr>
          <a:xfrm>
            <a:off x="25400" y="6351"/>
            <a:ext cx="16440007" cy="13715999"/>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63"/>
            <a:endParaRPr lang="en-US" sz="8000">
              <a:solidFill>
                <a:srgbClr val="FFFFFF"/>
              </a:solidFill>
              <a:latin typeface="Calibri" panose="020F0502020204030204"/>
            </a:endParaRPr>
          </a:p>
        </p:txBody>
      </p:sp>
      <p:sp>
        <p:nvSpPr>
          <p:cNvPr id="5" name="Title 4">
            <a:extLst>
              <a:ext uri="{FF2B5EF4-FFF2-40B4-BE49-F238E27FC236}">
                <a16:creationId xmlns:a16="http://schemas.microsoft.com/office/drawing/2014/main" id="{E656A11E-5A2D-FE4A-95FA-DF76B5C45498}"/>
              </a:ext>
            </a:extLst>
          </p:cNvPr>
          <p:cNvSpPr>
            <a:spLocks noGrp="1"/>
          </p:cNvSpPr>
          <p:nvPr>
            <p:ph type="title" hasCustomPrompt="1"/>
          </p:nvPr>
        </p:nvSpPr>
        <p:spPr>
          <a:xfrm>
            <a:off x="1491297" y="4206240"/>
            <a:ext cx="8910003" cy="5349240"/>
          </a:xfrm>
        </p:spPr>
        <p:txBody>
          <a:bodyPr anchor="ctr" anchorCtr="0"/>
          <a:lstStyle>
            <a:lvl1pPr>
              <a:defRPr lang="en-US" sz="13800" kern="1200" baseline="0" smtClean="0">
                <a:solidFill>
                  <a:schemeClr val="accent2"/>
                </a:solidFill>
                <a:latin typeface="Community Light" panose="02000303040000020003" pitchFamily="2" charset="0"/>
                <a:ea typeface="+mn-ea"/>
                <a:cs typeface="+mn-cs"/>
              </a:defRPr>
            </a:lvl1pPr>
          </a:lstStyle>
          <a:p>
            <a:r>
              <a:rPr lang="en-US"/>
              <a:t>Enter slide title here</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2743200"/>
            <a:ext cx="11050588" cy="21590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several devices with sample product shot. </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a:t>
            </a:r>
            <a:r>
              <a:rPr lang="fr-FR" sz="2400">
                <a:solidFill>
                  <a:schemeClr val="tx1"/>
                </a:solidFill>
                <a:latin typeface="Source Sans Pro" panose="020B0503030403020204" pitchFamily="34" charset="77"/>
                <a:ea typeface="Source Sans Pro" charset="0"/>
                <a:cs typeface="Arial" panose="020B0604020202020204" pitchFamily="34" charset="0"/>
              </a:rPr>
              <a:t>Drag and drop mobile or laptop screenshots into the matching device. This is a cover slide, so make your screenshots compelling.</a:t>
            </a:r>
          </a:p>
        </p:txBody>
      </p:sp>
      <p:pic>
        <p:nvPicPr>
          <p:cNvPr id="17" name="Picture 16" descr="Apple laptop device">
            <a:extLst>
              <a:ext uri="{FF2B5EF4-FFF2-40B4-BE49-F238E27FC236}">
                <a16:creationId xmlns:a16="http://schemas.microsoft.com/office/drawing/2014/main" id="{4687D033-BF02-EE4B-8809-390D89B0B3F6}"/>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4085774" y="1328658"/>
            <a:ext cx="16035168" cy="8865598"/>
          </a:xfrm>
          <a:prstGeom prst="rect">
            <a:avLst/>
          </a:prstGeom>
        </p:spPr>
      </p:pic>
      <p:sp>
        <p:nvSpPr>
          <p:cNvPr id="36" name="Picture Placeholder 35">
            <a:extLst>
              <a:ext uri="{FF2B5EF4-FFF2-40B4-BE49-F238E27FC236}">
                <a16:creationId xmlns:a16="http://schemas.microsoft.com/office/drawing/2014/main" id="{873283DB-39A6-2F41-9F93-E2C5CCD0E3D0}"/>
              </a:ext>
              <a:ext uri="{C183D7F6-B498-43B3-948B-1728B52AA6E4}">
                <adec:decorative xmlns:adec="http://schemas.microsoft.com/office/drawing/2017/decorative" val="1"/>
              </a:ext>
            </a:extLst>
          </p:cNvPr>
          <p:cNvSpPr>
            <a:spLocks noGrp="1"/>
          </p:cNvSpPr>
          <p:nvPr>
            <p:ph type="pic" sz="quarter" idx="18" hasCustomPrompt="1"/>
          </p:nvPr>
        </p:nvSpPr>
        <p:spPr>
          <a:xfrm>
            <a:off x="16190366" y="1935554"/>
            <a:ext cx="11849098" cy="7105797"/>
          </a:xfrm>
          <a:custGeom>
            <a:avLst/>
            <a:gdLst>
              <a:gd name="connsiteX0" fmla="*/ 0 w 11849098"/>
              <a:gd name="connsiteY0" fmla="*/ 0 h 7105797"/>
              <a:gd name="connsiteX1" fmla="*/ 11849098 w 11849098"/>
              <a:gd name="connsiteY1" fmla="*/ 0 h 7105797"/>
              <a:gd name="connsiteX2" fmla="*/ 11849098 w 11849098"/>
              <a:gd name="connsiteY2" fmla="*/ 7105797 h 7105797"/>
              <a:gd name="connsiteX3" fmla="*/ 8327954 w 11849098"/>
              <a:gd name="connsiteY3" fmla="*/ 7105797 h 7105797"/>
              <a:gd name="connsiteX4" fmla="*/ 8327954 w 11849098"/>
              <a:gd name="connsiteY4" fmla="*/ 6876532 h 7105797"/>
              <a:gd name="connsiteX5" fmla="*/ 7946946 w 11849098"/>
              <a:gd name="connsiteY5" fmla="*/ 6495524 h 7105797"/>
              <a:gd name="connsiteX6" fmla="*/ 7199194 w 11849098"/>
              <a:gd name="connsiteY6" fmla="*/ 6495524 h 7105797"/>
              <a:gd name="connsiteX7" fmla="*/ 7199194 w 11849098"/>
              <a:gd name="connsiteY7" fmla="*/ 6484133 h 7105797"/>
              <a:gd name="connsiteX8" fmla="*/ 7167446 w 11849098"/>
              <a:gd name="connsiteY8" fmla="*/ 6452382 h 7105797"/>
              <a:gd name="connsiteX9" fmla="*/ 6139966 w 11849098"/>
              <a:gd name="connsiteY9" fmla="*/ 6452382 h 7105797"/>
              <a:gd name="connsiteX10" fmla="*/ 6108218 w 11849098"/>
              <a:gd name="connsiteY10" fmla="*/ 6484133 h 7105797"/>
              <a:gd name="connsiteX11" fmla="*/ 6108218 w 11849098"/>
              <a:gd name="connsiteY11" fmla="*/ 6495524 h 7105797"/>
              <a:gd name="connsiteX12" fmla="*/ 5708738 w 11849098"/>
              <a:gd name="connsiteY12" fmla="*/ 6495524 h 7105797"/>
              <a:gd name="connsiteX13" fmla="*/ 5708738 w 11849098"/>
              <a:gd name="connsiteY13" fmla="*/ 6480844 h 7105797"/>
              <a:gd name="connsiteX14" fmla="*/ 5676990 w 11849098"/>
              <a:gd name="connsiteY14" fmla="*/ 6449093 h 7105797"/>
              <a:gd name="connsiteX15" fmla="*/ 5094730 w 11849098"/>
              <a:gd name="connsiteY15" fmla="*/ 6449093 h 7105797"/>
              <a:gd name="connsiteX16" fmla="*/ 5062978 w 11849098"/>
              <a:gd name="connsiteY16" fmla="*/ 6480844 h 7105797"/>
              <a:gd name="connsiteX17" fmla="*/ 5062978 w 11849098"/>
              <a:gd name="connsiteY17" fmla="*/ 6495524 h 7105797"/>
              <a:gd name="connsiteX18" fmla="*/ 959806 w 11849098"/>
              <a:gd name="connsiteY18" fmla="*/ 6495524 h 7105797"/>
              <a:gd name="connsiteX19" fmla="*/ 578799 w 11849098"/>
              <a:gd name="connsiteY19" fmla="*/ 6876532 h 7105797"/>
              <a:gd name="connsiteX20" fmla="*/ 578799 w 11849098"/>
              <a:gd name="connsiteY20" fmla="*/ 7105797 h 7105797"/>
              <a:gd name="connsiteX21" fmla="*/ 0 w 11849098"/>
              <a:gd name="connsiteY21" fmla="*/ 7105797 h 71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49098" h="7105797">
                <a:moveTo>
                  <a:pt x="0" y="0"/>
                </a:moveTo>
                <a:lnTo>
                  <a:pt x="11849098" y="0"/>
                </a:lnTo>
                <a:lnTo>
                  <a:pt x="11849098" y="7105797"/>
                </a:lnTo>
                <a:lnTo>
                  <a:pt x="8327954" y="7105797"/>
                </a:lnTo>
                <a:lnTo>
                  <a:pt x="8327954" y="6876532"/>
                </a:lnTo>
                <a:cubicBezTo>
                  <a:pt x="8327954" y="6666107"/>
                  <a:pt x="8157370" y="6495524"/>
                  <a:pt x="7946946" y="6495524"/>
                </a:cubicBezTo>
                <a:lnTo>
                  <a:pt x="7199194" y="6495524"/>
                </a:lnTo>
                <a:lnTo>
                  <a:pt x="7199194" y="6484133"/>
                </a:lnTo>
                <a:cubicBezTo>
                  <a:pt x="7199194" y="6466597"/>
                  <a:pt x="7184982" y="6452382"/>
                  <a:pt x="7167446" y="6452382"/>
                </a:cubicBezTo>
                <a:lnTo>
                  <a:pt x="6139966" y="6452382"/>
                </a:lnTo>
                <a:cubicBezTo>
                  <a:pt x="6122430" y="6452382"/>
                  <a:pt x="6108218" y="6466597"/>
                  <a:pt x="6108218" y="6484133"/>
                </a:cubicBezTo>
                <a:lnTo>
                  <a:pt x="6108218" y="6495524"/>
                </a:lnTo>
                <a:lnTo>
                  <a:pt x="5708738" y="6495524"/>
                </a:lnTo>
                <a:lnTo>
                  <a:pt x="5708738" y="6480844"/>
                </a:lnTo>
                <a:cubicBezTo>
                  <a:pt x="5708738" y="6463308"/>
                  <a:pt x="5694526" y="6449093"/>
                  <a:pt x="5676990" y="6449093"/>
                </a:cubicBezTo>
                <a:lnTo>
                  <a:pt x="5094730" y="6449093"/>
                </a:lnTo>
                <a:cubicBezTo>
                  <a:pt x="5077194" y="6449093"/>
                  <a:pt x="5062978" y="6463308"/>
                  <a:pt x="5062978" y="6480844"/>
                </a:cubicBezTo>
                <a:lnTo>
                  <a:pt x="5062978" y="6495524"/>
                </a:lnTo>
                <a:lnTo>
                  <a:pt x="959806" y="6495524"/>
                </a:lnTo>
                <a:cubicBezTo>
                  <a:pt x="749382" y="6495524"/>
                  <a:pt x="578799" y="6666107"/>
                  <a:pt x="578799" y="6876532"/>
                </a:cubicBezTo>
                <a:lnTo>
                  <a:pt x="578799" y="7105797"/>
                </a:lnTo>
                <a:lnTo>
                  <a:pt x="0" y="7105797"/>
                </a:lnTo>
                <a:close/>
              </a:path>
            </a:pathLst>
          </a:custGeom>
          <a:pattFill prst="wdUpDiag">
            <a:fgClr>
              <a:srgbClr val="FADFD9"/>
            </a:fgClr>
            <a:bgClr>
              <a:schemeClr val="bg1"/>
            </a:bgClr>
          </a:pattFill>
        </p:spPr>
        <p:txBody>
          <a:bodyPr wrap="square" lIns="914400" tIns="1463040" rIns="914400">
            <a:noAutofit/>
          </a:bodyPr>
          <a:lstStyle>
            <a:lvl1pPr marL="0" indent="0" algn="ctr">
              <a:buNone/>
              <a:defRPr sz="3600">
                <a:solidFill>
                  <a:schemeClr val="tx1"/>
                </a:solidFill>
              </a:defRPr>
            </a:lvl1pPr>
          </a:lstStyle>
          <a:p>
            <a:r>
              <a:rPr lang="en-US"/>
              <a:t>Drag and drop your screenshot into</a:t>
            </a:r>
          </a:p>
          <a:p>
            <a:r>
              <a:rPr lang="en-US"/>
              <a:t>this photo placeholder</a:t>
            </a:r>
          </a:p>
        </p:txBody>
      </p:sp>
      <p:pic>
        <p:nvPicPr>
          <p:cNvPr id="11" name="samsung" descr="Samsung mobile device">
            <a:extLst>
              <a:ext uri="{FF2B5EF4-FFF2-40B4-BE49-F238E27FC236}">
                <a16:creationId xmlns:a16="http://schemas.microsoft.com/office/drawing/2014/main" id="{07E112AD-A438-494E-A623-4C578D2E31B2}"/>
              </a:ext>
            </a:extLst>
          </p:cNvPr>
          <p:cNvPicPr>
            <a:picLocks noChangeAspect="1"/>
          </p:cNvPicPr>
          <p:nvPr userDrawn="1"/>
        </p:nvPicPr>
        <p:blipFill>
          <a:blip r:embed="rId3"/>
          <a:stretch>
            <a:fillRect/>
          </a:stretch>
        </p:blipFill>
        <p:spPr>
          <a:xfrm rot="5400000">
            <a:off x="18788365" y="6361250"/>
            <a:ext cx="3701143" cy="7746578"/>
          </a:xfrm>
          <a:prstGeom prst="rect">
            <a:avLst/>
          </a:prstGeom>
        </p:spPr>
      </p:pic>
      <p:pic>
        <p:nvPicPr>
          <p:cNvPr id="19" name="phone" descr="Apple mobile device">
            <a:extLst>
              <a:ext uri="{FF2B5EF4-FFF2-40B4-BE49-F238E27FC236}">
                <a16:creationId xmlns:a16="http://schemas.microsoft.com/office/drawing/2014/main" id="{33020B85-5772-3044-84C1-E2C5D0A826B0}"/>
              </a:ext>
              <a:ext uri="{C183D7F6-B498-43B3-948B-1728B52AA6E4}">
                <adec:decorative xmlns:adec="http://schemas.microsoft.com/office/drawing/2017/decorative" val="0"/>
              </a:ext>
            </a:extLst>
          </p:cNvPr>
          <p:cNvPicPr>
            <a:picLocks noChangeAspect="1"/>
          </p:cNvPicPr>
          <p:nvPr userDrawn="1"/>
        </p:nvPicPr>
        <p:blipFill>
          <a:blip r:embed="rId4">
            <a:lum bright="28000"/>
          </a:blip>
          <a:stretch>
            <a:fillRect/>
          </a:stretch>
        </p:blipFill>
        <p:spPr>
          <a:xfrm>
            <a:off x="12572114" y="3859277"/>
            <a:ext cx="3550536" cy="7440547"/>
          </a:xfrm>
          <a:prstGeom prst="rect">
            <a:avLst/>
          </a:prstGeom>
          <a:noFill/>
        </p:spPr>
      </p:pic>
      <p:sp>
        <p:nvSpPr>
          <p:cNvPr id="20" name="Picture Placeholder 6">
            <a:extLst>
              <a:ext uri="{FF2B5EF4-FFF2-40B4-BE49-F238E27FC236}">
                <a16:creationId xmlns:a16="http://schemas.microsoft.com/office/drawing/2014/main" id="{61E3F1C0-4D74-FA4F-AD08-21F66105D88C}"/>
              </a:ext>
              <a:ext uri="{C183D7F6-B498-43B3-948B-1728B52AA6E4}">
                <adec:decorative xmlns:adec="http://schemas.microsoft.com/office/drawing/2017/decorative" val="1"/>
              </a:ext>
            </a:extLst>
          </p:cNvPr>
          <p:cNvSpPr>
            <a:spLocks noGrp="1"/>
          </p:cNvSpPr>
          <p:nvPr>
            <p:ph type="pic" sz="quarter" idx="19" hasCustomPrompt="1"/>
          </p:nvPr>
        </p:nvSpPr>
        <p:spPr>
          <a:xfrm>
            <a:off x="12689881" y="3952931"/>
            <a:ext cx="3318297" cy="7230585"/>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91440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sp>
        <p:nvSpPr>
          <p:cNvPr id="13" name="Picture Placeholder 12">
            <a:extLst>
              <a:ext uri="{FF2B5EF4-FFF2-40B4-BE49-F238E27FC236}">
                <a16:creationId xmlns:a16="http://schemas.microsoft.com/office/drawing/2014/main" id="{F78136D5-1730-684F-B51A-7348B3C24675}"/>
              </a:ext>
            </a:extLst>
          </p:cNvPr>
          <p:cNvSpPr>
            <a:spLocks noGrp="1"/>
          </p:cNvSpPr>
          <p:nvPr>
            <p:ph type="pic" sz="quarter" idx="22" hasCustomPrompt="1"/>
          </p:nvPr>
        </p:nvSpPr>
        <p:spPr>
          <a:xfrm>
            <a:off x="17140209" y="8554645"/>
            <a:ext cx="6913630" cy="3358494"/>
          </a:xfrm>
          <a:custGeom>
            <a:avLst/>
            <a:gdLst>
              <a:gd name="connsiteX0" fmla="*/ 728624 w 16785497"/>
              <a:gd name="connsiteY0" fmla="*/ 0 h 8154036"/>
              <a:gd name="connsiteX1" fmla="*/ 16056871 w 16785497"/>
              <a:gd name="connsiteY1" fmla="*/ 0 h 8154036"/>
              <a:gd name="connsiteX2" fmla="*/ 16785497 w 16785497"/>
              <a:gd name="connsiteY2" fmla="*/ 728237 h 8154036"/>
              <a:gd name="connsiteX3" fmla="*/ 16785497 w 16785497"/>
              <a:gd name="connsiteY3" fmla="*/ 7425799 h 8154036"/>
              <a:gd name="connsiteX4" fmla="*/ 16056871 w 16785497"/>
              <a:gd name="connsiteY4" fmla="*/ 8154036 h 8154036"/>
              <a:gd name="connsiteX5" fmla="*/ 728624 w 16785497"/>
              <a:gd name="connsiteY5" fmla="*/ 8154036 h 8154036"/>
              <a:gd name="connsiteX6" fmla="*/ 0 w 16785497"/>
              <a:gd name="connsiteY6" fmla="*/ 7425799 h 8154036"/>
              <a:gd name="connsiteX7" fmla="*/ 0 w 16785497"/>
              <a:gd name="connsiteY7" fmla="*/ 728237 h 8154036"/>
              <a:gd name="connsiteX8" fmla="*/ 728624 w 16785497"/>
              <a:gd name="connsiteY8" fmla="*/ 0 h 815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5497" h="8154036">
                <a:moveTo>
                  <a:pt x="728624" y="0"/>
                </a:moveTo>
                <a:lnTo>
                  <a:pt x="16056871" y="0"/>
                </a:lnTo>
                <a:cubicBezTo>
                  <a:pt x="16459279" y="0"/>
                  <a:pt x="16785497" y="326044"/>
                  <a:pt x="16785497" y="728237"/>
                </a:cubicBezTo>
                <a:lnTo>
                  <a:pt x="16785497" y="7425799"/>
                </a:lnTo>
                <a:cubicBezTo>
                  <a:pt x="16785497" y="7827993"/>
                  <a:pt x="16459279" y="8154036"/>
                  <a:pt x="16056871" y="8154036"/>
                </a:cubicBezTo>
                <a:lnTo>
                  <a:pt x="728624" y="8154036"/>
                </a:lnTo>
                <a:cubicBezTo>
                  <a:pt x="326217" y="8154036"/>
                  <a:pt x="0" y="7827993"/>
                  <a:pt x="0" y="7425799"/>
                </a:cubicBezTo>
                <a:lnTo>
                  <a:pt x="0" y="728237"/>
                </a:lnTo>
                <a:cubicBezTo>
                  <a:pt x="0" y="326044"/>
                  <a:pt x="326217" y="0"/>
                  <a:pt x="728624" y="0"/>
                </a:cubicBezTo>
                <a:close/>
              </a:path>
            </a:pathLst>
          </a:custGeom>
          <a:pattFill prst="wdUpDiag">
            <a:fgClr>
              <a:srgbClr val="FADFD9"/>
            </a:fgClr>
            <a:bgClr>
              <a:schemeClr val="bg1"/>
            </a:bgClr>
          </a:pattFill>
        </p:spPr>
        <p:txBody>
          <a:bodyPr wrap="square" lIns="914400" rIns="2103120" anchor="ctr" anchorCtr="0">
            <a:noAutofit/>
          </a:bodyPr>
          <a:lstStyle>
            <a:lvl1pPr>
              <a:defRPr sz="3200"/>
            </a:lvl1pPr>
          </a:lstStyle>
          <a:p>
            <a:r>
              <a:rPr lang="en-US"/>
              <a:t>Drag and drop your Samsung screenshot into this photo placeholder</a:t>
            </a:r>
          </a:p>
        </p:txBody>
      </p:sp>
      <p:pic>
        <p:nvPicPr>
          <p:cNvPr id="12" name="Picture 11">
            <a:extLst>
              <a:ext uri="{FF2B5EF4-FFF2-40B4-BE49-F238E27FC236}">
                <a16:creationId xmlns:a16="http://schemas.microsoft.com/office/drawing/2014/main" id="{0C9DFB2D-61C2-C34E-8CC6-BA1ECD04710F}"/>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25588" y="11700945"/>
            <a:ext cx="1940676" cy="491055"/>
          </a:xfrm>
          <a:prstGeom prst="rect">
            <a:avLst/>
          </a:prstGeom>
        </p:spPr>
      </p:pic>
    </p:spTree>
    <p:extLst>
      <p:ext uri="{BB962C8B-B14F-4D97-AF65-F5344CB8AC3E}">
        <p14:creationId xmlns:p14="http://schemas.microsoft.com/office/powerpoint/2010/main" val="60467769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5BA5E77-5A51-1E49-AEC3-D47AFCAC1ADE}"/>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accent1"/>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3" y="6761748"/>
            <a:ext cx="6515767"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sp>
        <p:nvSpPr>
          <p:cNvPr id="13" name="Folded Corner 12">
            <a:extLst>
              <a:ext uri="{FF2B5EF4-FFF2-40B4-BE49-F238E27FC236}">
                <a16:creationId xmlns:a16="http://schemas.microsoft.com/office/drawing/2014/main" id="{C52B399C-1F0D-CC42-80CF-F0076FEC65DC}"/>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pic>
        <p:nvPicPr>
          <p:cNvPr id="12" name="Logo">
            <a:extLst>
              <a:ext uri="{FF2B5EF4-FFF2-40B4-BE49-F238E27FC236}">
                <a16:creationId xmlns:a16="http://schemas.microsoft.com/office/drawing/2014/main" id="{8D19C2B2-6FB7-E34E-94E2-A7B8C6AEE6F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2219709"/>
            <a:ext cx="2182620" cy="552276"/>
          </a:xfrm>
          <a:prstGeom prst="rect">
            <a:avLst/>
          </a:prstGeom>
        </p:spPr>
      </p:pic>
    </p:spTree>
    <p:extLst>
      <p:ext uri="{BB962C8B-B14F-4D97-AF65-F5344CB8AC3E}">
        <p14:creationId xmlns:p14="http://schemas.microsoft.com/office/powerpoint/2010/main" val="307180259"/>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iphone x + galaxy s9">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D6D4C9-D57E-8344-BF5F-43C19426766C}"/>
              </a:ext>
            </a:extLst>
          </p:cNvPr>
          <p:cNvPicPr>
            <a:picLocks noChangeAspect="1"/>
          </p:cNvPicPr>
          <p:nvPr userDrawn="1"/>
        </p:nvPicPr>
        <p:blipFill>
          <a:blip r:embed="rId2"/>
          <a:stretch>
            <a:fillRect/>
          </a:stretch>
        </p:blipFill>
        <p:spPr>
          <a:xfrm>
            <a:off x="19883956" y="557785"/>
            <a:ext cx="6046956" cy="12656418"/>
          </a:xfrm>
          <a:prstGeom prst="rect">
            <a:avLst/>
          </a:prstGeom>
        </p:spPr>
      </p:pic>
      <p:sp>
        <p:nvSpPr>
          <p:cNvPr id="23" name="Freeform 22">
            <a:extLst>
              <a:ext uri="{FF2B5EF4-FFF2-40B4-BE49-F238E27FC236}">
                <a16:creationId xmlns:a16="http://schemas.microsoft.com/office/drawing/2014/main" id="{CC1EBB87-530F-304D-91D9-F1BA21B06F80}"/>
              </a:ext>
              <a:ext uri="{C183D7F6-B498-43B3-948B-1728B52AA6E4}">
                <adec:decorative xmlns:adec="http://schemas.microsoft.com/office/drawing/2017/decorative" val="1"/>
              </a:ext>
            </a:extLst>
          </p:cNvPr>
          <p:cNvSpPr/>
          <p:nvPr userDrawn="1"/>
        </p:nvSpPr>
        <p:spPr>
          <a:xfrm>
            <a:off x="0" y="1"/>
            <a:ext cx="16440007" cy="13715999"/>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63"/>
            <a:endParaRPr lang="en-US" sz="8000">
              <a:solidFill>
                <a:srgbClr val="FFFFFF"/>
              </a:solidFill>
              <a:latin typeface="Calibri" panose="020F0502020204030204"/>
            </a:endParaRPr>
          </a:p>
        </p:txBody>
      </p:sp>
      <p:sp>
        <p:nvSpPr>
          <p:cNvPr id="24" name="Title 4">
            <a:extLst>
              <a:ext uri="{FF2B5EF4-FFF2-40B4-BE49-F238E27FC236}">
                <a16:creationId xmlns:a16="http://schemas.microsoft.com/office/drawing/2014/main" id="{4DF083A5-7CFF-0C4C-BAB5-2B3BA95BC97A}"/>
              </a:ext>
            </a:extLst>
          </p:cNvPr>
          <p:cNvSpPr>
            <a:spLocks noGrp="1"/>
          </p:cNvSpPr>
          <p:nvPr>
            <p:ph type="title" hasCustomPrompt="1"/>
          </p:nvPr>
        </p:nvSpPr>
        <p:spPr>
          <a:xfrm>
            <a:off x="1491297" y="4206240"/>
            <a:ext cx="8910003" cy="5349240"/>
          </a:xfrm>
        </p:spPr>
        <p:txBody>
          <a:bodyPr anchor="ctr" anchorCtr="0"/>
          <a:lstStyle>
            <a:lvl1pPr>
              <a:defRPr lang="en-US" sz="13800" kern="1200" baseline="0" smtClean="0">
                <a:solidFill>
                  <a:schemeClr val="accent2"/>
                </a:solidFill>
                <a:latin typeface="Community Light" panose="02000303040000020003" pitchFamily="2" charset="0"/>
                <a:ea typeface="+mn-ea"/>
                <a:cs typeface="+mn-cs"/>
              </a:defRPr>
            </a:lvl1pPr>
          </a:lstStyle>
          <a:p>
            <a:r>
              <a:rPr lang="en-US"/>
              <a:t>Enter slide title here</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2788920"/>
            <a:ext cx="8969829" cy="220472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iOS and Android screenshots.</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a:t>
            </a:r>
            <a:r>
              <a:rPr lang="fr-FR" sz="2400">
                <a:solidFill>
                  <a:schemeClr val="tx1"/>
                </a:solidFill>
                <a:latin typeface="Source Sans Pro" panose="020B0503030403020204" pitchFamily="34" charset="77"/>
                <a:ea typeface="Source Sans Pro" charset="0"/>
                <a:cs typeface="Arial" panose="020B0604020202020204" pitchFamily="34" charset="0"/>
              </a:rPr>
              <a:t>Drag and drop screenshots into the matching device. This is a cover slide, so make your screenshots compelling.</a:t>
            </a:r>
          </a:p>
        </p:txBody>
      </p:sp>
      <p:pic>
        <p:nvPicPr>
          <p:cNvPr id="19" name="phone">
            <a:extLst>
              <a:ext uri="{FF2B5EF4-FFF2-40B4-BE49-F238E27FC236}">
                <a16:creationId xmlns:a16="http://schemas.microsoft.com/office/drawing/2014/main" id="{F7601B2C-8388-5449-98D1-30222DEF065B}"/>
              </a:ext>
              <a:ext uri="{C183D7F6-B498-43B3-948B-1728B52AA6E4}">
                <adec:decorative xmlns:adec="http://schemas.microsoft.com/office/drawing/2017/decorative" val="1"/>
              </a:ext>
            </a:extLst>
          </p:cNvPr>
          <p:cNvPicPr>
            <a:picLocks noChangeAspect="1"/>
          </p:cNvPicPr>
          <p:nvPr userDrawn="1"/>
        </p:nvPicPr>
        <p:blipFill>
          <a:blip r:embed="rId3">
            <a:lum bright="28000"/>
          </a:blip>
          <a:stretch>
            <a:fillRect/>
          </a:stretch>
        </p:blipFill>
        <p:spPr>
          <a:xfrm>
            <a:off x="13434353" y="870672"/>
            <a:ext cx="5919316" cy="12351048"/>
          </a:xfrm>
          <a:prstGeom prst="rect">
            <a:avLst/>
          </a:prstGeom>
        </p:spPr>
      </p:pic>
      <p:sp>
        <p:nvSpPr>
          <p:cNvPr id="20" name="Picture Placeholder 6">
            <a:extLst>
              <a:ext uri="{FF2B5EF4-FFF2-40B4-BE49-F238E27FC236}">
                <a16:creationId xmlns:a16="http://schemas.microsoft.com/office/drawing/2014/main" id="{8D74EEA5-D294-414B-BB1A-F6B7538A2CE2}"/>
              </a:ext>
              <a:ext uri="{C183D7F6-B498-43B3-948B-1728B52AA6E4}">
                <adec:decorative xmlns:adec="http://schemas.microsoft.com/office/drawing/2017/decorative" val="1"/>
              </a:ext>
            </a:extLst>
          </p:cNvPr>
          <p:cNvSpPr>
            <a:spLocks noGrp="1"/>
          </p:cNvSpPr>
          <p:nvPr>
            <p:ph type="pic" sz="quarter" idx="19" hasCustomPrompt="1"/>
          </p:nvPr>
        </p:nvSpPr>
        <p:spPr>
          <a:xfrm>
            <a:off x="13635903" y="1028039"/>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vert="horz" wrap="square" lIns="457200" tIns="2103120" rIns="457200" bIns="45720" rtlCol="0">
            <a:noAutofit/>
          </a:bodyPr>
          <a:lstStyle>
            <a:lvl1pPr>
              <a:defRPr lang="en-US" sz="4000" dirty="0">
                <a:solidFill>
                  <a:schemeClr val="tx1"/>
                </a:solidFill>
              </a:defRPr>
            </a:lvl1pPr>
          </a:lstStyle>
          <a:p>
            <a:pPr lvl="0"/>
            <a:r>
              <a:rPr lang="en-US"/>
              <a:t>Drag and drop your iPhone X screenshot into this photo placeholder</a:t>
            </a:r>
          </a:p>
        </p:txBody>
      </p:sp>
      <p:sp>
        <p:nvSpPr>
          <p:cNvPr id="22" name="Picture Placeholder 8">
            <a:extLst>
              <a:ext uri="{FF2B5EF4-FFF2-40B4-BE49-F238E27FC236}">
                <a16:creationId xmlns:a16="http://schemas.microsoft.com/office/drawing/2014/main" id="{653B6073-5A29-3747-B65B-47B0336A4A93}"/>
              </a:ext>
              <a:ext uri="{C183D7F6-B498-43B3-948B-1728B52AA6E4}">
                <adec:decorative xmlns:adec="http://schemas.microsoft.com/office/drawing/2017/decorative" val="1"/>
              </a:ext>
            </a:extLst>
          </p:cNvPr>
          <p:cNvSpPr>
            <a:spLocks noGrp="1"/>
          </p:cNvSpPr>
          <p:nvPr>
            <p:ph type="pic" sz="quarter" idx="20" hasCustomPrompt="1"/>
          </p:nvPr>
        </p:nvSpPr>
        <p:spPr>
          <a:xfrm>
            <a:off x="20116031" y="1219715"/>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pic>
        <p:nvPicPr>
          <p:cNvPr id="9" name="Picture 8">
            <a:extLst>
              <a:ext uri="{FF2B5EF4-FFF2-40B4-BE49-F238E27FC236}">
                <a16:creationId xmlns:a16="http://schemas.microsoft.com/office/drawing/2014/main" id="{C0D8ECCC-F9E6-9242-8D34-3B4FCC0F7761}"/>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5588" y="11700945"/>
            <a:ext cx="1940676" cy="491055"/>
          </a:xfrm>
          <a:prstGeom prst="rect">
            <a:avLst/>
          </a:prstGeom>
        </p:spPr>
      </p:pic>
    </p:spTree>
    <p:extLst>
      <p:ext uri="{BB962C8B-B14F-4D97-AF65-F5344CB8AC3E}">
        <p14:creationId xmlns:p14="http://schemas.microsoft.com/office/powerpoint/2010/main" val="2063765011"/>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 iphone x + macbook air">
    <p:bg>
      <p:bgPr>
        <a:solidFill>
          <a:schemeClr val="bg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FE5BDD6C-9423-9D42-94BC-F7C9FF19086A}"/>
              </a:ext>
              <a:ext uri="{C183D7F6-B498-43B3-948B-1728B52AA6E4}">
                <adec:decorative xmlns:adec="http://schemas.microsoft.com/office/drawing/2017/decorative" val="1"/>
              </a:ext>
            </a:extLst>
          </p:cNvPr>
          <p:cNvSpPr/>
          <p:nvPr userDrawn="1"/>
        </p:nvSpPr>
        <p:spPr>
          <a:xfrm>
            <a:off x="0" y="1"/>
            <a:ext cx="16440007" cy="13715999"/>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63"/>
            <a:endParaRPr lang="en-US" sz="8000">
              <a:solidFill>
                <a:srgbClr val="FFFFFF"/>
              </a:solidFill>
              <a:latin typeface="Calibri" panose="020F0502020204030204"/>
            </a:endParaRPr>
          </a:p>
        </p:txBody>
      </p:sp>
      <p:sp>
        <p:nvSpPr>
          <p:cNvPr id="12" name="Title 4">
            <a:extLst>
              <a:ext uri="{FF2B5EF4-FFF2-40B4-BE49-F238E27FC236}">
                <a16:creationId xmlns:a16="http://schemas.microsoft.com/office/drawing/2014/main" id="{94CEF34F-035A-2548-AFC6-14115402624F}"/>
              </a:ext>
            </a:extLst>
          </p:cNvPr>
          <p:cNvSpPr>
            <a:spLocks noGrp="1"/>
          </p:cNvSpPr>
          <p:nvPr>
            <p:ph type="title" hasCustomPrompt="1"/>
          </p:nvPr>
        </p:nvSpPr>
        <p:spPr>
          <a:xfrm>
            <a:off x="1491297" y="4206240"/>
            <a:ext cx="8910003" cy="5349240"/>
          </a:xfrm>
        </p:spPr>
        <p:txBody>
          <a:bodyPr anchor="ctr" anchorCtr="0"/>
          <a:lstStyle>
            <a:lvl1pPr>
              <a:defRPr lang="en-US" sz="13800" kern="1200" baseline="0" smtClean="0">
                <a:solidFill>
                  <a:schemeClr val="accent2"/>
                </a:solidFill>
                <a:latin typeface="Community Light" panose="02000303040000020003" pitchFamily="2" charset="0"/>
                <a:ea typeface="+mn-ea"/>
                <a:cs typeface="+mn-cs"/>
              </a:defRPr>
            </a:lvl1pPr>
          </a:lstStyle>
          <a:p>
            <a:r>
              <a:rPr lang="en-US"/>
              <a:t>Enter slide title here</a:t>
            </a:r>
          </a:p>
        </p:txBody>
      </p:sp>
      <p:pic>
        <p:nvPicPr>
          <p:cNvPr id="9" name="Picture 8">
            <a:extLst>
              <a:ext uri="{FF2B5EF4-FFF2-40B4-BE49-F238E27FC236}">
                <a16:creationId xmlns:a16="http://schemas.microsoft.com/office/drawing/2014/main" id="{ED253D5F-252B-FB4C-9E6F-158170B526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276961" y="447675"/>
            <a:ext cx="23134308" cy="12790604"/>
          </a:xfrm>
          <a:prstGeom prst="rect">
            <a:avLst/>
          </a:prstGeom>
        </p:spPr>
      </p:pic>
      <p:sp>
        <p:nvSpPr>
          <p:cNvPr id="10" name="Picture Placeholder 5">
            <a:extLst>
              <a:ext uri="{FF2B5EF4-FFF2-40B4-BE49-F238E27FC236}">
                <a16:creationId xmlns:a16="http://schemas.microsoft.com/office/drawing/2014/main" id="{1C633728-34FD-A340-BE18-A7F691D80D8A}"/>
              </a:ext>
              <a:ext uri="{C183D7F6-B498-43B3-948B-1728B52AA6E4}">
                <adec:decorative xmlns:adec="http://schemas.microsoft.com/office/drawing/2017/decorative" val="1"/>
              </a:ext>
            </a:extLst>
          </p:cNvPr>
          <p:cNvSpPr>
            <a:spLocks noGrp="1"/>
          </p:cNvSpPr>
          <p:nvPr>
            <p:ph type="pic" sz="quarter" idx="18" hasCustomPrompt="1"/>
          </p:nvPr>
        </p:nvSpPr>
        <p:spPr>
          <a:xfrm>
            <a:off x="19295312" y="1324971"/>
            <a:ext cx="17121704" cy="10267730"/>
          </a:xfrm>
          <a:pattFill prst="wdUpDiag">
            <a:fgClr>
              <a:srgbClr val="FADFD9"/>
            </a:fgClr>
            <a:bgClr>
              <a:schemeClr val="bg1"/>
            </a:bgClr>
          </a:pattFill>
        </p:spPr>
        <p:txBody>
          <a:bodyPr lIns="914400" tIns="1463040" rIns="914400">
            <a:normAutofit/>
          </a:bodyPr>
          <a:lstStyle>
            <a:lvl1pPr marL="0" indent="0" algn="ctr">
              <a:buNone/>
              <a:defRPr sz="3600">
                <a:solidFill>
                  <a:schemeClr val="tx1"/>
                </a:solidFill>
              </a:defRPr>
            </a:lvl1pPr>
          </a:lstStyle>
          <a:p>
            <a:r>
              <a:rPr lang="en-US"/>
              <a:t>Drag and drop your screenshot into</a:t>
            </a:r>
          </a:p>
          <a:p>
            <a:r>
              <a:rPr lang="en-US"/>
              <a:t>this photo placeholder</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2743200"/>
            <a:ext cx="9374188" cy="21590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iOS and laptop screenshots.</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a:t>
            </a:r>
            <a:r>
              <a:rPr lang="fr-FR" sz="2400">
                <a:solidFill>
                  <a:schemeClr val="tx1"/>
                </a:solidFill>
                <a:latin typeface="Source Sans Pro" panose="020B0503030403020204" pitchFamily="34" charset="77"/>
                <a:ea typeface="Source Sans Pro" charset="0"/>
                <a:cs typeface="Arial" panose="020B0604020202020204" pitchFamily="34" charset="0"/>
              </a:rPr>
              <a:t>Drag and drop mobile or laptop screenshots into the matching device. This is a cover slide, so make your screenshots impactful.</a:t>
            </a:r>
          </a:p>
        </p:txBody>
      </p:sp>
      <p:pic>
        <p:nvPicPr>
          <p:cNvPr id="19" name="phone">
            <a:extLst>
              <a:ext uri="{FF2B5EF4-FFF2-40B4-BE49-F238E27FC236}">
                <a16:creationId xmlns:a16="http://schemas.microsoft.com/office/drawing/2014/main" id="{F7601B2C-8388-5449-98D1-30222DEF065B}"/>
              </a:ext>
              <a:ext uri="{C183D7F6-B498-43B3-948B-1728B52AA6E4}">
                <adec:decorative xmlns:adec="http://schemas.microsoft.com/office/drawing/2017/decorative" val="1"/>
              </a:ext>
            </a:extLst>
          </p:cNvPr>
          <p:cNvPicPr>
            <a:picLocks noChangeAspect="1"/>
          </p:cNvPicPr>
          <p:nvPr userDrawn="1"/>
        </p:nvPicPr>
        <p:blipFill>
          <a:blip r:embed="rId3">
            <a:lum bright="28000"/>
          </a:blip>
          <a:stretch>
            <a:fillRect/>
          </a:stretch>
        </p:blipFill>
        <p:spPr>
          <a:xfrm>
            <a:off x="12856396" y="2365957"/>
            <a:ext cx="5131568" cy="10707358"/>
          </a:xfrm>
          <a:prstGeom prst="rect">
            <a:avLst/>
          </a:prstGeom>
        </p:spPr>
      </p:pic>
      <p:sp>
        <p:nvSpPr>
          <p:cNvPr id="20" name="Picture Placeholder 6">
            <a:extLst>
              <a:ext uri="{FF2B5EF4-FFF2-40B4-BE49-F238E27FC236}">
                <a16:creationId xmlns:a16="http://schemas.microsoft.com/office/drawing/2014/main" id="{8D74EEA5-D294-414B-BB1A-F6B7538A2CE2}"/>
              </a:ext>
              <a:ext uri="{C183D7F6-B498-43B3-948B-1728B52AA6E4}">
                <adec:decorative xmlns:adec="http://schemas.microsoft.com/office/drawing/2017/decorative" val="1"/>
              </a:ext>
            </a:extLst>
          </p:cNvPr>
          <p:cNvSpPr>
            <a:spLocks noGrp="1"/>
          </p:cNvSpPr>
          <p:nvPr>
            <p:ph type="pic" sz="quarter" idx="19" hasCustomPrompt="1"/>
          </p:nvPr>
        </p:nvSpPr>
        <p:spPr>
          <a:xfrm>
            <a:off x="13036458" y="2493791"/>
            <a:ext cx="4777124" cy="10409376"/>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pic>
        <p:nvPicPr>
          <p:cNvPr id="13" name="Picture 12">
            <a:extLst>
              <a:ext uri="{FF2B5EF4-FFF2-40B4-BE49-F238E27FC236}">
                <a16:creationId xmlns:a16="http://schemas.microsoft.com/office/drawing/2014/main" id="{0E156965-DBEE-A541-8F48-764C7986C034}"/>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5588" y="11700945"/>
            <a:ext cx="1940676" cy="491055"/>
          </a:xfrm>
          <a:prstGeom prst="rect">
            <a:avLst/>
          </a:prstGeom>
        </p:spPr>
      </p:pic>
    </p:spTree>
    <p:extLst>
      <p:ext uri="{BB962C8B-B14F-4D97-AF65-F5344CB8AC3E}">
        <p14:creationId xmlns:p14="http://schemas.microsoft.com/office/powerpoint/2010/main" val="3160358271"/>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 samsung s9 + macbook air">
    <p:bg>
      <p:bgPr>
        <a:solidFill>
          <a:schemeClr val="bg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FE5BDD6C-9423-9D42-94BC-F7C9FF19086A}"/>
              </a:ext>
              <a:ext uri="{C183D7F6-B498-43B3-948B-1728B52AA6E4}">
                <adec:decorative xmlns:adec="http://schemas.microsoft.com/office/drawing/2017/decorative" val="1"/>
              </a:ext>
            </a:extLst>
          </p:cNvPr>
          <p:cNvSpPr/>
          <p:nvPr userDrawn="1"/>
        </p:nvSpPr>
        <p:spPr>
          <a:xfrm>
            <a:off x="0" y="1"/>
            <a:ext cx="16440007" cy="13715999"/>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63"/>
            <a:endParaRPr lang="en-US" sz="8000">
              <a:solidFill>
                <a:srgbClr val="FFFFFF"/>
              </a:solidFill>
              <a:latin typeface="Calibri" panose="020F0502020204030204"/>
            </a:endParaRPr>
          </a:p>
        </p:txBody>
      </p:sp>
      <p:sp>
        <p:nvSpPr>
          <p:cNvPr id="12" name="Title 4">
            <a:extLst>
              <a:ext uri="{FF2B5EF4-FFF2-40B4-BE49-F238E27FC236}">
                <a16:creationId xmlns:a16="http://schemas.microsoft.com/office/drawing/2014/main" id="{94CEF34F-035A-2548-AFC6-14115402624F}"/>
              </a:ext>
            </a:extLst>
          </p:cNvPr>
          <p:cNvSpPr>
            <a:spLocks noGrp="1"/>
          </p:cNvSpPr>
          <p:nvPr>
            <p:ph type="title" hasCustomPrompt="1"/>
          </p:nvPr>
        </p:nvSpPr>
        <p:spPr>
          <a:xfrm>
            <a:off x="1491297" y="4206240"/>
            <a:ext cx="8910003" cy="5349240"/>
          </a:xfrm>
        </p:spPr>
        <p:txBody>
          <a:bodyPr anchor="ctr" anchorCtr="0"/>
          <a:lstStyle>
            <a:lvl1pPr>
              <a:defRPr lang="en-US" sz="13800" kern="1200" baseline="0" smtClean="0">
                <a:solidFill>
                  <a:schemeClr val="accent2"/>
                </a:solidFill>
                <a:latin typeface="Community Light" panose="02000303040000020003" pitchFamily="2" charset="0"/>
                <a:ea typeface="+mn-ea"/>
                <a:cs typeface="+mn-cs"/>
              </a:defRPr>
            </a:lvl1pPr>
          </a:lstStyle>
          <a:p>
            <a:r>
              <a:rPr lang="en-US"/>
              <a:t>Enter slide title here</a:t>
            </a:r>
          </a:p>
        </p:txBody>
      </p:sp>
      <p:pic>
        <p:nvPicPr>
          <p:cNvPr id="9" name="Picture 8">
            <a:extLst>
              <a:ext uri="{FF2B5EF4-FFF2-40B4-BE49-F238E27FC236}">
                <a16:creationId xmlns:a16="http://schemas.microsoft.com/office/drawing/2014/main" id="{ED253D5F-252B-FB4C-9E6F-158170B526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279258" y="448945"/>
            <a:ext cx="23129714" cy="12788064"/>
          </a:xfrm>
          <a:prstGeom prst="rect">
            <a:avLst/>
          </a:prstGeom>
        </p:spPr>
      </p:pic>
      <p:sp>
        <p:nvSpPr>
          <p:cNvPr id="10" name="Picture Placeholder 5">
            <a:extLst>
              <a:ext uri="{FF2B5EF4-FFF2-40B4-BE49-F238E27FC236}">
                <a16:creationId xmlns:a16="http://schemas.microsoft.com/office/drawing/2014/main" id="{1C633728-34FD-A340-BE18-A7F691D80D8A}"/>
              </a:ext>
              <a:ext uri="{C183D7F6-B498-43B3-948B-1728B52AA6E4}">
                <adec:decorative xmlns:adec="http://schemas.microsoft.com/office/drawing/2017/decorative" val="1"/>
              </a:ext>
            </a:extLst>
          </p:cNvPr>
          <p:cNvSpPr>
            <a:spLocks noGrp="1"/>
          </p:cNvSpPr>
          <p:nvPr>
            <p:ph type="pic" sz="quarter" idx="18" hasCustomPrompt="1"/>
          </p:nvPr>
        </p:nvSpPr>
        <p:spPr>
          <a:xfrm>
            <a:off x="19295312" y="1324971"/>
            <a:ext cx="17121704" cy="10267730"/>
          </a:xfrm>
          <a:pattFill prst="wdUpDiag">
            <a:fgClr>
              <a:srgbClr val="FADFD9"/>
            </a:fgClr>
            <a:bgClr>
              <a:schemeClr val="bg1"/>
            </a:bgClr>
          </a:pattFill>
        </p:spPr>
        <p:txBody>
          <a:bodyPr lIns="914400" tIns="1463040" rIns="914400">
            <a:normAutofit/>
          </a:bodyPr>
          <a:lstStyle>
            <a:lvl1pPr marL="0" indent="0" algn="ctr">
              <a:buNone/>
              <a:defRPr sz="3600">
                <a:solidFill>
                  <a:schemeClr val="tx1"/>
                </a:solidFill>
              </a:defRPr>
            </a:lvl1pPr>
          </a:lstStyle>
          <a:p>
            <a:r>
              <a:rPr lang="en-US"/>
              <a:t>Drag and drop your screenshot into</a:t>
            </a:r>
          </a:p>
          <a:p>
            <a:r>
              <a:rPr lang="en-US"/>
              <a:t>this photo placeholder</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2667000"/>
            <a:ext cx="9221788" cy="2082799"/>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Android and laptop screenshots.</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a:t>
            </a:r>
            <a:r>
              <a:rPr lang="fr-FR" sz="2400">
                <a:solidFill>
                  <a:schemeClr val="tx1"/>
                </a:solidFill>
                <a:latin typeface="Source Sans Pro" panose="020B0503030403020204" pitchFamily="34" charset="77"/>
                <a:ea typeface="Source Sans Pro" charset="0"/>
                <a:cs typeface="Arial" panose="020B0604020202020204" pitchFamily="34" charset="0"/>
              </a:rPr>
              <a:t>Drag and drop mobile or laptop screenshots into the matching device. This is a cover slide, so make your screenshots impactful.</a:t>
            </a:r>
          </a:p>
        </p:txBody>
      </p:sp>
      <p:pic>
        <p:nvPicPr>
          <p:cNvPr id="13" name="Picture 12">
            <a:extLst>
              <a:ext uri="{FF2B5EF4-FFF2-40B4-BE49-F238E27FC236}">
                <a16:creationId xmlns:a16="http://schemas.microsoft.com/office/drawing/2014/main" id="{853B862F-684E-4743-BD4D-BCFD8387F8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551206" y="2049137"/>
            <a:ext cx="5309128" cy="11112128"/>
          </a:xfrm>
          <a:prstGeom prst="rect">
            <a:avLst/>
          </a:prstGeom>
        </p:spPr>
      </p:pic>
      <p:sp>
        <p:nvSpPr>
          <p:cNvPr id="14" name="Picture Placeholder 8">
            <a:extLst>
              <a:ext uri="{FF2B5EF4-FFF2-40B4-BE49-F238E27FC236}">
                <a16:creationId xmlns:a16="http://schemas.microsoft.com/office/drawing/2014/main" id="{F740CD01-0372-0B4A-8C73-A19B2654E62B}"/>
              </a:ext>
              <a:ext uri="{C183D7F6-B498-43B3-948B-1728B52AA6E4}">
                <adec:decorative xmlns:adec="http://schemas.microsoft.com/office/drawing/2017/decorative" val="1"/>
              </a:ext>
            </a:extLst>
          </p:cNvPr>
          <p:cNvSpPr>
            <a:spLocks noGrp="1"/>
          </p:cNvSpPr>
          <p:nvPr>
            <p:ph type="pic" sz="quarter" idx="20" hasCustomPrompt="1"/>
          </p:nvPr>
        </p:nvSpPr>
        <p:spPr>
          <a:xfrm>
            <a:off x="12755111" y="2623883"/>
            <a:ext cx="4895033" cy="10056312"/>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pic>
        <p:nvPicPr>
          <p:cNvPr id="16" name="Picture 15">
            <a:extLst>
              <a:ext uri="{FF2B5EF4-FFF2-40B4-BE49-F238E27FC236}">
                <a16:creationId xmlns:a16="http://schemas.microsoft.com/office/drawing/2014/main" id="{FF2BEFB6-D3AD-7D4D-B4C9-7ED95B704F2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5588" y="11700945"/>
            <a:ext cx="1940676" cy="491055"/>
          </a:xfrm>
          <a:prstGeom prst="rect">
            <a:avLst/>
          </a:prstGeom>
        </p:spPr>
      </p:pic>
    </p:spTree>
    <p:extLst>
      <p:ext uri="{BB962C8B-B14F-4D97-AF65-F5344CB8AC3E}">
        <p14:creationId xmlns:p14="http://schemas.microsoft.com/office/powerpoint/2010/main" val="1472137927"/>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s + macbook air">
    <p:bg>
      <p:bgPr>
        <a:solidFill>
          <a:srgbClr val="FDFAF5"/>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71054D90-0146-C648-9DF3-B94C3E775693}"/>
              </a:ext>
              <a:ext uri="{C183D7F6-B498-43B3-948B-1728B52AA6E4}">
                <adec:decorative xmlns:adec="http://schemas.microsoft.com/office/drawing/2017/decorative" val="1"/>
              </a:ext>
            </a:extLst>
          </p:cNvPr>
          <p:cNvSpPr/>
          <p:nvPr/>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5" name="Title Placeholder 1">
            <a:extLst>
              <a:ext uri="{FF2B5EF4-FFF2-40B4-BE49-F238E27FC236}">
                <a16:creationId xmlns:a16="http://schemas.microsoft.com/office/drawing/2014/main" id="{BD83B4EB-A5CF-5C4B-851B-2E7212A67D17}"/>
              </a:ext>
            </a:extLst>
          </p:cNvPr>
          <p:cNvSpPr>
            <a:spLocks noGrp="1"/>
          </p:cNvSpPr>
          <p:nvPr>
            <p:ph type="title" hasCustomPrompt="1"/>
          </p:nvPr>
        </p:nvSpPr>
        <p:spPr>
          <a:xfrm>
            <a:off x="1441696" y="4343400"/>
            <a:ext cx="7179790"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3" name="Text Placeholder 8">
            <a:extLst>
              <a:ext uri="{FF2B5EF4-FFF2-40B4-BE49-F238E27FC236}">
                <a16:creationId xmlns:a16="http://schemas.microsoft.com/office/drawing/2014/main" id="{3DC6B344-9856-064E-9D29-4F593472BDAD}"/>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pic>
        <p:nvPicPr>
          <p:cNvPr id="3" name="Picture 2">
            <a:extLst>
              <a:ext uri="{FF2B5EF4-FFF2-40B4-BE49-F238E27FC236}">
                <a16:creationId xmlns:a16="http://schemas.microsoft.com/office/drawing/2014/main" id="{6E6FCC90-F31E-344F-9EDC-5666858B155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394854" y="2350347"/>
            <a:ext cx="15977466" cy="8833696"/>
          </a:xfrm>
          <a:prstGeom prst="rect">
            <a:avLst/>
          </a:prstGeom>
        </p:spPr>
      </p:pic>
      <p:sp>
        <p:nvSpPr>
          <p:cNvPr id="12" name="Picture Placeholder 5">
            <a:extLst>
              <a:ext uri="{FF2B5EF4-FFF2-40B4-BE49-F238E27FC236}">
                <a16:creationId xmlns:a16="http://schemas.microsoft.com/office/drawing/2014/main" id="{2855B3D1-83BB-D14D-8205-4C511F91D824}"/>
              </a:ext>
              <a:ext uri="{C183D7F6-B498-43B3-948B-1728B52AA6E4}">
                <adec:decorative xmlns:adec="http://schemas.microsoft.com/office/drawing/2017/decorative" val="1"/>
              </a:ext>
            </a:extLst>
          </p:cNvPr>
          <p:cNvSpPr>
            <a:spLocks noGrp="1"/>
          </p:cNvSpPr>
          <p:nvPr>
            <p:ph type="pic" sz="quarter" idx="18" hasCustomPrompt="1"/>
          </p:nvPr>
        </p:nvSpPr>
        <p:spPr>
          <a:xfrm>
            <a:off x="10460736" y="2948638"/>
            <a:ext cx="11832336" cy="7109762"/>
          </a:xfrm>
          <a:pattFill prst="wdUpDiag">
            <a:fgClr>
              <a:srgbClr val="FADFD9"/>
            </a:fgClr>
            <a:bgClr>
              <a:schemeClr val="bg1"/>
            </a:bgClr>
          </a:pattFill>
        </p:spPr>
        <p:txBody>
          <a:bodyPr lIns="914400" tIns="1463040" rIns="914400">
            <a:normAutofit/>
          </a:bodyPr>
          <a:lstStyle>
            <a:lvl1pPr marL="0" indent="0" algn="ctr">
              <a:buNone/>
              <a:defRPr sz="3600">
                <a:solidFill>
                  <a:schemeClr val="tx1"/>
                </a:solidFill>
              </a:defRPr>
            </a:lvl1pPr>
          </a:lstStyle>
          <a:p>
            <a:r>
              <a:rPr lang="en-US"/>
              <a:t>Drag and drop your screenshot into</a:t>
            </a:r>
          </a:p>
          <a:p>
            <a:r>
              <a:rPr lang="en-US"/>
              <a:t>this photo placeholder</a:t>
            </a:r>
          </a:p>
        </p:txBody>
      </p:sp>
      <p:sp>
        <p:nvSpPr>
          <p:cNvPr id="7" name="Folded Corner 6">
            <a:extLst>
              <a:ext uri="{FF2B5EF4-FFF2-40B4-BE49-F238E27FC236}">
                <a16:creationId xmlns:a16="http://schemas.microsoft.com/office/drawing/2014/main" id="{4A75138B-86ED-9A47-9C1A-BDA75D1DA028}"/>
              </a:ext>
              <a:ext uri="{C183D7F6-B498-43B3-948B-1728B52AA6E4}">
                <adec:decorative xmlns:adec="http://schemas.microsoft.com/office/drawing/2017/decorative" val="1"/>
              </a:ext>
            </a:extLst>
          </p:cNvPr>
          <p:cNvSpPr/>
          <p:nvPr userDrawn="1"/>
        </p:nvSpPr>
        <p:spPr>
          <a:xfrm>
            <a:off x="-1" y="-2514600"/>
            <a:ext cx="8497889"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laptop screenshot.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21382094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s + iphone x vertica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B232F01-48BC-E849-A3D8-4710F1C3691C}"/>
              </a:ext>
            </a:extLst>
          </p:cNvPr>
          <p:cNvSpPr>
            <a:spLocks noGrp="1"/>
          </p:cNvSpPr>
          <p:nvPr>
            <p:ph type="title" hasCustomPrompt="1"/>
          </p:nvPr>
        </p:nvSpPr>
        <p:spPr>
          <a:xfrm>
            <a:off x="1441695" y="4343400"/>
            <a:ext cx="7343075"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BD17AF82-CFEF-444E-8CB0-C4CD52448D72}"/>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9" name="Freeform 8">
            <a:extLst>
              <a:ext uri="{FF2B5EF4-FFF2-40B4-BE49-F238E27FC236}">
                <a16:creationId xmlns:a16="http://schemas.microsoft.com/office/drawing/2014/main" id="{F5188961-A5EF-F94E-93B3-8A45F5C7C1A1}"/>
              </a:ext>
              <a:ext uri="{C183D7F6-B498-43B3-948B-1728B52AA6E4}">
                <adec:decorative xmlns:adec="http://schemas.microsoft.com/office/drawing/2017/decorative" val="1"/>
              </a:ext>
            </a:extLst>
          </p:cNvPr>
          <p:cNvSpPr/>
          <p:nvPr/>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4" name="phone">
            <a:extLst>
              <a:ext uri="{FF2B5EF4-FFF2-40B4-BE49-F238E27FC236}">
                <a16:creationId xmlns:a16="http://schemas.microsoft.com/office/drawing/2014/main" id="{C85F4C07-40BB-BE42-A952-E64B3F5B3B55}"/>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12711261" y="712789"/>
            <a:ext cx="5890628" cy="12346536"/>
          </a:xfrm>
          <a:prstGeom prst="rect">
            <a:avLst/>
          </a:prstGeom>
        </p:spPr>
      </p:pic>
      <p:sp>
        <p:nvSpPr>
          <p:cNvPr id="37" name="Picture Placeholder 6">
            <a:extLst>
              <a:ext uri="{FF2B5EF4-FFF2-40B4-BE49-F238E27FC236}">
                <a16:creationId xmlns:a16="http://schemas.microsoft.com/office/drawing/2014/main" id="{184DDDC5-FB04-5341-BE58-E60D02432D72}"/>
              </a:ext>
              <a:ext uri="{C183D7F6-B498-43B3-948B-1728B52AA6E4}">
                <adec:decorative xmlns:adec="http://schemas.microsoft.com/office/drawing/2017/decorative" val="1"/>
              </a:ext>
            </a:extLst>
          </p:cNvPr>
          <p:cNvSpPr>
            <a:spLocks noGrp="1"/>
          </p:cNvSpPr>
          <p:nvPr>
            <p:ph type="pic" sz="quarter" idx="18" hasCustomPrompt="1"/>
          </p:nvPr>
        </p:nvSpPr>
        <p:spPr>
          <a:xfrm>
            <a:off x="12883128" y="860145"/>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sp>
        <p:nvSpPr>
          <p:cNvPr id="10" name="Folded Corner 9">
            <a:extLst>
              <a:ext uri="{FF2B5EF4-FFF2-40B4-BE49-F238E27FC236}">
                <a16:creationId xmlns:a16="http://schemas.microsoft.com/office/drawing/2014/main" id="{F9756405-AACC-DF4A-A1BA-4DFBCE4A26C3}"/>
              </a:ext>
              <a:ext uri="{C183D7F6-B498-43B3-948B-1728B52AA6E4}">
                <adec:decorative xmlns:adec="http://schemas.microsoft.com/office/drawing/2017/decorative" val="1"/>
              </a:ext>
            </a:extLst>
          </p:cNvPr>
          <p:cNvSpPr/>
          <p:nvPr userDrawn="1"/>
        </p:nvSpPr>
        <p:spPr>
          <a:xfrm>
            <a:off x="-1" y="-2514600"/>
            <a:ext cx="8497889"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iPhone X screenshot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70955645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7_titles + iphone x vertica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B232F01-48BC-E849-A3D8-4710F1C3691C}"/>
              </a:ext>
            </a:extLst>
          </p:cNvPr>
          <p:cNvSpPr>
            <a:spLocks noGrp="1"/>
          </p:cNvSpPr>
          <p:nvPr>
            <p:ph type="title" hasCustomPrompt="1"/>
          </p:nvPr>
        </p:nvSpPr>
        <p:spPr>
          <a:xfrm>
            <a:off x="1441695" y="4343400"/>
            <a:ext cx="7147133"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BD17AF82-CFEF-444E-8CB0-C4CD52448D72}"/>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9" name="Freeform 8">
            <a:extLst>
              <a:ext uri="{FF2B5EF4-FFF2-40B4-BE49-F238E27FC236}">
                <a16:creationId xmlns:a16="http://schemas.microsoft.com/office/drawing/2014/main" id="{F5188961-A5EF-F94E-93B3-8A45F5C7C1A1}"/>
              </a:ext>
              <a:ext uri="{C183D7F6-B498-43B3-948B-1728B52AA6E4}">
                <adec:decorative xmlns:adec="http://schemas.microsoft.com/office/drawing/2017/decorative" val="1"/>
              </a:ext>
            </a:extLst>
          </p:cNvPr>
          <p:cNvSpPr/>
          <p:nvPr/>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hone">
            <a:extLst>
              <a:ext uri="{FF2B5EF4-FFF2-40B4-BE49-F238E27FC236}">
                <a16:creationId xmlns:a16="http://schemas.microsoft.com/office/drawing/2014/main" id="{B8A066BC-10F7-6544-9AEE-90E35E913FA4}"/>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12711261" y="712789"/>
            <a:ext cx="5890628" cy="12346536"/>
          </a:xfrm>
          <a:prstGeom prst="rect">
            <a:avLst/>
          </a:prstGeom>
        </p:spPr>
      </p:pic>
      <p:sp>
        <p:nvSpPr>
          <p:cNvPr id="13" name="Picture Placeholder 6">
            <a:extLst>
              <a:ext uri="{FF2B5EF4-FFF2-40B4-BE49-F238E27FC236}">
                <a16:creationId xmlns:a16="http://schemas.microsoft.com/office/drawing/2014/main" id="{2CD40360-DEDA-8E4D-9A20-B38EBAE3D49A}"/>
              </a:ext>
              <a:ext uri="{C183D7F6-B498-43B3-948B-1728B52AA6E4}">
                <adec:decorative xmlns:adec="http://schemas.microsoft.com/office/drawing/2017/decorative" val="1"/>
              </a:ext>
            </a:extLst>
          </p:cNvPr>
          <p:cNvSpPr>
            <a:spLocks noGrp="1"/>
          </p:cNvSpPr>
          <p:nvPr>
            <p:ph type="pic" sz="quarter" idx="18" hasCustomPrompt="1"/>
          </p:nvPr>
        </p:nvSpPr>
        <p:spPr>
          <a:xfrm>
            <a:off x="12883128" y="860145"/>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pic>
        <p:nvPicPr>
          <p:cNvPr id="14" name="phone">
            <a:extLst>
              <a:ext uri="{FF2B5EF4-FFF2-40B4-BE49-F238E27FC236}">
                <a16:creationId xmlns:a16="http://schemas.microsoft.com/office/drawing/2014/main" id="{197CCC9F-480F-C648-92E6-AB136E9EFC0D}"/>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18984045" y="712789"/>
            <a:ext cx="5890628" cy="12346536"/>
          </a:xfrm>
          <a:prstGeom prst="rect">
            <a:avLst/>
          </a:prstGeom>
        </p:spPr>
      </p:pic>
      <p:sp>
        <p:nvSpPr>
          <p:cNvPr id="15" name="Picture Placeholder 6">
            <a:extLst>
              <a:ext uri="{FF2B5EF4-FFF2-40B4-BE49-F238E27FC236}">
                <a16:creationId xmlns:a16="http://schemas.microsoft.com/office/drawing/2014/main" id="{3B299AA6-362A-B645-B905-8DB9FD96D19B}"/>
              </a:ext>
              <a:ext uri="{C183D7F6-B498-43B3-948B-1728B52AA6E4}">
                <adec:decorative xmlns:adec="http://schemas.microsoft.com/office/drawing/2017/decorative" val="1"/>
              </a:ext>
            </a:extLst>
          </p:cNvPr>
          <p:cNvSpPr>
            <a:spLocks noGrp="1"/>
          </p:cNvSpPr>
          <p:nvPr>
            <p:ph type="pic" sz="quarter" idx="19" hasCustomPrompt="1"/>
          </p:nvPr>
        </p:nvSpPr>
        <p:spPr>
          <a:xfrm>
            <a:off x="19155912" y="860145"/>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sp>
        <p:nvSpPr>
          <p:cNvPr id="10" name="Folded Corner 9">
            <a:extLst>
              <a:ext uri="{FF2B5EF4-FFF2-40B4-BE49-F238E27FC236}">
                <a16:creationId xmlns:a16="http://schemas.microsoft.com/office/drawing/2014/main" id="{EBE26B7D-A416-5A4B-A4BE-509D3019750A}"/>
              </a:ext>
              <a:ext uri="{C183D7F6-B498-43B3-948B-1728B52AA6E4}">
                <adec:decorative xmlns:adec="http://schemas.microsoft.com/office/drawing/2017/decorative" val="1"/>
              </a:ext>
            </a:extLst>
          </p:cNvPr>
          <p:cNvSpPr/>
          <p:nvPr userDrawn="1"/>
        </p:nvSpPr>
        <p:spPr>
          <a:xfrm>
            <a:off x="-1" y="-2514600"/>
            <a:ext cx="8497889"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2 iPhone X screenshots</a:t>
            </a:r>
          </a:p>
          <a:p>
            <a:endParaRPr lang="en-US" sz="2400" b="1">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32986334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s + iphone horizonta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B232F01-48BC-E849-A3D8-4710F1C3691C}"/>
              </a:ext>
            </a:extLst>
          </p:cNvPr>
          <p:cNvSpPr>
            <a:spLocks noGrp="1"/>
          </p:cNvSpPr>
          <p:nvPr>
            <p:ph type="title" hasCustomPrompt="1"/>
          </p:nvPr>
        </p:nvSpPr>
        <p:spPr>
          <a:xfrm>
            <a:off x="1441696" y="4343400"/>
            <a:ext cx="7081818"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BD17AF82-CFEF-444E-8CB0-C4CD52448D72}"/>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9" name="Freeform 8">
            <a:extLst>
              <a:ext uri="{FF2B5EF4-FFF2-40B4-BE49-F238E27FC236}">
                <a16:creationId xmlns:a16="http://schemas.microsoft.com/office/drawing/2014/main" id="{F5188961-A5EF-F94E-93B3-8A45F5C7C1A1}"/>
              </a:ext>
              <a:ext uri="{C183D7F6-B498-43B3-948B-1728B52AA6E4}">
                <adec:decorative xmlns:adec="http://schemas.microsoft.com/office/drawing/2017/decorative" val="1"/>
              </a:ext>
            </a:extLst>
          </p:cNvPr>
          <p:cNvSpPr/>
          <p:nvPr/>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4" name="phone">
            <a:extLst>
              <a:ext uri="{FF2B5EF4-FFF2-40B4-BE49-F238E27FC236}">
                <a16:creationId xmlns:a16="http://schemas.microsoft.com/office/drawing/2014/main" id="{C85F4C07-40BB-BE42-A952-E64B3F5B3B55}"/>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rot="5400000">
            <a:off x="13658166" y="715348"/>
            <a:ext cx="5886670" cy="12338242"/>
          </a:xfrm>
          <a:prstGeom prst="rect">
            <a:avLst/>
          </a:prstGeom>
        </p:spPr>
      </p:pic>
      <p:sp>
        <p:nvSpPr>
          <p:cNvPr id="37" name="Picture Placeholder 6">
            <a:extLst>
              <a:ext uri="{FF2B5EF4-FFF2-40B4-BE49-F238E27FC236}">
                <a16:creationId xmlns:a16="http://schemas.microsoft.com/office/drawing/2014/main" id="{184DDDC5-FB04-5341-BE58-E60D02432D72}"/>
              </a:ext>
              <a:ext uri="{C183D7F6-B498-43B3-948B-1728B52AA6E4}">
                <adec:decorative xmlns:adec="http://schemas.microsoft.com/office/drawing/2017/decorative" val="1"/>
              </a:ext>
            </a:extLst>
          </p:cNvPr>
          <p:cNvSpPr>
            <a:spLocks noGrp="1"/>
          </p:cNvSpPr>
          <p:nvPr>
            <p:ph type="pic" sz="quarter" idx="18" hasCustomPrompt="1"/>
          </p:nvPr>
        </p:nvSpPr>
        <p:spPr>
          <a:xfrm rot="5400000">
            <a:off x="13834930" y="860145"/>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vert="vert270"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sp>
        <p:nvSpPr>
          <p:cNvPr id="10" name="Folded Corner 9">
            <a:extLst>
              <a:ext uri="{FF2B5EF4-FFF2-40B4-BE49-F238E27FC236}">
                <a16:creationId xmlns:a16="http://schemas.microsoft.com/office/drawing/2014/main" id="{B5782002-57AD-B74D-B0C9-6977D99A9A78}"/>
              </a:ext>
              <a:ext uri="{C183D7F6-B498-43B3-948B-1728B52AA6E4}">
                <adec:decorative xmlns:adec="http://schemas.microsoft.com/office/drawing/2017/decorative" val="1"/>
              </a:ext>
            </a:extLst>
          </p:cNvPr>
          <p:cNvSpPr/>
          <p:nvPr userDrawn="1"/>
        </p:nvSpPr>
        <p:spPr>
          <a:xfrm>
            <a:off x="-1" y="-2514600"/>
            <a:ext cx="10136188"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iPhone X screenshot in landscape format.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36469359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s + iphone vertical detai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C5147E6-3B60-9544-841F-04FE73BB8BBB}"/>
              </a:ext>
            </a:extLst>
          </p:cNvPr>
          <p:cNvSpPr>
            <a:spLocks noGrp="1"/>
          </p:cNvSpPr>
          <p:nvPr>
            <p:ph type="title" hasCustomPrompt="1"/>
          </p:nvPr>
        </p:nvSpPr>
        <p:spPr>
          <a:xfrm>
            <a:off x="1441696" y="4343400"/>
            <a:ext cx="7081818"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D70058F9-BDA7-8840-914D-9E80FF5B692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15" name="Freeform 14">
            <a:extLst>
              <a:ext uri="{FF2B5EF4-FFF2-40B4-BE49-F238E27FC236}">
                <a16:creationId xmlns:a16="http://schemas.microsoft.com/office/drawing/2014/main" id="{9BF9784F-07B0-2B43-B94A-28B4B8971813}"/>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hone">
            <a:extLst>
              <a:ext uri="{FF2B5EF4-FFF2-40B4-BE49-F238E27FC236}">
                <a16:creationId xmlns:a16="http://schemas.microsoft.com/office/drawing/2014/main" id="{2E4451B8-9EE2-A446-8FE7-EF863668EAEF}"/>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12562907" y="-1529976"/>
            <a:ext cx="8042978" cy="16782216"/>
          </a:xfrm>
          <a:prstGeom prst="rect">
            <a:avLst/>
          </a:prstGeom>
        </p:spPr>
      </p:pic>
      <p:sp>
        <p:nvSpPr>
          <p:cNvPr id="13" name="Picture Placeholder 6">
            <a:extLst>
              <a:ext uri="{FF2B5EF4-FFF2-40B4-BE49-F238E27FC236}">
                <a16:creationId xmlns:a16="http://schemas.microsoft.com/office/drawing/2014/main" id="{A7846021-EA88-CD42-A661-C264FF86AAE3}"/>
              </a:ext>
              <a:ext uri="{C183D7F6-B498-43B3-948B-1728B52AA6E4}">
                <adec:decorative xmlns:adec="http://schemas.microsoft.com/office/drawing/2017/decorative" val="1"/>
              </a:ext>
            </a:extLst>
          </p:cNvPr>
          <p:cNvSpPr>
            <a:spLocks noGrp="1"/>
          </p:cNvSpPr>
          <p:nvPr>
            <p:ph type="pic" sz="quarter" idx="18" hasCustomPrompt="1"/>
          </p:nvPr>
        </p:nvSpPr>
        <p:spPr>
          <a:xfrm>
            <a:off x="12835464" y="-1290625"/>
            <a:ext cx="7504470" cy="1635227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5486400" rIns="457200" bIns="457200" anchor="t">
            <a:noAutofit/>
          </a:bodyPr>
          <a:lstStyle>
            <a:lvl1pPr marL="0" indent="0" algn="l">
              <a:buNone/>
              <a:defRPr sz="4000">
                <a:solidFill>
                  <a:schemeClr val="tx1"/>
                </a:solidFill>
              </a:defRPr>
            </a:lvl1pPr>
          </a:lstStyle>
          <a:p>
            <a:r>
              <a:rPr lang="en-US"/>
              <a:t>Drag and drop your iPhone X screenshot into this photo placeholder</a:t>
            </a:r>
          </a:p>
        </p:txBody>
      </p:sp>
      <p:sp>
        <p:nvSpPr>
          <p:cNvPr id="2" name="TextBox 1">
            <a:extLst>
              <a:ext uri="{FF2B5EF4-FFF2-40B4-BE49-F238E27FC236}">
                <a16:creationId xmlns:a16="http://schemas.microsoft.com/office/drawing/2014/main" id="{52B95100-1B56-3E4A-8691-51AAF10098F0}"/>
              </a:ext>
            </a:extLst>
          </p:cNvPr>
          <p:cNvSpPr txBox="1"/>
          <p:nvPr userDrawn="1"/>
        </p:nvSpPr>
        <p:spPr>
          <a:xfrm>
            <a:off x="22438468" y="14636885"/>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9" name="Folded Corner 8">
            <a:extLst>
              <a:ext uri="{FF2B5EF4-FFF2-40B4-BE49-F238E27FC236}">
                <a16:creationId xmlns:a16="http://schemas.microsoft.com/office/drawing/2014/main" id="{F4F85ACC-FA85-F349-86C9-73D728236D81}"/>
              </a:ext>
              <a:ext uri="{C183D7F6-B498-43B3-948B-1728B52AA6E4}">
                <adec:decorative xmlns:adec="http://schemas.microsoft.com/office/drawing/2017/decorative" val="1"/>
              </a:ext>
            </a:extLst>
          </p:cNvPr>
          <p:cNvSpPr/>
          <p:nvPr userDrawn="1"/>
        </p:nvSpPr>
        <p:spPr>
          <a:xfrm>
            <a:off x="-1" y="-2514600"/>
            <a:ext cx="8840789"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iPhone X screenshot close up.</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4750408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s + iphone horizontal detai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C5147E6-3B60-9544-841F-04FE73BB8BBB}"/>
              </a:ext>
            </a:extLst>
          </p:cNvPr>
          <p:cNvSpPr>
            <a:spLocks noGrp="1"/>
          </p:cNvSpPr>
          <p:nvPr>
            <p:ph type="title" hasCustomPrompt="1"/>
          </p:nvPr>
        </p:nvSpPr>
        <p:spPr>
          <a:xfrm>
            <a:off x="1441696" y="4343400"/>
            <a:ext cx="7081818"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D70058F9-BDA7-8840-914D-9E80FF5B692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15" name="Freeform 14">
            <a:extLst>
              <a:ext uri="{FF2B5EF4-FFF2-40B4-BE49-F238E27FC236}">
                <a16:creationId xmlns:a16="http://schemas.microsoft.com/office/drawing/2014/main" id="{9BF9784F-07B0-2B43-B94A-28B4B8971813}"/>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hone">
            <a:extLst>
              <a:ext uri="{FF2B5EF4-FFF2-40B4-BE49-F238E27FC236}">
                <a16:creationId xmlns:a16="http://schemas.microsoft.com/office/drawing/2014/main" id="{2E4451B8-9EE2-A446-8FE7-EF863668EAEF}"/>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rot="5400000">
            <a:off x="14686146" y="-1517990"/>
            <a:ext cx="8037218" cy="16770198"/>
          </a:xfrm>
          <a:prstGeom prst="rect">
            <a:avLst/>
          </a:prstGeom>
        </p:spPr>
      </p:pic>
      <p:sp>
        <p:nvSpPr>
          <p:cNvPr id="2" name="TextBox 1">
            <a:extLst>
              <a:ext uri="{FF2B5EF4-FFF2-40B4-BE49-F238E27FC236}">
                <a16:creationId xmlns:a16="http://schemas.microsoft.com/office/drawing/2014/main" id="{52B95100-1B56-3E4A-8691-51AAF10098F0}"/>
              </a:ext>
            </a:extLst>
          </p:cNvPr>
          <p:cNvSpPr txBox="1"/>
          <p:nvPr userDrawn="1"/>
        </p:nvSpPr>
        <p:spPr>
          <a:xfrm>
            <a:off x="22438468" y="14636885"/>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23" name="Picture Placeholder 22">
            <a:extLst>
              <a:ext uri="{FF2B5EF4-FFF2-40B4-BE49-F238E27FC236}">
                <a16:creationId xmlns:a16="http://schemas.microsoft.com/office/drawing/2014/main" id="{4CBC1DB2-D3C1-094D-9A60-53319A1EF44C}"/>
              </a:ext>
            </a:extLst>
          </p:cNvPr>
          <p:cNvSpPr>
            <a:spLocks noGrp="1"/>
          </p:cNvSpPr>
          <p:nvPr>
            <p:ph type="pic" sz="quarter" idx="20" hasCustomPrompt="1"/>
          </p:nvPr>
        </p:nvSpPr>
        <p:spPr>
          <a:xfrm>
            <a:off x="10569386" y="3122625"/>
            <a:ext cx="16324210" cy="7491591"/>
          </a:xfrm>
          <a:custGeom>
            <a:avLst/>
            <a:gdLst>
              <a:gd name="connsiteX0" fmla="*/ 794408 w 16324210"/>
              <a:gd name="connsiteY0" fmla="*/ 0 h 7491591"/>
              <a:gd name="connsiteX1" fmla="*/ 15493586 w 16324210"/>
              <a:gd name="connsiteY1" fmla="*/ 0 h 7491591"/>
              <a:gd name="connsiteX2" fmla="*/ 16324210 w 16324210"/>
              <a:gd name="connsiteY2" fmla="*/ 798723 h 7491591"/>
              <a:gd name="connsiteX3" fmla="*/ 16316614 w 16324210"/>
              <a:gd name="connsiteY3" fmla="*/ 1500676 h 7491591"/>
              <a:gd name="connsiteX4" fmla="*/ 15943168 w 16324210"/>
              <a:gd name="connsiteY4" fmla="*/ 1750883 h 7491591"/>
              <a:gd name="connsiteX5" fmla="*/ 15692652 w 16324210"/>
              <a:gd name="connsiteY5" fmla="*/ 2081345 h 7491591"/>
              <a:gd name="connsiteX6" fmla="*/ 15696968 w 16324210"/>
              <a:gd name="connsiteY6" fmla="*/ 5443910 h 7491591"/>
              <a:gd name="connsiteX7" fmla="*/ 15833076 w 16324210"/>
              <a:gd name="connsiteY7" fmla="*/ 5754753 h 7491591"/>
              <a:gd name="connsiteX8" fmla="*/ 16322116 w 16324210"/>
              <a:gd name="connsiteY8" fmla="*/ 6009632 h 7491591"/>
              <a:gd name="connsiteX9" fmla="*/ 16321676 w 16324210"/>
              <a:gd name="connsiteY9" fmla="*/ 6662341 h 7491591"/>
              <a:gd name="connsiteX10" fmla="*/ 15493586 w 16324210"/>
              <a:gd name="connsiteY10" fmla="*/ 7491591 h 7491591"/>
              <a:gd name="connsiteX11" fmla="*/ 794408 w 16324210"/>
              <a:gd name="connsiteY11" fmla="*/ 7491591 h 7491591"/>
              <a:gd name="connsiteX12" fmla="*/ 0 w 16324210"/>
              <a:gd name="connsiteY12" fmla="*/ 6697183 h 7491591"/>
              <a:gd name="connsiteX13" fmla="*/ 0 w 16324210"/>
              <a:gd name="connsiteY13" fmla="*/ 794408 h 7491591"/>
              <a:gd name="connsiteX14" fmla="*/ 794408 w 16324210"/>
              <a:gd name="connsiteY14" fmla="*/ 0 h 749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24210" h="7491591">
                <a:moveTo>
                  <a:pt x="794408" y="0"/>
                </a:moveTo>
                <a:lnTo>
                  <a:pt x="15493586" y="0"/>
                </a:lnTo>
                <a:cubicBezTo>
                  <a:pt x="15932326" y="0"/>
                  <a:pt x="16324210" y="359984"/>
                  <a:pt x="16324210" y="798723"/>
                </a:cubicBezTo>
                <a:lnTo>
                  <a:pt x="16316614" y="1500676"/>
                </a:lnTo>
                <a:cubicBezTo>
                  <a:pt x="16307762" y="1710335"/>
                  <a:pt x="16137604" y="1718165"/>
                  <a:pt x="15943168" y="1750883"/>
                </a:cubicBezTo>
                <a:cubicBezTo>
                  <a:pt x="15831116" y="1789717"/>
                  <a:pt x="15692652" y="1870051"/>
                  <a:pt x="15692652" y="2081345"/>
                </a:cubicBezTo>
                <a:lnTo>
                  <a:pt x="15696968" y="5443910"/>
                </a:lnTo>
                <a:cubicBezTo>
                  <a:pt x="15696968" y="5549554"/>
                  <a:pt x="15719372" y="5672575"/>
                  <a:pt x="15833076" y="5754753"/>
                </a:cubicBezTo>
                <a:cubicBezTo>
                  <a:pt x="15955696" y="5832670"/>
                  <a:pt x="16318062" y="5740213"/>
                  <a:pt x="16322116" y="6009632"/>
                </a:cubicBezTo>
                <a:lnTo>
                  <a:pt x="16321676" y="6662341"/>
                </a:lnTo>
                <a:cubicBezTo>
                  <a:pt x="16299778" y="7144874"/>
                  <a:pt x="15932326" y="7491591"/>
                  <a:pt x="15493586" y="7491591"/>
                </a:cubicBezTo>
                <a:lnTo>
                  <a:pt x="794408" y="7491591"/>
                </a:lnTo>
                <a:cubicBezTo>
                  <a:pt x="355668" y="7491591"/>
                  <a:pt x="0" y="7135921"/>
                  <a:pt x="0" y="6697183"/>
                </a:cubicBezTo>
                <a:lnTo>
                  <a:pt x="0" y="794408"/>
                </a:lnTo>
                <a:cubicBezTo>
                  <a:pt x="0" y="355669"/>
                  <a:pt x="355668" y="0"/>
                  <a:pt x="794408" y="0"/>
                </a:cubicBezTo>
                <a:close/>
              </a:path>
            </a:pathLst>
          </a:custGeom>
          <a:pattFill prst="wdUpDiag">
            <a:fgClr>
              <a:srgbClr val="FADFD9"/>
            </a:fgClr>
            <a:bgClr>
              <a:schemeClr val="bg1"/>
            </a:bgClr>
          </a:pattFill>
          <a:ln>
            <a:noFill/>
          </a:ln>
        </p:spPr>
        <p:txBody>
          <a:bodyPr wrap="square" lIns="822960" rIns="3931920" anchor="ctr" anchorCtr="0">
            <a:noAutofit/>
          </a:bodyPr>
          <a:lstStyle>
            <a:lvl1pPr>
              <a:defRPr b="0" cap="none" spc="0">
                <a:ln w="22225">
                  <a:noFill/>
                  <a:prstDash val="solid"/>
                </a:ln>
                <a:solidFill>
                  <a:schemeClr val="tx1"/>
                </a:solidFill>
                <a:effectLst/>
              </a:defRPr>
            </a:lvl1pPr>
          </a:lstStyle>
          <a:p>
            <a:r>
              <a:rPr lang="en-US"/>
              <a:t>Drag and drop your iPhone X screenshot into this photo placeholder</a:t>
            </a:r>
          </a:p>
        </p:txBody>
      </p:sp>
      <p:sp>
        <p:nvSpPr>
          <p:cNvPr id="9" name="Folded Corner 8">
            <a:extLst>
              <a:ext uri="{FF2B5EF4-FFF2-40B4-BE49-F238E27FC236}">
                <a16:creationId xmlns:a16="http://schemas.microsoft.com/office/drawing/2014/main" id="{ECACA7D0-95F9-2B49-B322-5715C31E58AB}"/>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iPhone X screenshot close up, landscape.</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10909859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amsung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C9F3F10-B381-9C46-868C-48506C8DAF51}"/>
              </a:ext>
            </a:extLst>
          </p:cNvPr>
          <p:cNvSpPr>
            <a:spLocks noGrp="1"/>
          </p:cNvSpPr>
          <p:nvPr>
            <p:ph type="title" hasCustomPrompt="1"/>
          </p:nvPr>
        </p:nvSpPr>
        <p:spPr>
          <a:xfrm>
            <a:off x="1441695" y="4343400"/>
            <a:ext cx="7212447"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1" name="Text Placeholder 8">
            <a:extLst>
              <a:ext uri="{FF2B5EF4-FFF2-40B4-BE49-F238E27FC236}">
                <a16:creationId xmlns:a16="http://schemas.microsoft.com/office/drawing/2014/main" id="{E1693231-41F4-E141-8C3B-1F73C7190C3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7" name="Freeform 6">
            <a:extLst>
              <a:ext uri="{FF2B5EF4-FFF2-40B4-BE49-F238E27FC236}">
                <a16:creationId xmlns:a16="http://schemas.microsoft.com/office/drawing/2014/main" id="{3967577F-1CBC-1541-8EFC-4CB642648022}"/>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2" name="Picture 1">
            <a:extLst>
              <a:ext uri="{FF2B5EF4-FFF2-40B4-BE49-F238E27FC236}">
                <a16:creationId xmlns:a16="http://schemas.microsoft.com/office/drawing/2014/main" id="{4298C3EB-2BEC-634C-9A47-7294ECA2F2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2634144" y="468458"/>
            <a:ext cx="5996756" cy="12551350"/>
          </a:xfrm>
          <a:prstGeom prst="rect">
            <a:avLst/>
          </a:prstGeom>
        </p:spPr>
      </p:pic>
      <p:sp>
        <p:nvSpPr>
          <p:cNvPr id="9" name="Picture Placeholder 8">
            <a:extLst>
              <a:ext uri="{FF2B5EF4-FFF2-40B4-BE49-F238E27FC236}">
                <a16:creationId xmlns:a16="http://schemas.microsoft.com/office/drawing/2014/main" id="{07652BFE-7344-5745-ADC1-3ED93EC65FF6}"/>
              </a:ext>
              <a:ext uri="{C183D7F6-B498-43B3-948B-1728B52AA6E4}">
                <adec:decorative xmlns:adec="http://schemas.microsoft.com/office/drawing/2017/decorative" val="1"/>
              </a:ext>
            </a:extLst>
          </p:cNvPr>
          <p:cNvSpPr>
            <a:spLocks noGrp="1"/>
          </p:cNvSpPr>
          <p:nvPr>
            <p:ph type="pic" sz="quarter" idx="10" hasCustomPrompt="1"/>
          </p:nvPr>
        </p:nvSpPr>
        <p:spPr>
          <a:xfrm>
            <a:off x="12847319" y="1188720"/>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sp>
        <p:nvSpPr>
          <p:cNvPr id="8" name="Folded Corner 7">
            <a:extLst>
              <a:ext uri="{FF2B5EF4-FFF2-40B4-BE49-F238E27FC236}">
                <a16:creationId xmlns:a16="http://schemas.microsoft.com/office/drawing/2014/main" id="{D0B2C571-99BB-CC43-B858-E13E4B791580}"/>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1 Samsung  Galaxy S9 screenshot.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3830902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mber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81D6F86-E34F-E34E-A0FE-F64D4A5BA15F}"/>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3" y="6761748"/>
            <a:ext cx="6576727"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pic>
        <p:nvPicPr>
          <p:cNvPr id="12" name="Logo">
            <a:extLst>
              <a:ext uri="{FF2B5EF4-FFF2-40B4-BE49-F238E27FC236}">
                <a16:creationId xmlns:a16="http://schemas.microsoft.com/office/drawing/2014/main" id="{1F65D500-D818-694C-A31A-7726F910B53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2219709"/>
            <a:ext cx="2182620" cy="552276"/>
          </a:xfrm>
          <a:prstGeom prst="rect">
            <a:avLst/>
          </a:prstGeom>
        </p:spPr>
      </p:pic>
      <p:sp>
        <p:nvSpPr>
          <p:cNvPr id="13" name="Folded Corner 12">
            <a:extLst>
              <a:ext uri="{FF2B5EF4-FFF2-40B4-BE49-F238E27FC236}">
                <a16:creationId xmlns:a16="http://schemas.microsoft.com/office/drawing/2014/main" id="{325EFF35-0314-BE4B-8A2D-A515BA837997}"/>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2909679251"/>
      </p:ext>
    </p:extLst>
  </p:cSld>
  <p:clrMapOvr>
    <a:masterClrMapping/>
  </p:clrMapOvr>
  <p:hf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 samsungs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C9F3F10-B381-9C46-868C-48506C8DAF51}"/>
              </a:ext>
            </a:extLst>
          </p:cNvPr>
          <p:cNvSpPr>
            <a:spLocks noGrp="1"/>
          </p:cNvSpPr>
          <p:nvPr>
            <p:ph type="title" hasCustomPrompt="1"/>
          </p:nvPr>
        </p:nvSpPr>
        <p:spPr>
          <a:xfrm>
            <a:off x="1441695" y="4343400"/>
            <a:ext cx="7114475"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1" name="Text Placeholder 8">
            <a:extLst>
              <a:ext uri="{FF2B5EF4-FFF2-40B4-BE49-F238E27FC236}">
                <a16:creationId xmlns:a16="http://schemas.microsoft.com/office/drawing/2014/main" id="{E1693231-41F4-E141-8C3B-1F73C7190C3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7" name="Freeform 6">
            <a:extLst>
              <a:ext uri="{FF2B5EF4-FFF2-40B4-BE49-F238E27FC236}">
                <a16:creationId xmlns:a16="http://schemas.microsoft.com/office/drawing/2014/main" id="{3967577F-1CBC-1541-8EFC-4CB642648022}"/>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3" name="Picture 12">
            <a:extLst>
              <a:ext uri="{FF2B5EF4-FFF2-40B4-BE49-F238E27FC236}">
                <a16:creationId xmlns:a16="http://schemas.microsoft.com/office/drawing/2014/main" id="{113AD048-0966-6D4C-B34A-DD352C3387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2634144" y="468458"/>
            <a:ext cx="5996756" cy="12551350"/>
          </a:xfrm>
          <a:prstGeom prst="rect">
            <a:avLst/>
          </a:prstGeom>
        </p:spPr>
      </p:pic>
      <p:sp>
        <p:nvSpPr>
          <p:cNvPr id="14" name="Picture Placeholder 8">
            <a:extLst>
              <a:ext uri="{FF2B5EF4-FFF2-40B4-BE49-F238E27FC236}">
                <a16:creationId xmlns:a16="http://schemas.microsoft.com/office/drawing/2014/main" id="{AD76A85F-9D04-7F49-96DF-51181B6B8D04}"/>
              </a:ext>
              <a:ext uri="{C183D7F6-B498-43B3-948B-1728B52AA6E4}">
                <adec:decorative xmlns:adec="http://schemas.microsoft.com/office/drawing/2017/decorative" val="1"/>
              </a:ext>
            </a:extLst>
          </p:cNvPr>
          <p:cNvSpPr>
            <a:spLocks noGrp="1"/>
          </p:cNvSpPr>
          <p:nvPr>
            <p:ph type="pic" sz="quarter" idx="10" hasCustomPrompt="1"/>
          </p:nvPr>
        </p:nvSpPr>
        <p:spPr>
          <a:xfrm>
            <a:off x="12847319" y="1188720"/>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pic>
        <p:nvPicPr>
          <p:cNvPr id="15" name="Picture 14">
            <a:extLst>
              <a:ext uri="{FF2B5EF4-FFF2-40B4-BE49-F238E27FC236}">
                <a16:creationId xmlns:a16="http://schemas.microsoft.com/office/drawing/2014/main" id="{EE84EF8F-F869-3642-92EF-E90FF17FB3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8887350" y="468458"/>
            <a:ext cx="5996756" cy="12551350"/>
          </a:xfrm>
          <a:prstGeom prst="rect">
            <a:avLst/>
          </a:prstGeom>
        </p:spPr>
      </p:pic>
      <p:sp>
        <p:nvSpPr>
          <p:cNvPr id="16" name="Picture Placeholder 8">
            <a:extLst>
              <a:ext uri="{FF2B5EF4-FFF2-40B4-BE49-F238E27FC236}">
                <a16:creationId xmlns:a16="http://schemas.microsoft.com/office/drawing/2014/main" id="{CA2F9D34-D3D0-0346-9D1E-6642A2B237E2}"/>
              </a:ext>
              <a:ext uri="{C183D7F6-B498-43B3-948B-1728B52AA6E4}">
                <adec:decorative xmlns:adec="http://schemas.microsoft.com/office/drawing/2017/decorative" val="1"/>
              </a:ext>
            </a:extLst>
          </p:cNvPr>
          <p:cNvSpPr>
            <a:spLocks noGrp="1"/>
          </p:cNvSpPr>
          <p:nvPr>
            <p:ph type="pic" sz="quarter" idx="18" hasCustomPrompt="1"/>
          </p:nvPr>
        </p:nvSpPr>
        <p:spPr>
          <a:xfrm>
            <a:off x="19100525" y="1188720"/>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sp>
        <p:nvSpPr>
          <p:cNvPr id="9" name="Folded Corner 8">
            <a:extLst>
              <a:ext uri="{FF2B5EF4-FFF2-40B4-BE49-F238E27FC236}">
                <a16:creationId xmlns:a16="http://schemas.microsoft.com/office/drawing/2014/main" id="{B3077190-2005-CB4A-B96B-DA06E085A112}"/>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2 Samsung  Galaxy S9 screenshots.</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34499791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amsung 9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C9F3F10-B381-9C46-868C-48506C8DAF51}"/>
              </a:ext>
            </a:extLst>
          </p:cNvPr>
          <p:cNvSpPr>
            <a:spLocks noGrp="1"/>
          </p:cNvSpPr>
          <p:nvPr>
            <p:ph type="title" hasCustomPrompt="1"/>
          </p:nvPr>
        </p:nvSpPr>
        <p:spPr>
          <a:xfrm>
            <a:off x="1441695" y="4343400"/>
            <a:ext cx="7168037"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1" name="Text Placeholder 8">
            <a:extLst>
              <a:ext uri="{FF2B5EF4-FFF2-40B4-BE49-F238E27FC236}">
                <a16:creationId xmlns:a16="http://schemas.microsoft.com/office/drawing/2014/main" id="{E1693231-41F4-E141-8C3B-1F73C7190C3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7" name="Freeform 6">
            <a:extLst>
              <a:ext uri="{FF2B5EF4-FFF2-40B4-BE49-F238E27FC236}">
                <a16:creationId xmlns:a16="http://schemas.microsoft.com/office/drawing/2014/main" id="{3967577F-1CBC-1541-8EFC-4CB642648022}"/>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2" name="Picture 1">
            <a:extLst>
              <a:ext uri="{FF2B5EF4-FFF2-40B4-BE49-F238E27FC236}">
                <a16:creationId xmlns:a16="http://schemas.microsoft.com/office/drawing/2014/main" id="{4298C3EB-2BEC-634C-9A47-7294ECA2F2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13490453" y="465715"/>
            <a:ext cx="5999378" cy="12556836"/>
          </a:xfrm>
          <a:prstGeom prst="rect">
            <a:avLst/>
          </a:prstGeom>
        </p:spPr>
      </p:pic>
      <p:sp>
        <p:nvSpPr>
          <p:cNvPr id="9" name="Picture Placeholder 8">
            <a:extLst>
              <a:ext uri="{FF2B5EF4-FFF2-40B4-BE49-F238E27FC236}">
                <a16:creationId xmlns:a16="http://schemas.microsoft.com/office/drawing/2014/main" id="{07652BFE-7344-5745-ADC1-3ED93EC65FF6}"/>
              </a:ext>
              <a:ext uri="{C183D7F6-B498-43B3-948B-1728B52AA6E4}">
                <adec:decorative xmlns:adec="http://schemas.microsoft.com/office/drawing/2017/decorative" val="1"/>
              </a:ext>
            </a:extLst>
          </p:cNvPr>
          <p:cNvSpPr>
            <a:spLocks noGrp="1"/>
          </p:cNvSpPr>
          <p:nvPr>
            <p:ph type="pic" sz="quarter" idx="10" hasCustomPrompt="1"/>
          </p:nvPr>
        </p:nvSpPr>
        <p:spPr>
          <a:xfrm rot="5400000">
            <a:off x="13524688" y="1017970"/>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vert="vert270" wrap="square" lIns="731520" tIns="2194560" rIns="548640" bIns="640080">
            <a:noAutofit/>
          </a:bodyPr>
          <a:lstStyle>
            <a:lvl1pPr marL="0" indent="0" algn="l">
              <a:buNone/>
              <a:defRPr sz="4000">
                <a:solidFill>
                  <a:schemeClr val="tx1"/>
                </a:solidFill>
              </a:defRPr>
            </a:lvl1pPr>
          </a:lstStyle>
          <a:p>
            <a:r>
              <a:rPr lang="en-US"/>
              <a:t>Drag and drop your Samsung screenshot into this photo placeholder</a:t>
            </a:r>
          </a:p>
        </p:txBody>
      </p:sp>
      <p:sp>
        <p:nvSpPr>
          <p:cNvPr id="8" name="Folded Corner 7">
            <a:extLst>
              <a:ext uri="{FF2B5EF4-FFF2-40B4-BE49-F238E27FC236}">
                <a16:creationId xmlns:a16="http://schemas.microsoft.com/office/drawing/2014/main" id="{75A3EC66-090D-794F-8853-AAC52E6987EC}"/>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Samsung  Galaxy S9 screenshot landscape format.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4497020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amsung s9 vertical detail">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E5AE2DF9-3105-3348-8CFD-17677E76AC08}"/>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icture 11">
            <a:extLst>
              <a:ext uri="{FF2B5EF4-FFF2-40B4-BE49-F238E27FC236}">
                <a16:creationId xmlns:a16="http://schemas.microsoft.com/office/drawing/2014/main" id="{F499755C-7DBA-0E47-B0CE-19847931226C}"/>
              </a:ext>
            </a:extLst>
          </p:cNvPr>
          <p:cNvPicPr>
            <a:picLocks noChangeAspect="1"/>
          </p:cNvPicPr>
          <p:nvPr userDrawn="1"/>
        </p:nvPicPr>
        <p:blipFill>
          <a:blip r:embed="rId2"/>
          <a:stretch>
            <a:fillRect/>
          </a:stretch>
        </p:blipFill>
        <p:spPr>
          <a:xfrm>
            <a:off x="12573296" y="-2454782"/>
            <a:ext cx="8822428" cy="18465546"/>
          </a:xfrm>
          <a:prstGeom prst="rect">
            <a:avLst/>
          </a:prstGeom>
        </p:spPr>
      </p:pic>
      <p:sp>
        <p:nvSpPr>
          <p:cNvPr id="7" name="Title Placeholder 1">
            <a:extLst>
              <a:ext uri="{FF2B5EF4-FFF2-40B4-BE49-F238E27FC236}">
                <a16:creationId xmlns:a16="http://schemas.microsoft.com/office/drawing/2014/main" id="{474629AC-C648-1348-AFD2-3FAB69D60A16}"/>
              </a:ext>
            </a:extLst>
          </p:cNvPr>
          <p:cNvSpPr>
            <a:spLocks noGrp="1"/>
          </p:cNvSpPr>
          <p:nvPr>
            <p:ph type="title" hasCustomPrompt="1"/>
          </p:nvPr>
        </p:nvSpPr>
        <p:spPr>
          <a:xfrm>
            <a:off x="1441695" y="4343400"/>
            <a:ext cx="7114475"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0" name="Text Placeholder 8">
            <a:extLst>
              <a:ext uri="{FF2B5EF4-FFF2-40B4-BE49-F238E27FC236}">
                <a16:creationId xmlns:a16="http://schemas.microsoft.com/office/drawing/2014/main" id="{984F146A-7B3E-6B43-B6AF-4416BE73BFA5}"/>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9" name="Picture Placeholder 8">
            <a:extLst>
              <a:ext uri="{FF2B5EF4-FFF2-40B4-BE49-F238E27FC236}">
                <a16:creationId xmlns:a16="http://schemas.microsoft.com/office/drawing/2014/main" id="{07652BFE-7344-5745-ADC1-3ED93EC65FF6}"/>
              </a:ext>
              <a:ext uri="{C183D7F6-B498-43B3-948B-1728B52AA6E4}">
                <adec:decorative xmlns:adec="http://schemas.microsoft.com/office/drawing/2017/decorative" val="1"/>
              </a:ext>
            </a:extLst>
          </p:cNvPr>
          <p:cNvSpPr>
            <a:spLocks noGrp="1"/>
          </p:cNvSpPr>
          <p:nvPr>
            <p:ph type="pic" sz="quarter" idx="10" hasCustomPrompt="1"/>
          </p:nvPr>
        </p:nvSpPr>
        <p:spPr>
          <a:xfrm>
            <a:off x="12896721" y="-1573557"/>
            <a:ext cx="8154036" cy="16785496"/>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vert="horz" wrap="square" lIns="457200" tIns="4297680" rIns="457200" bIns="731520">
            <a:noAutofit/>
          </a:bodyPr>
          <a:lstStyle>
            <a:lvl1pPr marL="0" indent="0" algn="l">
              <a:buNone/>
              <a:defRPr sz="4800">
                <a:solidFill>
                  <a:schemeClr val="tx1"/>
                </a:solidFill>
              </a:defRPr>
            </a:lvl1pPr>
          </a:lstStyle>
          <a:p>
            <a:r>
              <a:rPr lang="en-US"/>
              <a:t>Drag and drop your Samsung screenshot into this photo placeholder</a:t>
            </a:r>
          </a:p>
        </p:txBody>
      </p:sp>
      <p:sp>
        <p:nvSpPr>
          <p:cNvPr id="11" name="Folded Corner 10">
            <a:extLst>
              <a:ext uri="{FF2B5EF4-FFF2-40B4-BE49-F238E27FC236}">
                <a16:creationId xmlns:a16="http://schemas.microsoft.com/office/drawing/2014/main" id="{5A1D5519-FFF0-B24E-95A7-ECECAFD8AF06}"/>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a Samsung  Galaxy S9 screenshot, close up.</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41679053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amsung detail">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E5AE2DF9-3105-3348-8CFD-17677E76AC08}"/>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icture 11">
            <a:extLst>
              <a:ext uri="{FF2B5EF4-FFF2-40B4-BE49-F238E27FC236}">
                <a16:creationId xmlns:a16="http://schemas.microsoft.com/office/drawing/2014/main" id="{F499755C-7DBA-0E47-B0CE-19847931226C}"/>
              </a:ext>
            </a:extLst>
          </p:cNvPr>
          <p:cNvPicPr>
            <a:picLocks noChangeAspect="1"/>
          </p:cNvPicPr>
          <p:nvPr userDrawn="1"/>
        </p:nvPicPr>
        <p:blipFill>
          <a:blip r:embed="rId2"/>
          <a:stretch>
            <a:fillRect/>
          </a:stretch>
        </p:blipFill>
        <p:spPr>
          <a:xfrm rot="5400000">
            <a:off x="15089194" y="-2455763"/>
            <a:ext cx="8823366" cy="18467510"/>
          </a:xfrm>
          <a:prstGeom prst="rect">
            <a:avLst/>
          </a:prstGeom>
        </p:spPr>
      </p:pic>
      <p:sp>
        <p:nvSpPr>
          <p:cNvPr id="7" name="Title Placeholder 1">
            <a:extLst>
              <a:ext uri="{FF2B5EF4-FFF2-40B4-BE49-F238E27FC236}">
                <a16:creationId xmlns:a16="http://schemas.microsoft.com/office/drawing/2014/main" id="{474629AC-C648-1348-AFD2-3FAB69D60A16}"/>
              </a:ext>
            </a:extLst>
          </p:cNvPr>
          <p:cNvSpPr>
            <a:spLocks noGrp="1"/>
          </p:cNvSpPr>
          <p:nvPr>
            <p:ph type="title" hasCustomPrompt="1"/>
          </p:nvPr>
        </p:nvSpPr>
        <p:spPr>
          <a:xfrm>
            <a:off x="1441695" y="4343400"/>
            <a:ext cx="7114475"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0" name="Text Placeholder 8">
            <a:extLst>
              <a:ext uri="{FF2B5EF4-FFF2-40B4-BE49-F238E27FC236}">
                <a16:creationId xmlns:a16="http://schemas.microsoft.com/office/drawing/2014/main" id="{984F146A-7B3E-6B43-B6AF-4416BE73BFA5}"/>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11" name="Picture Placeholder 10">
            <a:extLst>
              <a:ext uri="{FF2B5EF4-FFF2-40B4-BE49-F238E27FC236}">
                <a16:creationId xmlns:a16="http://schemas.microsoft.com/office/drawing/2014/main" id="{6C5BD175-B920-A146-AFC3-3EFD98280940}"/>
              </a:ext>
            </a:extLst>
          </p:cNvPr>
          <p:cNvSpPr>
            <a:spLocks noGrp="1"/>
          </p:cNvSpPr>
          <p:nvPr>
            <p:ph type="pic" sz="quarter" idx="18" hasCustomPrompt="1"/>
          </p:nvPr>
        </p:nvSpPr>
        <p:spPr>
          <a:xfrm>
            <a:off x="11100672" y="2742173"/>
            <a:ext cx="16785497" cy="8154036"/>
          </a:xfrm>
          <a:custGeom>
            <a:avLst/>
            <a:gdLst>
              <a:gd name="connsiteX0" fmla="*/ 728624 w 16785497"/>
              <a:gd name="connsiteY0" fmla="*/ 0 h 8154036"/>
              <a:gd name="connsiteX1" fmla="*/ 16056871 w 16785497"/>
              <a:gd name="connsiteY1" fmla="*/ 0 h 8154036"/>
              <a:gd name="connsiteX2" fmla="*/ 16785497 w 16785497"/>
              <a:gd name="connsiteY2" fmla="*/ 728237 h 8154036"/>
              <a:gd name="connsiteX3" fmla="*/ 16785497 w 16785497"/>
              <a:gd name="connsiteY3" fmla="*/ 7425799 h 8154036"/>
              <a:gd name="connsiteX4" fmla="*/ 16056871 w 16785497"/>
              <a:gd name="connsiteY4" fmla="*/ 8154036 h 8154036"/>
              <a:gd name="connsiteX5" fmla="*/ 728624 w 16785497"/>
              <a:gd name="connsiteY5" fmla="*/ 8154036 h 8154036"/>
              <a:gd name="connsiteX6" fmla="*/ 0 w 16785497"/>
              <a:gd name="connsiteY6" fmla="*/ 7425799 h 8154036"/>
              <a:gd name="connsiteX7" fmla="*/ 0 w 16785497"/>
              <a:gd name="connsiteY7" fmla="*/ 728237 h 8154036"/>
              <a:gd name="connsiteX8" fmla="*/ 728624 w 16785497"/>
              <a:gd name="connsiteY8" fmla="*/ 0 h 815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5497" h="8154036">
                <a:moveTo>
                  <a:pt x="728624" y="0"/>
                </a:moveTo>
                <a:lnTo>
                  <a:pt x="16056871" y="0"/>
                </a:lnTo>
                <a:cubicBezTo>
                  <a:pt x="16459279" y="0"/>
                  <a:pt x="16785497" y="326044"/>
                  <a:pt x="16785497" y="728237"/>
                </a:cubicBezTo>
                <a:lnTo>
                  <a:pt x="16785497" y="7425799"/>
                </a:lnTo>
                <a:cubicBezTo>
                  <a:pt x="16785497" y="7827993"/>
                  <a:pt x="16459279" y="8154036"/>
                  <a:pt x="16056871" y="8154036"/>
                </a:cubicBezTo>
                <a:lnTo>
                  <a:pt x="728624" y="8154036"/>
                </a:lnTo>
                <a:cubicBezTo>
                  <a:pt x="326217" y="8154036"/>
                  <a:pt x="0" y="7827993"/>
                  <a:pt x="0" y="7425799"/>
                </a:cubicBezTo>
                <a:lnTo>
                  <a:pt x="0" y="728237"/>
                </a:lnTo>
                <a:cubicBezTo>
                  <a:pt x="0" y="326044"/>
                  <a:pt x="326217" y="0"/>
                  <a:pt x="728624" y="0"/>
                </a:cubicBezTo>
                <a:close/>
              </a:path>
            </a:pathLst>
          </a:custGeom>
          <a:pattFill prst="wdUpDiag">
            <a:fgClr>
              <a:srgbClr val="FADFD9"/>
            </a:fgClr>
            <a:bgClr>
              <a:schemeClr val="bg1"/>
            </a:bgClr>
          </a:pattFill>
        </p:spPr>
        <p:txBody>
          <a:bodyPr wrap="square" lIns="914400" rIns="4754880" anchor="ctr" anchorCtr="0">
            <a:noAutofit/>
          </a:bodyPr>
          <a:lstStyle>
            <a:lvl1pPr>
              <a:defRPr/>
            </a:lvl1pPr>
          </a:lstStyle>
          <a:p>
            <a:r>
              <a:rPr lang="en-US"/>
              <a:t>Drag and drop your Samsung screenshot into this photo placeholder</a:t>
            </a:r>
          </a:p>
        </p:txBody>
      </p:sp>
      <p:sp>
        <p:nvSpPr>
          <p:cNvPr id="9" name="Folded Corner 8">
            <a:extLst>
              <a:ext uri="{FF2B5EF4-FFF2-40B4-BE49-F238E27FC236}">
                <a16:creationId xmlns:a16="http://schemas.microsoft.com/office/drawing/2014/main" id="{BE4B5843-1BE3-5B4E-A4B2-74EA3489E5EB}"/>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showcase a Samsung  Galaxy S9 screenshot, close up, landscape.</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27622641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green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accent1"/>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
        <p:nvSpPr>
          <p:cNvPr id="8" name="Folded Corner 7">
            <a:extLst>
              <a:ext uri="{FF2B5EF4-FFF2-40B4-BE49-F238E27FC236}">
                <a16:creationId xmlns:a16="http://schemas.microsoft.com/office/drawing/2014/main" id="{0E583815-EB56-714E-9903-18B844ACE783}"/>
              </a:ext>
              <a:ext uri="{C183D7F6-B498-43B3-948B-1728B52AA6E4}">
                <adec:decorative xmlns:adec="http://schemas.microsoft.com/office/drawing/2017/decorative" val="1"/>
              </a:ext>
            </a:extLst>
          </p:cNvPr>
          <p:cNvSpPr/>
          <p:nvPr userDrawn="1"/>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Tree>
    <p:extLst>
      <p:ext uri="{BB962C8B-B14F-4D97-AF65-F5344CB8AC3E}">
        <p14:creationId xmlns:p14="http://schemas.microsoft.com/office/powerpoint/2010/main" val="378583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red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accent2"/>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
        <p:nvSpPr>
          <p:cNvPr id="8" name="Folded Corner 7">
            <a:extLst>
              <a:ext uri="{FF2B5EF4-FFF2-40B4-BE49-F238E27FC236}">
                <a16:creationId xmlns:a16="http://schemas.microsoft.com/office/drawing/2014/main" id="{07BA2AF9-B94B-BB47-B56A-6A2BF4FAF2D0}"/>
              </a:ext>
              <a:ext uri="{C183D7F6-B498-43B3-948B-1728B52AA6E4}">
                <adec:decorative xmlns:adec="http://schemas.microsoft.com/office/drawing/2017/decorative" val="1"/>
              </a:ext>
            </a:extLst>
          </p:cNvPr>
          <p:cNvSpPr/>
          <p:nvPr userDrawn="1"/>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Tree>
    <p:extLst>
      <p:ext uri="{BB962C8B-B14F-4D97-AF65-F5344CB8AC3E}">
        <p14:creationId xmlns:p14="http://schemas.microsoft.com/office/powerpoint/2010/main" val="21603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red_thank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tx2"/>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
        <p:nvSpPr>
          <p:cNvPr id="8" name="Folded Corner 7">
            <a:extLst>
              <a:ext uri="{FF2B5EF4-FFF2-40B4-BE49-F238E27FC236}">
                <a16:creationId xmlns:a16="http://schemas.microsoft.com/office/drawing/2014/main" id="{B1300C8C-8EF6-024C-B4B8-41FE99B94748}"/>
              </a:ext>
              <a:ext uri="{C183D7F6-B498-43B3-948B-1728B52AA6E4}">
                <adec:decorative xmlns:adec="http://schemas.microsoft.com/office/drawing/2017/decorative" val="1"/>
              </a:ext>
            </a:extLst>
          </p:cNvPr>
          <p:cNvSpPr/>
          <p:nvPr userDrawn="1"/>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Tree>
    <p:extLst>
      <p:ext uri="{BB962C8B-B14F-4D97-AF65-F5344CB8AC3E}">
        <p14:creationId xmlns:p14="http://schemas.microsoft.com/office/powerpoint/2010/main" val="318268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ue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bg2"/>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
        <p:nvSpPr>
          <p:cNvPr id="8" name="Folded Corner 7">
            <a:extLst>
              <a:ext uri="{FF2B5EF4-FFF2-40B4-BE49-F238E27FC236}">
                <a16:creationId xmlns:a16="http://schemas.microsoft.com/office/drawing/2014/main" id="{1EE0EF77-E708-F34B-95D2-9AF4015F51E9}"/>
              </a:ext>
              <a:ext uri="{C183D7F6-B498-43B3-948B-1728B52AA6E4}">
                <adec:decorative xmlns:adec="http://schemas.microsoft.com/office/drawing/2017/decorative" val="1"/>
              </a:ext>
            </a:extLst>
          </p:cNvPr>
          <p:cNvSpPr/>
          <p:nvPr userDrawn="1"/>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Tree>
    <p:extLst>
      <p:ext uri="{BB962C8B-B14F-4D97-AF65-F5344CB8AC3E}">
        <p14:creationId xmlns:p14="http://schemas.microsoft.com/office/powerpoint/2010/main" val="121372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arkamber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24" name="Folded Corner 23">
            <a:extLst>
              <a:ext uri="{FF2B5EF4-FFF2-40B4-BE49-F238E27FC236}">
                <a16:creationId xmlns:a16="http://schemas.microsoft.com/office/drawing/2014/main" id="{173D6323-2372-F04E-9953-78620B8FB754}"/>
              </a:ext>
              <a:ext uri="{C183D7F6-B498-43B3-948B-1728B52AA6E4}">
                <adec:decorative xmlns:adec="http://schemas.microsoft.com/office/drawing/2017/decorative" val="1"/>
              </a:ext>
            </a:extLst>
          </p:cNvPr>
          <p:cNvSpPr/>
          <p:nvPr/>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accent2"/>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Tree>
    <p:extLst>
      <p:ext uri="{BB962C8B-B14F-4D97-AF65-F5344CB8AC3E}">
        <p14:creationId xmlns:p14="http://schemas.microsoft.com/office/powerpoint/2010/main" val="26889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green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 uri="{C183D7F6-B498-43B3-948B-1728B52AA6E4}">
                <adec:decorative xmlns:adec="http://schemas.microsoft.com/office/drawing/2017/decorative" val="1"/>
              </a:ext>
            </a:extLst>
          </p:cNvPr>
          <p:cNvSpPr/>
          <p:nvPr userDrawn="1"/>
        </p:nvSpPr>
        <p:spPr>
          <a:xfrm>
            <a:off x="-1" y="10116820"/>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50B45C85-D5F1-A748-B445-F412F2870BC7}"/>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accent1"/>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olded Corner 23">
            <a:extLst>
              <a:ext uri="{FF2B5EF4-FFF2-40B4-BE49-F238E27FC236}">
                <a16:creationId xmlns:a16="http://schemas.microsoft.com/office/drawing/2014/main" id="{173D6323-2372-F04E-9953-78620B8FB754}"/>
              </a:ext>
              <a:ext uri="{C183D7F6-B498-43B3-948B-1728B52AA6E4}">
                <adec:decorative xmlns:adec="http://schemas.microsoft.com/office/drawing/2017/decorative" val="1"/>
              </a:ext>
            </a:extLst>
          </p:cNvPr>
          <p:cNvSpPr/>
          <p:nvPr/>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fr-FR" sz="2400" b="1">
                <a:solidFill>
                  <a:schemeClr val="tx1"/>
                </a:solidFill>
                <a:latin typeface="Source Sans Pro" charset="0"/>
              </a:rPr>
              <a:t>Tip: </a:t>
            </a:r>
            <a:r>
              <a:rPr lang="fr-FR" sz="2400" b="0">
                <a:solidFill>
                  <a:schemeClr val="tx1"/>
                </a:solidFill>
                <a:latin typeface="Source Sans Pro" charset="0"/>
              </a:rPr>
              <a:t>Replace placeholder text with your own words!</a:t>
            </a:r>
          </a:p>
        </p:txBody>
      </p:sp>
      <p:pic>
        <p:nvPicPr>
          <p:cNvPr id="12" name="Picture 11">
            <a:extLst>
              <a:ext uri="{FF2B5EF4-FFF2-40B4-BE49-F238E27FC236}">
                <a16:creationId xmlns:a16="http://schemas.microsoft.com/office/drawing/2014/main" id="{5E196EF9-53ED-3B47-975C-80F212A77C4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Tree>
    <p:extLst>
      <p:ext uri="{BB962C8B-B14F-4D97-AF65-F5344CB8AC3E}">
        <p14:creationId xmlns:p14="http://schemas.microsoft.com/office/powerpoint/2010/main" val="2295107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395F51D-24F1-ED4E-A7B7-8CD74E9EE0A3}"/>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tx2"/>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3" y="6761748"/>
            <a:ext cx="6393847"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pic>
        <p:nvPicPr>
          <p:cNvPr id="12" name="Logo">
            <a:extLst>
              <a:ext uri="{FF2B5EF4-FFF2-40B4-BE49-F238E27FC236}">
                <a16:creationId xmlns:a16="http://schemas.microsoft.com/office/drawing/2014/main" id="{D578A686-989C-3042-8FB7-888C7490716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2219709"/>
            <a:ext cx="2182620" cy="552276"/>
          </a:xfrm>
          <a:prstGeom prst="rect">
            <a:avLst/>
          </a:prstGeom>
        </p:spPr>
      </p:pic>
      <p:sp>
        <p:nvSpPr>
          <p:cNvPr id="13" name="Folded Corner 12">
            <a:extLst>
              <a:ext uri="{FF2B5EF4-FFF2-40B4-BE49-F238E27FC236}">
                <a16:creationId xmlns:a16="http://schemas.microsoft.com/office/drawing/2014/main" id="{993E85D6-92C6-464C-937A-33AC0596F0AD}"/>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3671033779"/>
      </p:ext>
    </p:extLst>
  </p:cSld>
  <p:clrMapOvr>
    <a:masterClrMapping/>
  </p:clrMapOvr>
  <p:hf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amber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1" y="10116820"/>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2">
            <a:extLst>
              <a:ext uri="{FF2B5EF4-FFF2-40B4-BE49-F238E27FC236}">
                <a16:creationId xmlns:a16="http://schemas.microsoft.com/office/drawing/2014/main" id="{811EB30D-75C1-EE43-9642-F77857412513}"/>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accent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D75B3F08-D347-264C-B7E5-307912C4CED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13" name="Folded Corner 12">
            <a:extLst>
              <a:ext uri="{FF2B5EF4-FFF2-40B4-BE49-F238E27FC236}">
                <a16:creationId xmlns:a16="http://schemas.microsoft.com/office/drawing/2014/main" id="{019995F2-7EDF-A14B-89E9-71E4BEF1D55D}"/>
              </a:ext>
              <a:ext uri="{C183D7F6-B498-43B3-948B-1728B52AA6E4}">
                <adec:decorative xmlns:adec="http://schemas.microsoft.com/office/drawing/2017/decorative" val="1"/>
              </a:ext>
            </a:extLst>
          </p:cNvPr>
          <p:cNvSpPr/>
          <p:nvPr userDrawn="1"/>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fr-FR" sz="2400" b="1">
                <a:solidFill>
                  <a:schemeClr val="tx1"/>
                </a:solidFill>
                <a:latin typeface="Source Sans Pro" charset="0"/>
              </a:rPr>
              <a:t>Tip: </a:t>
            </a:r>
            <a:r>
              <a:rPr lang="fr-FR" sz="2400" b="0">
                <a:solidFill>
                  <a:schemeClr val="tx1"/>
                </a:solidFill>
                <a:latin typeface="Source Sans Pro" charset="0"/>
              </a:rPr>
              <a:t>Replace placeholder text with your own words!</a:t>
            </a:r>
          </a:p>
        </p:txBody>
      </p:sp>
    </p:spTree>
    <p:extLst>
      <p:ext uri="{BB962C8B-B14F-4D97-AF65-F5344CB8AC3E}">
        <p14:creationId xmlns:p14="http://schemas.microsoft.com/office/powerpoint/2010/main" val="127925013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red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1" y="10116820"/>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2">
            <a:extLst>
              <a:ext uri="{FF2B5EF4-FFF2-40B4-BE49-F238E27FC236}">
                <a16:creationId xmlns:a16="http://schemas.microsoft.com/office/drawing/2014/main" id="{21A0ABD8-5ADC-A243-BD42-19649032B928}"/>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tx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1DB403CA-68E8-8646-854F-42E7B54E079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13" name="Folded Corner 12">
            <a:extLst>
              <a:ext uri="{FF2B5EF4-FFF2-40B4-BE49-F238E27FC236}">
                <a16:creationId xmlns:a16="http://schemas.microsoft.com/office/drawing/2014/main" id="{243C095A-D4B3-EF4A-A66F-E5AA6E6B305E}"/>
              </a:ext>
              <a:ext uri="{C183D7F6-B498-43B3-948B-1728B52AA6E4}">
                <adec:decorative xmlns:adec="http://schemas.microsoft.com/office/drawing/2017/decorative" val="1"/>
              </a:ext>
            </a:extLst>
          </p:cNvPr>
          <p:cNvSpPr/>
          <p:nvPr userDrawn="1"/>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fr-FR" sz="2400" b="1">
                <a:solidFill>
                  <a:schemeClr val="tx1"/>
                </a:solidFill>
                <a:latin typeface="Source Sans Pro" charset="0"/>
              </a:rPr>
              <a:t>Tip: </a:t>
            </a:r>
            <a:r>
              <a:rPr lang="fr-FR" sz="2400" b="0">
                <a:solidFill>
                  <a:schemeClr val="tx1"/>
                </a:solidFill>
                <a:latin typeface="Source Sans Pro" charset="0"/>
              </a:rPr>
              <a:t>Replace placeholder text with your own words!</a:t>
            </a:r>
          </a:p>
        </p:txBody>
      </p:sp>
    </p:spTree>
    <p:extLst>
      <p:ext uri="{BB962C8B-B14F-4D97-AF65-F5344CB8AC3E}">
        <p14:creationId xmlns:p14="http://schemas.microsoft.com/office/powerpoint/2010/main" val="20929375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ue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0" y="10134601"/>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2">
            <a:extLst>
              <a:ext uri="{FF2B5EF4-FFF2-40B4-BE49-F238E27FC236}">
                <a16:creationId xmlns:a16="http://schemas.microsoft.com/office/drawing/2014/main" id="{255515F5-2D18-B84B-B109-A1D0E864CA3D}"/>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bg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8D90590B-0EE5-5640-B89B-263A10BE45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14" name="Folded Corner 13">
            <a:extLst>
              <a:ext uri="{FF2B5EF4-FFF2-40B4-BE49-F238E27FC236}">
                <a16:creationId xmlns:a16="http://schemas.microsoft.com/office/drawing/2014/main" id="{64B17631-FEC2-044D-BD70-8BA4A9F99C17}"/>
              </a:ext>
              <a:ext uri="{C183D7F6-B498-43B3-948B-1728B52AA6E4}">
                <adec:decorative xmlns:adec="http://schemas.microsoft.com/office/drawing/2017/decorative" val="1"/>
              </a:ext>
            </a:extLst>
          </p:cNvPr>
          <p:cNvSpPr/>
          <p:nvPr userDrawn="1"/>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fr-FR" sz="2400" b="1">
                <a:solidFill>
                  <a:schemeClr val="tx1"/>
                </a:solidFill>
                <a:latin typeface="Source Sans Pro" charset="0"/>
              </a:rPr>
              <a:t>Tip: </a:t>
            </a:r>
            <a:r>
              <a:rPr lang="fr-FR" sz="2400" b="0">
                <a:solidFill>
                  <a:schemeClr val="tx1"/>
                </a:solidFill>
                <a:latin typeface="Source Sans Pro" charset="0"/>
              </a:rPr>
              <a:t>Replace placeholder text with your own words!</a:t>
            </a:r>
          </a:p>
        </p:txBody>
      </p:sp>
    </p:spTree>
    <p:extLst>
      <p:ext uri="{BB962C8B-B14F-4D97-AF65-F5344CB8AC3E}">
        <p14:creationId xmlns:p14="http://schemas.microsoft.com/office/powerpoint/2010/main" val="4273283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darkamber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1" y="10116820"/>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2">
            <a:extLst>
              <a:ext uri="{FF2B5EF4-FFF2-40B4-BE49-F238E27FC236}">
                <a16:creationId xmlns:a16="http://schemas.microsoft.com/office/drawing/2014/main" id="{36BAB13D-E835-594B-997B-EF6ED23033FC}"/>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accent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CA8B8AA4-B597-BD41-9EEA-F172126BFA5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13" name="Folded Corner 12">
            <a:extLst>
              <a:ext uri="{FF2B5EF4-FFF2-40B4-BE49-F238E27FC236}">
                <a16:creationId xmlns:a16="http://schemas.microsoft.com/office/drawing/2014/main" id="{6D0A7F79-392E-CF4C-B320-3CDD279A50C8}"/>
              </a:ext>
              <a:ext uri="{C183D7F6-B498-43B3-948B-1728B52AA6E4}">
                <adec:decorative xmlns:adec="http://schemas.microsoft.com/office/drawing/2017/decorative" val="1"/>
              </a:ext>
            </a:extLst>
          </p:cNvPr>
          <p:cNvSpPr/>
          <p:nvPr userDrawn="1"/>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fr-FR" sz="2400" b="1">
                <a:solidFill>
                  <a:schemeClr val="tx1"/>
                </a:solidFill>
                <a:latin typeface="Source Sans Pro" charset="0"/>
              </a:rPr>
              <a:t>Tip: </a:t>
            </a:r>
            <a:r>
              <a:rPr lang="fr-FR" sz="2400" b="0">
                <a:solidFill>
                  <a:schemeClr val="tx1"/>
                </a:solidFill>
                <a:latin typeface="Source Sans Pro" charset="0"/>
              </a:rPr>
              <a:t>Replace placeholder text with your own words!</a:t>
            </a:r>
          </a:p>
        </p:txBody>
      </p:sp>
    </p:spTree>
    <p:extLst>
      <p:ext uri="{BB962C8B-B14F-4D97-AF65-F5344CB8AC3E}">
        <p14:creationId xmlns:p14="http://schemas.microsoft.com/office/powerpoint/2010/main" val="84699415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logo center">
    <p:bg>
      <p:bgPr>
        <a:solidFill>
          <a:srgbClr val="FDFAF5"/>
        </a:solidFill>
        <a:effectLst/>
      </p:bgPr>
    </p:bg>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0" y="-2916196"/>
            <a:ext cx="7512908"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pic>
        <p:nvPicPr>
          <p:cNvPr id="3" name="Picture 2">
            <a:extLst>
              <a:ext uri="{FF2B5EF4-FFF2-40B4-BE49-F238E27FC236}">
                <a16:creationId xmlns:a16="http://schemas.microsoft.com/office/drawing/2014/main" id="{6A88B471-14B5-964F-9798-36B6FB5D690F}"/>
              </a:ext>
            </a:extLst>
          </p:cNvPr>
          <p:cNvPicPr>
            <a:picLocks noChangeAspect="1"/>
          </p:cNvPicPr>
          <p:nvPr userDrawn="1"/>
        </p:nvPicPr>
        <p:blipFill>
          <a:blip r:embed="rId2"/>
          <a:stretch>
            <a:fillRect/>
          </a:stretch>
        </p:blipFill>
        <p:spPr>
          <a:xfrm>
            <a:off x="8840788" y="6016343"/>
            <a:ext cx="6667500" cy="1683314"/>
          </a:xfrm>
          <a:prstGeom prst="rect">
            <a:avLst/>
          </a:prstGeom>
        </p:spPr>
      </p:pic>
    </p:spTree>
    <p:extLst>
      <p:ext uri="{BB962C8B-B14F-4D97-AF65-F5344CB8AC3E}">
        <p14:creationId xmlns:p14="http://schemas.microsoft.com/office/powerpoint/2010/main" val="15312480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logo left">
    <p:bg>
      <p:bgPr>
        <a:solidFill>
          <a:srgbClr val="FDFAF5"/>
        </a:solidFill>
        <a:effectLst/>
      </p:bgPr>
    </p:bg>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0" y="-2916196"/>
            <a:ext cx="7512908"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pic>
        <p:nvPicPr>
          <p:cNvPr id="3" name="Picture 2">
            <a:extLst>
              <a:ext uri="{FF2B5EF4-FFF2-40B4-BE49-F238E27FC236}">
                <a16:creationId xmlns:a16="http://schemas.microsoft.com/office/drawing/2014/main" id="{6A88B471-14B5-964F-9798-36B6FB5D690F}"/>
              </a:ext>
            </a:extLst>
          </p:cNvPr>
          <p:cNvPicPr>
            <a:picLocks noChangeAspect="1"/>
          </p:cNvPicPr>
          <p:nvPr userDrawn="1"/>
        </p:nvPicPr>
        <p:blipFill>
          <a:blip r:embed="rId2"/>
          <a:stretch>
            <a:fillRect/>
          </a:stretch>
        </p:blipFill>
        <p:spPr>
          <a:xfrm>
            <a:off x="1525588" y="6016343"/>
            <a:ext cx="6667500" cy="1683314"/>
          </a:xfrm>
          <a:prstGeom prst="rect">
            <a:avLst/>
          </a:prstGeom>
        </p:spPr>
      </p:pic>
    </p:spTree>
    <p:extLst>
      <p:ext uri="{BB962C8B-B14F-4D97-AF65-F5344CB8AC3E}">
        <p14:creationId xmlns:p14="http://schemas.microsoft.com/office/powerpoint/2010/main" val="325174638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logo right">
    <p:bg>
      <p:bgPr>
        <a:solidFill>
          <a:srgbClr val="FDFAF5"/>
        </a:solidFill>
        <a:effectLst/>
      </p:bgPr>
    </p:bg>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0" y="-2916196"/>
            <a:ext cx="7512908"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pic>
        <p:nvPicPr>
          <p:cNvPr id="3" name="Picture 2">
            <a:extLst>
              <a:ext uri="{FF2B5EF4-FFF2-40B4-BE49-F238E27FC236}">
                <a16:creationId xmlns:a16="http://schemas.microsoft.com/office/drawing/2014/main" id="{6A88B471-14B5-964F-9798-36B6FB5D690F}"/>
              </a:ext>
            </a:extLst>
          </p:cNvPr>
          <p:cNvPicPr>
            <a:picLocks noChangeAspect="1"/>
          </p:cNvPicPr>
          <p:nvPr userDrawn="1"/>
        </p:nvPicPr>
        <p:blipFill>
          <a:blip r:embed="rId2"/>
          <a:stretch>
            <a:fillRect/>
          </a:stretch>
        </p:blipFill>
        <p:spPr>
          <a:xfrm>
            <a:off x="16177850" y="6016343"/>
            <a:ext cx="6667500" cy="1683314"/>
          </a:xfrm>
          <a:prstGeom prst="rect">
            <a:avLst/>
          </a:prstGeom>
        </p:spPr>
      </p:pic>
    </p:spTree>
    <p:extLst>
      <p:ext uri="{BB962C8B-B14F-4D97-AF65-F5344CB8AC3E}">
        <p14:creationId xmlns:p14="http://schemas.microsoft.com/office/powerpoint/2010/main" val="33567094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Blank">
    <p:bg>
      <p:bgPr>
        <a:solidFill>
          <a:srgbClr val="FDFA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752398"/>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grid">
    <p:bg>
      <p:bgPr>
        <a:solidFill>
          <a:schemeClr val="bg1">
            <a:alpha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3DF5BD-52A3-BD4C-A507-D95C6EAD8E27}"/>
              </a:ext>
            </a:extLst>
          </p:cNvPr>
          <p:cNvPicPr>
            <a:picLocks noChangeAspect="1"/>
          </p:cNvPicPr>
          <p:nvPr userDrawn="1"/>
        </p:nvPicPr>
        <p:blipFill>
          <a:blip r:embed="rId2">
            <a:alphaModFix amt="65000"/>
          </a:blip>
          <a:stretch>
            <a:fillRect/>
          </a:stretch>
        </p:blipFill>
        <p:spPr>
          <a:xfrm>
            <a:off x="1587" y="0"/>
            <a:ext cx="24384000" cy="13716000"/>
          </a:xfrm>
          <a:prstGeom prst="rect">
            <a:avLst/>
          </a:prstGeom>
        </p:spPr>
      </p:pic>
      <p:sp>
        <p:nvSpPr>
          <p:cNvPr id="3" name="Folded Corner 2">
            <a:extLst>
              <a:ext uri="{FF2B5EF4-FFF2-40B4-BE49-F238E27FC236}">
                <a16:creationId xmlns:a16="http://schemas.microsoft.com/office/drawing/2014/main" id="{9242CC54-5AE3-2E44-89E2-6555742136B3}"/>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5344830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AC6BD4D-D643-9547-80C4-FD1A03F61C1D}"/>
              </a:ext>
            </a:extLst>
          </p:cNvPr>
          <p:cNvSpPr>
            <a:spLocks noGrp="1"/>
          </p:cNvSpPr>
          <p:nvPr>
            <p:ph type="body" sz="quarter" idx="10"/>
          </p:nvPr>
        </p:nvSpPr>
        <p:spPr>
          <a:xfrm>
            <a:off x="1388941" y="1279525"/>
            <a:ext cx="21611907" cy="907415"/>
          </a:xfrm>
        </p:spPr>
        <p:txBody>
          <a:bodyPr>
            <a:normAutofit/>
          </a:bodyPr>
          <a:lstStyle>
            <a:lvl1pPr marL="0" indent="0">
              <a:buFontTx/>
              <a:buNone/>
              <a:defRPr sz="6600" b="0" i="0">
                <a:solidFill>
                  <a:schemeClr val="accent2"/>
                </a:solidFill>
                <a:latin typeface="Community Light" panose="02000303040000020003" pitchFamily="2" charset="0"/>
              </a:defRPr>
            </a:lvl1pPr>
            <a:lvl2pPr marL="914400" indent="0">
              <a:buFontTx/>
              <a:buNone/>
              <a:defRPr b="0" i="0">
                <a:solidFill>
                  <a:schemeClr val="bg2"/>
                </a:solidFill>
                <a:latin typeface="LKN Sans Light" panose="02000303040000020003" pitchFamily="2" charset="0"/>
              </a:defRPr>
            </a:lvl2pPr>
            <a:lvl3pPr marL="1828800" indent="0">
              <a:buFontTx/>
              <a:buNone/>
              <a:defRPr b="0" i="0">
                <a:solidFill>
                  <a:schemeClr val="bg2"/>
                </a:solidFill>
                <a:latin typeface="LKN Sans Light" panose="02000303040000020003" pitchFamily="2" charset="0"/>
              </a:defRPr>
            </a:lvl3pPr>
            <a:lvl4pPr marL="2743200" indent="0">
              <a:buFontTx/>
              <a:buNone/>
              <a:defRPr b="0" i="0">
                <a:solidFill>
                  <a:schemeClr val="bg2"/>
                </a:solidFill>
                <a:latin typeface="LKN Sans Light" panose="02000303040000020003" pitchFamily="2" charset="0"/>
              </a:defRPr>
            </a:lvl4pPr>
            <a:lvl5pPr marL="3657600" indent="0">
              <a:buFontTx/>
              <a:buNone/>
              <a:defRPr b="0" i="0">
                <a:solidFill>
                  <a:schemeClr val="bg2"/>
                </a:solidFill>
                <a:latin typeface="LKN Sans Light" panose="02000303040000020003" pitchFamily="2" charset="0"/>
              </a:defRPr>
            </a:lvl5pPr>
          </a:lstStyle>
          <a:p>
            <a:pPr lvl="0"/>
            <a:r>
              <a:rPr lang="en-US"/>
              <a:t>Edit Master text styles</a:t>
            </a:r>
          </a:p>
        </p:txBody>
      </p:sp>
    </p:spTree>
    <p:extLst>
      <p:ext uri="{BB962C8B-B14F-4D97-AF65-F5344CB8AC3E}">
        <p14:creationId xmlns:p14="http://schemas.microsoft.com/office/powerpoint/2010/main" val="112381881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_title and imag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3685B2A-9A68-C346-B4E5-CBD917761A1D}"/>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bg2"/>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3" y="6761748"/>
            <a:ext cx="6515767"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pic>
        <p:nvPicPr>
          <p:cNvPr id="12" name="Logo">
            <a:extLst>
              <a:ext uri="{FF2B5EF4-FFF2-40B4-BE49-F238E27FC236}">
                <a16:creationId xmlns:a16="http://schemas.microsoft.com/office/drawing/2014/main" id="{2EE975BC-6485-574C-ABD8-36D39016754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2219709"/>
            <a:ext cx="2182620" cy="552276"/>
          </a:xfrm>
          <a:prstGeom prst="rect">
            <a:avLst/>
          </a:prstGeom>
        </p:spPr>
      </p:pic>
      <p:sp>
        <p:nvSpPr>
          <p:cNvPr id="14" name="Folded Corner 13">
            <a:extLst>
              <a:ext uri="{FF2B5EF4-FFF2-40B4-BE49-F238E27FC236}">
                <a16:creationId xmlns:a16="http://schemas.microsoft.com/office/drawing/2014/main" id="{52A76276-5FC1-FE49-A597-588BE105589B}"/>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739684631"/>
      </p:ext>
    </p:extLst>
  </p:cSld>
  <p:clrMapOvr>
    <a:masterClrMapping/>
  </p:clrMapOvr>
  <p:hf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334821137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on in palette to the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Warm</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
        <p:nvSpPr>
          <p:cNvPr id="2" name="TextBox 1">
            <a:extLst>
              <a:ext uri="{FF2B5EF4-FFF2-40B4-BE49-F238E27FC236}">
                <a16:creationId xmlns:a16="http://schemas.microsoft.com/office/drawing/2014/main" id="{B3D620F3-BDB8-9D4C-89CF-43F478A556E1}"/>
              </a:ext>
            </a:extLst>
          </p:cNvPr>
          <p:cNvSpPr txBox="1"/>
          <p:nvPr userDrawn="1"/>
        </p:nvSpPr>
        <p:spPr>
          <a:xfrm>
            <a:off x="8494295" y="14510084"/>
            <a:ext cx="184731" cy="646331"/>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297417462"/>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tx1"/>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2001028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fr-FR" sz="2400" b="0" i="0" u="none" strike="noStrike" kern="1200" cap="none" normalizeH="0" baseline="0">
                <a:ln>
                  <a:noFill/>
                </a:ln>
                <a:solidFill>
                  <a:srgbClr val="000000"/>
                </a:solidFill>
                <a:effectLst/>
                <a:uLnTx/>
                <a:uFillTx/>
                <a:latin typeface="Source Sans Pro" charset="0"/>
                <a:ea typeface="+mn-ea"/>
                <a:cs typeface="+mn-cs"/>
              </a:rPr>
              <a:t>They are available </a:t>
            </a:r>
            <a:r>
              <a:rPr lang="fr-FR" sz="2400">
                <a:solidFill>
                  <a:srgbClr val="000000"/>
                </a:solidFill>
                <a:latin typeface="Source Sans Pro" charset="0"/>
              </a:rPr>
              <a:t>to eyedrop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4646253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916778"/>
            <a:ext cx="15111663" cy="7437542"/>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latin typeface="Calibri" panose="020F0502020204030204" pitchFamily="34" charset="0"/>
                <a:cs typeface="Calibri" panose="020F0502020204030204" pitchFamily="34" charset="0"/>
              </a:rPr>
              <a:t>6 or less for pie charts</a:t>
            </a:r>
          </a:p>
          <a:p>
            <a:pPr marL="457200" indent="-457200" rtl="0">
              <a:buFont typeface="Arial" panose="020B0604020202020204" pitchFamily="34" charset="0"/>
              <a:buChar char="•"/>
            </a:pPr>
            <a:r>
              <a:rPr lang="fr-FR" sz="2400">
                <a:solidFill>
                  <a:schemeClr val="tx1"/>
                </a:solidFill>
                <a:highlight>
                  <a:srgbClr val="FCE2BA"/>
                </a:highlight>
                <a:latin typeface="Calibri" panose="020F0502020204030204" pitchFamily="34" charset="0"/>
                <a:cs typeface="Calibri" panose="020F0502020204030204" pitchFamily="34" charset="0"/>
              </a:rPr>
              <a:t>Start all values at zero degrees (don’t rotate circle or pie charts)</a:t>
            </a:r>
          </a:p>
          <a:p>
            <a:pPr marL="457200" indent="-457200" rtl="0">
              <a:buFont typeface="Arial" panose="020B0604020202020204" pitchFamily="34" charset="0"/>
              <a:buChar char="•"/>
            </a:pPr>
            <a:r>
              <a:rPr lang="fr-FR" sz="2400">
                <a:solidFill>
                  <a:schemeClr val="tx1"/>
                </a:solidFill>
                <a:highlight>
                  <a:srgbClr val="FCE2BA"/>
                </a:highlight>
                <a:latin typeface="Calibri" panose="020F0502020204030204" pitchFamily="34" charset="0"/>
                <a:cs typeface="Calibri" panose="020F0502020204030204" pitchFamily="34" charset="0"/>
              </a:rPr>
              <a:t>Start with the darkest value and move, counter-clockwise, towards lightest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9789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5247491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533718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090535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59165880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7392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mber_title 1">
    <p:bg>
      <p:bgPr>
        <a:solidFill>
          <a:srgbClr val="FDFAF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accent2"/>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solidFill>
                  <a:schemeClr val="tx1"/>
                </a:solidFill>
              </a:defRPr>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5" name="Folded Corner 14">
            <a:extLst>
              <a:ext uri="{FF2B5EF4-FFF2-40B4-BE49-F238E27FC236}">
                <a16:creationId xmlns:a16="http://schemas.microsoft.com/office/drawing/2014/main" id="{1E7BAAE4-4C83-FB45-B5C5-E425D673F00B}"/>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replace text placeholder with your own copy.</a:t>
            </a:r>
          </a:p>
          <a:p>
            <a:pPr rtl="0"/>
            <a:r>
              <a:rPr lang="fr-FR"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61386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amber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4176AAF-05A2-7E43-828A-24DDA12AFB2D}"/>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4" y="6761748"/>
            <a:ext cx="6494564"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pic>
        <p:nvPicPr>
          <p:cNvPr id="11" name="Logo">
            <a:extLst>
              <a:ext uri="{FF2B5EF4-FFF2-40B4-BE49-F238E27FC236}">
                <a16:creationId xmlns:a16="http://schemas.microsoft.com/office/drawing/2014/main" id="{327273D1-3829-CE4D-AE45-2768C9834A4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F7B2A134-7FE4-D24D-AEFB-4523BB995303}"/>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2353856974"/>
      </p:ext>
    </p:extLst>
  </p:cSld>
  <p:clrMapOvr>
    <a:masterClrMapping/>
  </p:clrMapOvr>
  <p:hf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6644608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1295854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75078609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137135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967177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9048852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0572741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364724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7287491"/>
            <a:ext cx="14682788" cy="674985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on in palette to the right of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fr-FR"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a:solidFill>
                  <a:schemeClr val="tx1"/>
                </a:solidFill>
              </a:rPr>
              <a:t>Each line will/should rep. an item in the legend.</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a:solidFill>
                  <a:schemeClr val="tx1"/>
                </a:solidFill>
              </a:rPr>
              <a:t>Use a sequence of patterns (as shown in examples)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23243261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a:t>
            </a:r>
            <a:r>
              <a:rPr lang="fr-FR"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25103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3505201"/>
            <a:ext cx="9489949" cy="3638048"/>
          </a:xfrm>
          <a:noFill/>
        </p:spPr>
        <p:txBody>
          <a:bodyPr vert="horz" lIns="0" tIns="45720" rIns="0" bIns="45720" rtlCol="0" anchor="b" anchorCtr="0">
            <a:noAutofit/>
          </a:bodyPr>
          <a:lstStyle>
            <a:lvl1pPr>
              <a:defRPr lang="en-US" sz="9600">
                <a:solidFill>
                  <a:schemeClr val="accent1"/>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913797" cy="220237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sp>
        <p:nvSpPr>
          <p:cNvPr id="9" name="Folded Corner 8">
            <a:extLst>
              <a:ext uri="{FF2B5EF4-FFF2-40B4-BE49-F238E27FC236}">
                <a16:creationId xmlns:a16="http://schemas.microsoft.com/office/drawing/2014/main" id="{5C0D8586-D378-0E4B-B8D4-703816AE0BED}"/>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096D4F16-1881-614C-B283-BB2919C25DF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Tree>
    <p:extLst>
      <p:ext uri="{BB962C8B-B14F-4D97-AF65-F5344CB8AC3E}">
        <p14:creationId xmlns:p14="http://schemas.microsoft.com/office/powerpoint/2010/main" val="211183766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83089304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fr-FR" sz="2400" b="0" i="0" u="none" strike="noStrike" kern="1200" cap="none" normalizeH="0" baseline="0">
                <a:ln>
                  <a:noFill/>
                </a:ln>
                <a:solidFill>
                  <a:srgbClr val="000000"/>
                </a:solidFill>
                <a:effectLst/>
                <a:uLnTx/>
                <a:uFillTx/>
                <a:latin typeface="Source Sans Pro" charset="0"/>
                <a:ea typeface="+mn-ea"/>
                <a:cs typeface="+mn-cs"/>
              </a:rPr>
              <a:t>They are available </a:t>
            </a:r>
            <a:r>
              <a:rPr lang="fr-FR" sz="2400">
                <a:solidFill>
                  <a:srgbClr val="000000"/>
                </a:solidFill>
                <a:latin typeface="Source Sans Pro" charset="0"/>
              </a:rPr>
              <a:t>to eyedrop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731567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2710403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12130360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on in palette to the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Warm</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386510930"/>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accent6"/>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22799074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fr-FR" sz="2400" b="0" i="0" u="none" strike="noStrike" kern="1200" cap="none" normalizeH="0" baseline="0">
                <a:ln>
                  <a:noFill/>
                </a:ln>
                <a:solidFill>
                  <a:srgbClr val="000000"/>
                </a:solidFill>
                <a:effectLst/>
                <a:uLnTx/>
                <a:uFillTx/>
                <a:latin typeface="Source Sans Pro" charset="0"/>
                <a:ea typeface="+mn-ea"/>
                <a:cs typeface="+mn-cs"/>
              </a:rPr>
              <a:t>They are available </a:t>
            </a:r>
            <a:r>
              <a:rPr lang="fr-FR" sz="2400">
                <a:solidFill>
                  <a:srgbClr val="000000"/>
                </a:solidFill>
                <a:latin typeface="Source Sans Pro" charset="0"/>
              </a:rPr>
              <a:t>to eyedrop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28294440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518400"/>
            <a:ext cx="14362771" cy="7039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77232756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68700282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282024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mber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4171949"/>
            <a:ext cx="9489949" cy="2971299"/>
          </a:xfrm>
          <a:noFill/>
        </p:spPr>
        <p:txBody>
          <a:bodyPr vert="horz" lIns="0" tIns="45720" rIns="0" bIns="45720" rtlCol="0" anchor="b" anchorCtr="0">
            <a:noAutofit/>
          </a:bodyPr>
          <a:lstStyle>
            <a:lvl1pPr>
              <a:defRPr lang="en-US" sz="960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791877" cy="218332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pic>
        <p:nvPicPr>
          <p:cNvPr id="9" name="Logo">
            <a:extLst>
              <a:ext uri="{FF2B5EF4-FFF2-40B4-BE49-F238E27FC236}">
                <a16:creationId xmlns:a16="http://schemas.microsoft.com/office/drawing/2014/main" id="{0AD05BDE-EFDD-AA41-80FC-0B0DC563F70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68E9C3D3-C2D2-1C44-AFEE-759C2FD5071F}"/>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07454927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36115409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94883307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07010372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33318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83178540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4640425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08581395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735515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0976886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5991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3505201"/>
            <a:ext cx="9489949" cy="3638048"/>
          </a:xfrm>
          <a:noFill/>
        </p:spPr>
        <p:txBody>
          <a:bodyPr vert="horz" lIns="0" tIns="45720" rIns="0" bIns="45720" rtlCol="0" anchor="b" anchorCtr="0">
            <a:noAutofit/>
          </a:bodyPr>
          <a:lstStyle>
            <a:lvl1pPr>
              <a:defRPr lang="en-US" sz="9600">
                <a:solidFill>
                  <a:schemeClr val="tx2"/>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883317" cy="220237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pic>
        <p:nvPicPr>
          <p:cNvPr id="9" name="Logo">
            <a:extLst>
              <a:ext uri="{FF2B5EF4-FFF2-40B4-BE49-F238E27FC236}">
                <a16:creationId xmlns:a16="http://schemas.microsoft.com/office/drawing/2014/main" id="{29D43188-80B6-CD4D-9A21-70C90178E2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2BAC5DDF-A655-3541-8A38-F5F040E08CB3}"/>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229331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3076657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6857999"/>
            <a:ext cx="14682788" cy="6320358"/>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on in palette to the right of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fr-FR"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a:solidFill>
                  <a:schemeClr val="tx1"/>
                </a:solidFill>
              </a:rPr>
              <a:t>Each line will/should rep. an item in the legend.  </a:t>
            </a:r>
            <a:r>
              <a:rPr kumimoji="0" lang="fr-FR" sz="2400" b="0" i="0" u="none" strike="noStrike" kern="1200" cap="none" normalizeH="0" baseline="0">
                <a:ln>
                  <a:noFill/>
                </a:ln>
                <a:solidFill>
                  <a:srgbClr val="000000"/>
                </a:solidFill>
                <a:effectLst/>
                <a:uLnTx/>
                <a:uFillTx/>
                <a:latin typeface="Source Sans Pro" charset="0"/>
                <a:ea typeface="+mn-ea"/>
                <a:cs typeface="+mn-cs"/>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87133476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a:t>
            </a:r>
            <a:r>
              <a:rPr lang="fr-FR"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300468288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79191525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fr-FR" sz="2400" b="0" i="0" u="none" strike="noStrike" kern="1200" cap="none" normalizeH="0" baseline="0">
                <a:ln>
                  <a:noFill/>
                </a:ln>
                <a:solidFill>
                  <a:srgbClr val="000000"/>
                </a:solidFill>
                <a:effectLst/>
                <a:uLnTx/>
                <a:uFillTx/>
                <a:latin typeface="Source Sans Pro" charset="0"/>
                <a:ea typeface="+mn-ea"/>
                <a:cs typeface="+mn-cs"/>
              </a:rPr>
              <a:t>They are available </a:t>
            </a:r>
            <a:r>
              <a:rPr lang="fr-FR" sz="2400">
                <a:solidFill>
                  <a:srgbClr val="000000"/>
                </a:solidFill>
                <a:latin typeface="Source Sans Pro" charset="0"/>
              </a:rPr>
              <a:t>to eyedrop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9344646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135150874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358805029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on in palette to the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Warm</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90490744"/>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tx1"/>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20120305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fr-FR" sz="2400" b="0" i="0" u="none" strike="noStrike" kern="1200" cap="none" normalizeH="0" baseline="0">
                <a:ln>
                  <a:noFill/>
                </a:ln>
                <a:solidFill>
                  <a:srgbClr val="000000"/>
                </a:solidFill>
                <a:effectLst/>
                <a:uLnTx/>
                <a:uFillTx/>
                <a:latin typeface="Source Sans Pro" charset="0"/>
                <a:ea typeface="+mn-ea"/>
                <a:cs typeface="+mn-cs"/>
              </a:rPr>
              <a:t>They are available </a:t>
            </a:r>
            <a:r>
              <a:rPr lang="fr-FR" sz="2400">
                <a:solidFill>
                  <a:srgbClr val="000000"/>
                </a:solidFill>
                <a:latin typeface="Source Sans Pro" charset="0"/>
              </a:rPr>
              <a:t>to eyedrop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487130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3505201"/>
            <a:ext cx="9566149" cy="3638048"/>
          </a:xfrm>
          <a:noFill/>
        </p:spPr>
        <p:txBody>
          <a:bodyPr vert="horz" lIns="0" tIns="45720" rIns="0" bIns="45720" rtlCol="0" anchor="b" anchorCtr="0">
            <a:noAutofit/>
          </a:bodyPr>
          <a:lstStyle>
            <a:lvl1pPr>
              <a:defRPr lang="en-US" sz="9600">
                <a:solidFill>
                  <a:schemeClr val="accent3"/>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548037" cy="220237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pic>
        <p:nvPicPr>
          <p:cNvPr id="9" name="Logo">
            <a:extLst>
              <a:ext uri="{FF2B5EF4-FFF2-40B4-BE49-F238E27FC236}">
                <a16:creationId xmlns:a16="http://schemas.microsoft.com/office/drawing/2014/main" id="{39832A72-5040-BE45-A934-3C03CC2291A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4DD91685-D64A-C54F-B5AF-FF35646421F2}"/>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1070828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518400"/>
            <a:ext cx="14362771" cy="7039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8678127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79165105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8196091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4390066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38603643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0052119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15350803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55482230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88967320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16813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amber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3505201"/>
            <a:ext cx="9489949" cy="3638048"/>
          </a:xfrm>
          <a:noFill/>
        </p:spPr>
        <p:txBody>
          <a:bodyPr vert="horz" lIns="0" tIns="45720" rIns="0" bIns="45720" rtlCol="0" anchor="b" anchorCtr="0">
            <a:noAutofit/>
          </a:bodyPr>
          <a:lstStyle>
            <a:lvl1pPr>
              <a:defRPr lang="en-US" sz="960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791877" cy="220237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pic>
        <p:nvPicPr>
          <p:cNvPr id="9" name="Logo">
            <a:extLst>
              <a:ext uri="{FF2B5EF4-FFF2-40B4-BE49-F238E27FC236}">
                <a16:creationId xmlns:a16="http://schemas.microsoft.com/office/drawing/2014/main" id="{148F310D-874C-A545-B8AD-4ED154C787D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5724D573-2F9E-4848-B976-500133BF7CD4}"/>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 </a:t>
            </a:r>
            <a:r>
              <a:rPr lang="fr-FR"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7409027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9093710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5474877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3487208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84886480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6857999"/>
            <a:ext cx="14682788" cy="6320358"/>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on in palette to the right of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fr-FR"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a:solidFill>
                  <a:schemeClr val="tx1"/>
                </a:solidFill>
              </a:rPr>
              <a:t>Each line will/should rep. an item in the legend.  </a:t>
            </a:r>
            <a:r>
              <a:rPr kumimoji="0" lang="fr-FR" sz="2400" b="0" i="0" u="none" strike="noStrike" kern="1200" cap="none" normalizeH="0" baseline="0">
                <a:ln>
                  <a:noFill/>
                </a:ln>
                <a:solidFill>
                  <a:srgbClr val="000000"/>
                </a:solidFill>
                <a:effectLst/>
                <a:uLnTx/>
                <a:uFillTx/>
                <a:latin typeface="Source Sans Pro" charset="0"/>
                <a:ea typeface="+mn-ea"/>
                <a:cs typeface="+mn-cs"/>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3697788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a:t>
            </a:r>
            <a:r>
              <a:rPr lang="fr-FR"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409647537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401283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fr-FR" sz="2400" b="0" i="0" u="none" strike="noStrike" kern="1200" cap="none" normalizeH="0" baseline="0">
                <a:ln>
                  <a:noFill/>
                </a:ln>
                <a:solidFill>
                  <a:srgbClr val="000000"/>
                </a:solidFill>
                <a:effectLst/>
                <a:uLnTx/>
                <a:uFillTx/>
                <a:latin typeface="Source Sans Pro" charset="0"/>
                <a:ea typeface="+mn-ea"/>
                <a:cs typeface="+mn-cs"/>
              </a:rPr>
              <a:t>They are available </a:t>
            </a:r>
            <a:r>
              <a:rPr lang="fr-FR" sz="2400">
                <a:solidFill>
                  <a:srgbClr val="000000"/>
                </a:solidFill>
                <a:latin typeface="Source Sans Pro" charset="0"/>
              </a:rPr>
              <a:t>to eyedrop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3224385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29301967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2153315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_title and image 4">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42C14-4984-9141-AC18-0956B6FADA3C}"/>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4" name="Picture Placeholder 23">
            <a:extLst>
              <a:ext uri="{FF2B5EF4-FFF2-40B4-BE49-F238E27FC236}">
                <a16:creationId xmlns:a16="http://schemas.microsoft.com/office/drawing/2014/main" id="{E9341416-85D2-6C45-A8A2-F011ED574127}"/>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sp>
        <p:nvSpPr>
          <p:cNvPr id="9" name="Freeform 8">
            <a:extLst>
              <a:ext uri="{FF2B5EF4-FFF2-40B4-BE49-F238E27FC236}">
                <a16:creationId xmlns:a16="http://schemas.microsoft.com/office/drawing/2014/main" id="{8CD66243-A727-ED45-B574-E48FD16DA03E}"/>
              </a:ext>
              <a:ext uri="{C183D7F6-B498-43B3-948B-1728B52AA6E4}">
                <adec:decorative xmlns:adec="http://schemas.microsoft.com/office/drawing/2017/decorative" val="1"/>
              </a:ext>
            </a:extLst>
          </p:cNvPr>
          <p:cNvSpPr/>
          <p:nvPr userDrawn="1"/>
        </p:nvSpPr>
        <p:spPr>
          <a:xfrm>
            <a:off x="2261507" y="3141824"/>
            <a:ext cx="1506929" cy="7432353"/>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2" name="Title 11">
            <a:extLst>
              <a:ext uri="{FF2B5EF4-FFF2-40B4-BE49-F238E27FC236}">
                <a16:creationId xmlns:a16="http://schemas.microsoft.com/office/drawing/2014/main" id="{61554924-C8A9-D24E-997F-DA6F62DFDD36}"/>
              </a:ext>
            </a:extLst>
          </p:cNvPr>
          <p:cNvSpPr>
            <a:spLocks noGrp="1"/>
          </p:cNvSpPr>
          <p:nvPr userDrawn="1">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accent1"/>
                </a:solidFill>
                <a:ea typeface="+mn-ea"/>
                <a:cs typeface="+mn-cs"/>
              </a:defRPr>
            </a:lvl1pPr>
          </a:lstStyle>
          <a:p>
            <a:pPr marL="0" lvl="0" indent="0">
              <a:spcBef>
                <a:spcPts val="2000"/>
              </a:spcBef>
              <a:buFontTx/>
            </a:pPr>
            <a:r>
              <a:rPr lang="en-US"/>
              <a:t>Enter slide title here in two lines</a:t>
            </a:r>
          </a:p>
        </p:txBody>
      </p:sp>
      <p:sp>
        <p:nvSpPr>
          <p:cNvPr id="7" name="Text Placeholder 17">
            <a:extLst>
              <a:ext uri="{FF2B5EF4-FFF2-40B4-BE49-F238E27FC236}">
                <a16:creationId xmlns:a16="http://schemas.microsoft.com/office/drawing/2014/main" id="{57CB4192-2D78-B642-8E4A-935DBA256C37}"/>
              </a:ext>
            </a:extLst>
          </p:cNvPr>
          <p:cNvSpPr>
            <a:spLocks noGrp="1"/>
          </p:cNvSpPr>
          <p:nvPr userDrawn="1">
            <p:ph type="body" sz="quarter" idx="13" hasCustomPrompt="1"/>
          </p:nvPr>
        </p:nvSpPr>
        <p:spPr>
          <a:xfrm>
            <a:off x="14035410" y="7116776"/>
            <a:ext cx="8749979"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11" name="Folded Corner 10">
            <a:extLst>
              <a:ext uri="{FF2B5EF4-FFF2-40B4-BE49-F238E27FC236}">
                <a16:creationId xmlns:a16="http://schemas.microsoft.com/office/drawing/2014/main" id="{B0E8D85E-D782-194C-B0A1-AD06F240BDAD}"/>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Image Layout Option</a:t>
            </a:r>
            <a:r>
              <a:rPr lang="fr-FR"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fr-FR"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ACAF39D2-F325-384E-AD0F-35700A4085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Tree>
    <p:extLst>
      <p:ext uri="{BB962C8B-B14F-4D97-AF65-F5344CB8AC3E}">
        <p14:creationId xmlns:p14="http://schemas.microsoft.com/office/powerpoint/2010/main" val="91194182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on in palette to the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Warm</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2194976"/>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tx1"/>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59384991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fr-FR" sz="2400" b="0" i="0" u="none" strike="noStrike" kern="1200" cap="none" normalizeH="0" baseline="0">
                <a:ln>
                  <a:noFill/>
                </a:ln>
                <a:solidFill>
                  <a:srgbClr val="000000"/>
                </a:solidFill>
                <a:effectLst/>
                <a:uLnTx/>
                <a:uFillTx/>
                <a:latin typeface="Source Sans Pro" charset="0"/>
                <a:ea typeface="+mn-ea"/>
                <a:cs typeface="+mn-cs"/>
              </a:rPr>
              <a:t>They are available </a:t>
            </a:r>
            <a:r>
              <a:rPr lang="fr-FR" sz="2400">
                <a:solidFill>
                  <a:srgbClr val="000000"/>
                </a:solidFill>
                <a:latin typeface="Source Sans Pro" charset="0"/>
              </a:rPr>
              <a:t>to eyedrop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6258829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518400"/>
            <a:ext cx="14362771" cy="7039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63655283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829040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7123107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6069196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4813417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5481351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754566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mber_title and image 4">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35ACCF7-3C47-BB4F-AF7F-71F0B4AB44D7}"/>
              </a:ext>
              <a:ext uri="{C183D7F6-B498-43B3-948B-1728B52AA6E4}">
                <adec:decorative xmlns:adec="http://schemas.microsoft.com/office/drawing/2017/decorative" val="1"/>
              </a:ext>
            </a:extLst>
          </p:cNvPr>
          <p:cNvGrpSpPr/>
          <p:nvPr userDrawn="1"/>
        </p:nvGrpSpPr>
        <p:grpSpPr>
          <a:xfrm>
            <a:off x="9236" y="0"/>
            <a:ext cx="3759200" cy="13715999"/>
            <a:chOff x="9236" y="0"/>
            <a:chExt cx="3759200" cy="13715999"/>
          </a:xfrm>
        </p:grpSpPr>
        <p:sp>
          <p:nvSpPr>
            <p:cNvPr id="20" name="Rectangle 19">
              <a:extLst>
                <a:ext uri="{FF2B5EF4-FFF2-40B4-BE49-F238E27FC236}">
                  <a16:creationId xmlns:a16="http://schemas.microsoft.com/office/drawing/2014/main" id="{1D2C9B0F-FBE2-8C48-B5B1-3C3885F3BDDE}"/>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1" name="Freeform 20">
              <a:extLst>
                <a:ext uri="{FF2B5EF4-FFF2-40B4-BE49-F238E27FC236}">
                  <a16:creationId xmlns:a16="http://schemas.microsoft.com/office/drawing/2014/main" id="{C4E92395-EB86-874A-B076-AF17357782A7}"/>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22" name="Title 11">
            <a:extLst>
              <a:ext uri="{FF2B5EF4-FFF2-40B4-BE49-F238E27FC236}">
                <a16:creationId xmlns:a16="http://schemas.microsoft.com/office/drawing/2014/main" id="{514407B6-6008-9F4D-AA8B-50D1AAD03286}"/>
              </a:ext>
            </a:extLst>
          </p:cNvPr>
          <p:cNvSpPr>
            <a:spLocks noGrp="1"/>
          </p:cNvSpPr>
          <p:nvPr>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accent2"/>
                </a:solidFill>
                <a:ea typeface="+mn-ea"/>
                <a:cs typeface="+mn-cs"/>
              </a:defRPr>
            </a:lvl1pPr>
          </a:lstStyle>
          <a:p>
            <a:pPr marL="0" lvl="0" indent="0">
              <a:spcBef>
                <a:spcPts val="2000"/>
              </a:spcBef>
              <a:buFontTx/>
            </a:pPr>
            <a:r>
              <a:rPr lang="en-US"/>
              <a:t>Enter slide title here in two lines</a:t>
            </a:r>
          </a:p>
        </p:txBody>
      </p:sp>
      <p:sp>
        <p:nvSpPr>
          <p:cNvPr id="23" name="Text Placeholder 17">
            <a:extLst>
              <a:ext uri="{FF2B5EF4-FFF2-40B4-BE49-F238E27FC236}">
                <a16:creationId xmlns:a16="http://schemas.microsoft.com/office/drawing/2014/main" id="{38DC42F4-9C2A-C947-A0DC-D7173E28B10B}"/>
              </a:ext>
            </a:extLst>
          </p:cNvPr>
          <p:cNvSpPr>
            <a:spLocks noGrp="1"/>
          </p:cNvSpPr>
          <p:nvPr>
            <p:ph type="body" sz="quarter" idx="13" hasCustomPrompt="1"/>
          </p:nvPr>
        </p:nvSpPr>
        <p:spPr>
          <a:xfrm>
            <a:off x="14035410" y="7116776"/>
            <a:ext cx="8749979" cy="2620699"/>
          </a:xfrm>
        </p:spPr>
        <p:txBody>
          <a:bodyPr>
            <a:normAutofit/>
          </a:bodyPr>
          <a:lstStyle>
            <a:lvl1pPr marL="0" marR="0" indent="0" algn="l" defTabSz="1828800" rtl="0" eaLnBrk="1" fontAlgn="auto" latinLnBrk="0" hangingPunct="1">
              <a:lnSpc>
                <a:spcPts val="6480"/>
              </a:lnSpc>
              <a:spcBef>
                <a:spcPts val="2000"/>
              </a:spcBef>
              <a:spcAft>
                <a:spcPts val="0"/>
              </a:spcAft>
              <a:buClrTx/>
              <a:buSzTx/>
              <a:buFontTx/>
              <a:buNone/>
              <a:tabLst/>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11" name="Picture Placeholder 10">
            <a:extLst>
              <a:ext uri="{FF2B5EF4-FFF2-40B4-BE49-F238E27FC236}">
                <a16:creationId xmlns:a16="http://schemas.microsoft.com/office/drawing/2014/main" id="{4CD03B56-B78A-F24B-A129-AC70C0AC20CF}"/>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pic>
        <p:nvPicPr>
          <p:cNvPr id="10" name="Logo">
            <a:extLst>
              <a:ext uri="{FF2B5EF4-FFF2-40B4-BE49-F238E27FC236}">
                <a16:creationId xmlns:a16="http://schemas.microsoft.com/office/drawing/2014/main" id="{003D7295-9545-F24F-8F14-F3CC78657B5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51F6B6A3-D643-DB42-AB20-10543BF2132F}"/>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Image Layout Option</a:t>
            </a:r>
            <a:r>
              <a:rPr lang="fr-FR"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fr-FR"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3877730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6881094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05449969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5995451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3367175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7896839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6291964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7995239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6857999"/>
            <a:ext cx="14682788" cy="6320358"/>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on in palette to the right of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fr-FR"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a:solidFill>
                  <a:schemeClr val="tx1"/>
                </a:solidFill>
              </a:rPr>
              <a:t>Each line will/should rep. an item in the legend.  </a:t>
            </a:r>
            <a:r>
              <a:rPr kumimoji="0" lang="fr-FR" sz="2400" b="0" i="0" u="none" strike="noStrike" kern="1200" cap="none" normalizeH="0" baseline="0">
                <a:ln>
                  <a:noFill/>
                </a:ln>
                <a:solidFill>
                  <a:srgbClr val="000000"/>
                </a:solidFill>
                <a:effectLst/>
                <a:uLnTx/>
                <a:uFillTx/>
                <a:latin typeface="Source Sans Pro" charset="0"/>
                <a:ea typeface="+mn-ea"/>
                <a:cs typeface="+mn-cs"/>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1529706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a:t>
            </a:r>
            <a:r>
              <a:rPr lang="fr-FR"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148026879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53286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_title and image 4">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504754B-2E3B-F142-98BF-7F9381505D4F}"/>
              </a:ext>
              <a:ext uri="{C183D7F6-B498-43B3-948B-1728B52AA6E4}">
                <adec:decorative xmlns:adec="http://schemas.microsoft.com/office/drawing/2017/decorative" val="1"/>
              </a:ext>
            </a:extLst>
          </p:cNvPr>
          <p:cNvGrpSpPr/>
          <p:nvPr userDrawn="1"/>
        </p:nvGrpSpPr>
        <p:grpSpPr>
          <a:xfrm>
            <a:off x="9236" y="0"/>
            <a:ext cx="3759200" cy="13715999"/>
            <a:chOff x="9236" y="0"/>
            <a:chExt cx="3759200" cy="13715999"/>
          </a:xfrm>
          <a:solidFill>
            <a:schemeClr val="tx2"/>
          </a:solidFill>
        </p:grpSpPr>
        <p:sp>
          <p:nvSpPr>
            <p:cNvPr id="13" name="Rectangle 12">
              <a:extLst>
                <a:ext uri="{FF2B5EF4-FFF2-40B4-BE49-F238E27FC236}">
                  <a16:creationId xmlns:a16="http://schemas.microsoft.com/office/drawing/2014/main" id="{7A070FD8-1A59-0F4F-9C1F-157AA05E0C65}"/>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4" name="Freeform 13">
              <a:extLst>
                <a:ext uri="{FF2B5EF4-FFF2-40B4-BE49-F238E27FC236}">
                  <a16:creationId xmlns:a16="http://schemas.microsoft.com/office/drawing/2014/main" id="{29A2F08E-1CD2-1E42-844F-7EFE80C2AE4C}"/>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15" name="Title 11">
            <a:extLst>
              <a:ext uri="{FF2B5EF4-FFF2-40B4-BE49-F238E27FC236}">
                <a16:creationId xmlns:a16="http://schemas.microsoft.com/office/drawing/2014/main" id="{8DDD9790-A385-FC41-AB77-BD2F12DEC0BA}"/>
              </a:ext>
            </a:extLst>
          </p:cNvPr>
          <p:cNvSpPr>
            <a:spLocks noGrp="1"/>
          </p:cNvSpPr>
          <p:nvPr>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tx2"/>
                </a:solidFill>
                <a:ea typeface="+mn-ea"/>
                <a:cs typeface="+mn-cs"/>
              </a:defRPr>
            </a:lvl1pPr>
          </a:lstStyle>
          <a:p>
            <a:pPr marL="0" lvl="0" indent="0">
              <a:spcBef>
                <a:spcPts val="2000"/>
              </a:spcBef>
              <a:buFontTx/>
            </a:pPr>
            <a:r>
              <a:rPr lang="en-US"/>
              <a:t>Enter slide title here in two lines</a:t>
            </a:r>
          </a:p>
        </p:txBody>
      </p:sp>
      <p:sp>
        <p:nvSpPr>
          <p:cNvPr id="16" name="Text Placeholder 17">
            <a:extLst>
              <a:ext uri="{FF2B5EF4-FFF2-40B4-BE49-F238E27FC236}">
                <a16:creationId xmlns:a16="http://schemas.microsoft.com/office/drawing/2014/main" id="{A73A5716-1A71-6E47-BA7C-6C2841CE7A24}"/>
              </a:ext>
            </a:extLst>
          </p:cNvPr>
          <p:cNvSpPr>
            <a:spLocks noGrp="1"/>
          </p:cNvSpPr>
          <p:nvPr>
            <p:ph type="body" sz="quarter" idx="13" hasCustomPrompt="1"/>
          </p:nvPr>
        </p:nvSpPr>
        <p:spPr>
          <a:xfrm>
            <a:off x="14035410" y="7116776"/>
            <a:ext cx="8749979"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12" name="Picture Placeholder 11">
            <a:extLst>
              <a:ext uri="{FF2B5EF4-FFF2-40B4-BE49-F238E27FC236}">
                <a16:creationId xmlns:a16="http://schemas.microsoft.com/office/drawing/2014/main" id="{3FDEA5C4-4777-B44C-856A-8A740352C17E}"/>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pic>
        <p:nvPicPr>
          <p:cNvPr id="11" name="Logo">
            <a:extLst>
              <a:ext uri="{FF2B5EF4-FFF2-40B4-BE49-F238E27FC236}">
                <a16:creationId xmlns:a16="http://schemas.microsoft.com/office/drawing/2014/main" id="{02C9B188-676F-5B40-9F96-F34C176BA33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7" name="Folded Corner 16">
            <a:extLst>
              <a:ext uri="{FF2B5EF4-FFF2-40B4-BE49-F238E27FC236}">
                <a16:creationId xmlns:a16="http://schemas.microsoft.com/office/drawing/2014/main" id="{A6E84270-BB12-0A46-B75C-11B8E813C444}"/>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Image Layout Option</a:t>
            </a:r>
            <a:r>
              <a:rPr lang="fr-FR"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fr-FR"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56208556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fr-FR" sz="2400" b="0" i="0" u="none" strike="noStrike" kern="1200" cap="none" normalizeH="0" baseline="0">
                <a:ln>
                  <a:noFill/>
                </a:ln>
                <a:solidFill>
                  <a:srgbClr val="000000"/>
                </a:solidFill>
                <a:effectLst/>
                <a:uLnTx/>
                <a:uFillTx/>
                <a:latin typeface="Source Sans Pro" charset="0"/>
                <a:ea typeface="+mn-ea"/>
                <a:cs typeface="+mn-cs"/>
              </a:rPr>
              <a:t>They are available </a:t>
            </a:r>
            <a:r>
              <a:rPr lang="fr-FR" sz="2400">
                <a:solidFill>
                  <a:srgbClr val="000000"/>
                </a:solidFill>
                <a:latin typeface="Source Sans Pro" charset="0"/>
              </a:rPr>
              <a:t>to eyedrop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7648356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102435349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9189160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on in palette to the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Warm</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50338249"/>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tx1"/>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081953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fr-FR" sz="2400" b="0" i="0" u="none" strike="noStrike" kern="1200" cap="none" normalizeH="0" baseline="0">
                <a:ln>
                  <a:noFill/>
                </a:ln>
                <a:solidFill>
                  <a:srgbClr val="000000"/>
                </a:solidFill>
                <a:effectLst/>
                <a:uLnTx/>
                <a:uFillTx/>
                <a:latin typeface="Source Sans Pro" charset="0"/>
                <a:ea typeface="+mn-ea"/>
                <a:cs typeface="+mn-cs"/>
              </a:rPr>
              <a:t>They are available </a:t>
            </a:r>
            <a:r>
              <a:rPr lang="fr-FR" sz="2400">
                <a:solidFill>
                  <a:srgbClr val="000000"/>
                </a:solidFill>
                <a:latin typeface="Source Sans Pro" charset="0"/>
              </a:rPr>
              <a:t>to eyedrop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54929539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518400"/>
            <a:ext cx="14362771" cy="7039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7354398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9683161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7129188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605895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_title and image 4">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9A58D8-67F6-AB45-B61D-9846841E8FC6}"/>
              </a:ext>
              <a:ext uri="{C183D7F6-B498-43B3-948B-1728B52AA6E4}">
                <adec:decorative xmlns:adec="http://schemas.microsoft.com/office/drawing/2017/decorative" val="1"/>
              </a:ext>
            </a:extLst>
          </p:cNvPr>
          <p:cNvGrpSpPr/>
          <p:nvPr userDrawn="1"/>
        </p:nvGrpSpPr>
        <p:grpSpPr>
          <a:xfrm>
            <a:off x="9236" y="0"/>
            <a:ext cx="3759200" cy="13715999"/>
            <a:chOff x="9236" y="0"/>
            <a:chExt cx="3759200" cy="13715999"/>
          </a:xfrm>
        </p:grpSpPr>
        <p:sp>
          <p:nvSpPr>
            <p:cNvPr id="12" name="Rectangle 11">
              <a:extLst>
                <a:ext uri="{FF2B5EF4-FFF2-40B4-BE49-F238E27FC236}">
                  <a16:creationId xmlns:a16="http://schemas.microsoft.com/office/drawing/2014/main" id="{334C05AE-61FE-F845-90A8-0A052B3E7D79}"/>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2EDE6"/>
                </a:solidFill>
                <a:latin typeface="Community Light" panose="02000303040000020003" pitchFamily="2" charset="0"/>
              </a:endParaRPr>
            </a:p>
          </p:txBody>
        </p:sp>
        <p:sp>
          <p:nvSpPr>
            <p:cNvPr id="14" name="Freeform 13">
              <a:extLst>
                <a:ext uri="{FF2B5EF4-FFF2-40B4-BE49-F238E27FC236}">
                  <a16:creationId xmlns:a16="http://schemas.microsoft.com/office/drawing/2014/main" id="{752021BB-4AC5-E547-8B1C-95616D4FC233}"/>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solidFill>
                  <a:srgbClr val="F2EDE6"/>
                </a:solidFill>
              </a:endParaRPr>
            </a:p>
          </p:txBody>
        </p:sp>
      </p:grpSp>
      <p:sp>
        <p:nvSpPr>
          <p:cNvPr id="15" name="Title 11">
            <a:extLst>
              <a:ext uri="{FF2B5EF4-FFF2-40B4-BE49-F238E27FC236}">
                <a16:creationId xmlns:a16="http://schemas.microsoft.com/office/drawing/2014/main" id="{536CBD41-B8D8-0E46-B38D-A8C717C306CC}"/>
              </a:ext>
            </a:extLst>
          </p:cNvPr>
          <p:cNvSpPr>
            <a:spLocks noGrp="1"/>
          </p:cNvSpPr>
          <p:nvPr>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bg2"/>
                </a:solidFill>
                <a:ea typeface="+mn-ea"/>
                <a:cs typeface="+mn-cs"/>
              </a:defRPr>
            </a:lvl1pPr>
          </a:lstStyle>
          <a:p>
            <a:pPr marL="0" lvl="0" indent="0">
              <a:spcBef>
                <a:spcPts val="2000"/>
              </a:spcBef>
              <a:buFontTx/>
            </a:pPr>
            <a:r>
              <a:rPr lang="en-US"/>
              <a:t>Enter slide title here in two lines</a:t>
            </a:r>
          </a:p>
        </p:txBody>
      </p:sp>
      <p:sp>
        <p:nvSpPr>
          <p:cNvPr id="16" name="Text Placeholder 17">
            <a:extLst>
              <a:ext uri="{FF2B5EF4-FFF2-40B4-BE49-F238E27FC236}">
                <a16:creationId xmlns:a16="http://schemas.microsoft.com/office/drawing/2014/main" id="{D7A649BB-22F5-C645-AC39-37D58CC38698}"/>
              </a:ext>
            </a:extLst>
          </p:cNvPr>
          <p:cNvSpPr>
            <a:spLocks noGrp="1"/>
          </p:cNvSpPr>
          <p:nvPr>
            <p:ph type="body" sz="quarter" idx="13" hasCustomPrompt="1"/>
          </p:nvPr>
        </p:nvSpPr>
        <p:spPr>
          <a:xfrm>
            <a:off x="14035410" y="7116776"/>
            <a:ext cx="8749979"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2" name="TextBox 1">
            <a:extLst>
              <a:ext uri="{FF2B5EF4-FFF2-40B4-BE49-F238E27FC236}">
                <a16:creationId xmlns:a16="http://schemas.microsoft.com/office/drawing/2014/main" id="{07BAEA5F-91E5-C142-9F34-69D1836C466C}"/>
              </a:ext>
            </a:extLst>
          </p:cNvPr>
          <p:cNvSpPr txBox="1"/>
          <p:nvPr userDrawn="1"/>
        </p:nvSpPr>
        <p:spPr>
          <a:xfrm>
            <a:off x="34386253" y="-8373979"/>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8" name="Picture Placeholder 17">
            <a:extLst>
              <a:ext uri="{FF2B5EF4-FFF2-40B4-BE49-F238E27FC236}">
                <a16:creationId xmlns:a16="http://schemas.microsoft.com/office/drawing/2014/main" id="{A215BC2E-E9F2-514D-AF8B-2354A2B3B550}"/>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pic>
        <p:nvPicPr>
          <p:cNvPr id="13" name="Logo">
            <a:extLst>
              <a:ext uri="{FF2B5EF4-FFF2-40B4-BE49-F238E27FC236}">
                <a16:creationId xmlns:a16="http://schemas.microsoft.com/office/drawing/2014/main" id="{B3310DF0-1093-D343-9FBF-81B59E7B526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7" name="Folded Corner 16">
            <a:extLst>
              <a:ext uri="{FF2B5EF4-FFF2-40B4-BE49-F238E27FC236}">
                <a16:creationId xmlns:a16="http://schemas.microsoft.com/office/drawing/2014/main" id="{50DA27D6-46D0-5440-8488-CEEB998EDAAD}"/>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Image Layout Option</a:t>
            </a:r>
            <a:r>
              <a:rPr lang="fr-FR"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fr-FR"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75954612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93009789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1433786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9558929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9023120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427212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0429084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4999902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72477186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3406439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71274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_title 1">
    <p:bg>
      <p:bgPr>
        <a:solidFill>
          <a:srgbClr val="FDFAF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tx2"/>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5" name="Folded Corner 14">
            <a:extLst>
              <a:ext uri="{FF2B5EF4-FFF2-40B4-BE49-F238E27FC236}">
                <a16:creationId xmlns:a16="http://schemas.microsoft.com/office/drawing/2014/main" id="{87FBCB8B-D493-D548-AB85-4655C50DBAE9}"/>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replace text placeholder with your own copy.</a:t>
            </a:r>
          </a:p>
          <a:p>
            <a:pPr rtl="0"/>
            <a:r>
              <a:rPr lang="fr-FR"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018756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amber_title and image 4">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E888362-C886-AB42-8E2B-A047CFEECAD6}"/>
              </a:ext>
              <a:ext uri="{C183D7F6-B498-43B3-948B-1728B52AA6E4}">
                <adec:decorative xmlns:adec="http://schemas.microsoft.com/office/drawing/2017/decorative" val="1"/>
              </a:ext>
            </a:extLst>
          </p:cNvPr>
          <p:cNvGrpSpPr/>
          <p:nvPr userDrawn="1"/>
        </p:nvGrpSpPr>
        <p:grpSpPr>
          <a:xfrm>
            <a:off x="9236" y="0"/>
            <a:ext cx="3759200" cy="13715999"/>
            <a:chOff x="9236" y="0"/>
            <a:chExt cx="3759200" cy="13715999"/>
          </a:xfrm>
        </p:grpSpPr>
        <p:sp>
          <p:nvSpPr>
            <p:cNvPr id="13" name="Rectangle 12">
              <a:extLst>
                <a:ext uri="{FF2B5EF4-FFF2-40B4-BE49-F238E27FC236}">
                  <a16:creationId xmlns:a16="http://schemas.microsoft.com/office/drawing/2014/main" id="{5420D07D-30A7-974C-9527-E05816E9ACDB}"/>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4" name="Freeform 13">
              <a:extLst>
                <a:ext uri="{FF2B5EF4-FFF2-40B4-BE49-F238E27FC236}">
                  <a16:creationId xmlns:a16="http://schemas.microsoft.com/office/drawing/2014/main" id="{92454B7B-2F70-5C46-A3D6-E07D57CD06A3}"/>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15" name="Title 11">
            <a:extLst>
              <a:ext uri="{FF2B5EF4-FFF2-40B4-BE49-F238E27FC236}">
                <a16:creationId xmlns:a16="http://schemas.microsoft.com/office/drawing/2014/main" id="{BC81A0B8-8054-0D47-8837-A884E4FFD534}"/>
              </a:ext>
            </a:extLst>
          </p:cNvPr>
          <p:cNvSpPr>
            <a:spLocks noGrp="1"/>
          </p:cNvSpPr>
          <p:nvPr>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accent2"/>
                </a:solidFill>
                <a:ea typeface="+mn-ea"/>
                <a:cs typeface="+mn-cs"/>
              </a:defRPr>
            </a:lvl1pPr>
          </a:lstStyle>
          <a:p>
            <a:pPr marL="0" lvl="0" indent="0">
              <a:spcBef>
                <a:spcPts val="2000"/>
              </a:spcBef>
              <a:buFontTx/>
            </a:pPr>
            <a:r>
              <a:rPr lang="en-US"/>
              <a:t>Enter slide title here in two lines</a:t>
            </a:r>
          </a:p>
        </p:txBody>
      </p:sp>
      <p:sp>
        <p:nvSpPr>
          <p:cNvPr id="16" name="Text Placeholder 17">
            <a:extLst>
              <a:ext uri="{FF2B5EF4-FFF2-40B4-BE49-F238E27FC236}">
                <a16:creationId xmlns:a16="http://schemas.microsoft.com/office/drawing/2014/main" id="{B5DF0057-100B-1D45-85C8-35AE0BAA2945}"/>
              </a:ext>
            </a:extLst>
          </p:cNvPr>
          <p:cNvSpPr>
            <a:spLocks noGrp="1"/>
          </p:cNvSpPr>
          <p:nvPr>
            <p:ph type="body" sz="quarter" idx="13" hasCustomPrompt="1"/>
          </p:nvPr>
        </p:nvSpPr>
        <p:spPr>
          <a:xfrm>
            <a:off x="14035410" y="7116776"/>
            <a:ext cx="8749979"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11" name="Picture Placeholder 10">
            <a:extLst>
              <a:ext uri="{FF2B5EF4-FFF2-40B4-BE49-F238E27FC236}">
                <a16:creationId xmlns:a16="http://schemas.microsoft.com/office/drawing/2014/main" id="{A756B464-D8AE-6340-A54B-C589E6E52ECC}"/>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pic>
        <p:nvPicPr>
          <p:cNvPr id="10" name="Logo">
            <a:extLst>
              <a:ext uri="{FF2B5EF4-FFF2-40B4-BE49-F238E27FC236}">
                <a16:creationId xmlns:a16="http://schemas.microsoft.com/office/drawing/2014/main" id="{448BA539-73AE-BA4B-8ADA-61B2A1E4342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7" name="Folded Corner 16">
            <a:extLst>
              <a:ext uri="{FF2B5EF4-FFF2-40B4-BE49-F238E27FC236}">
                <a16:creationId xmlns:a16="http://schemas.microsoft.com/office/drawing/2014/main" id="{A7B728CB-3D38-9A4E-A479-ABB2B324CF55}"/>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Image Layout Option</a:t>
            </a:r>
            <a:r>
              <a:rPr lang="fr-FR"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fr-FR"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2916228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6857999"/>
            <a:ext cx="14682788" cy="6320358"/>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on in palette to the right of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fr-FR"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a:solidFill>
                  <a:schemeClr val="tx1"/>
                </a:solidFill>
              </a:rPr>
              <a:t>Each line will/should rep. an item in the legend.  </a:t>
            </a:r>
            <a:r>
              <a:rPr kumimoji="0" lang="fr-FR" sz="2400" b="0" i="0" u="none" strike="noStrike" kern="1200" cap="none" normalizeH="0" baseline="0">
                <a:ln>
                  <a:noFill/>
                </a:ln>
                <a:solidFill>
                  <a:srgbClr val="000000"/>
                </a:solidFill>
                <a:effectLst/>
                <a:uLnTx/>
                <a:uFillTx/>
                <a:latin typeface="Source Sans Pro" charset="0"/>
                <a:ea typeface="+mn-ea"/>
                <a:cs typeface="+mn-cs"/>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0988265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a:t>
            </a:r>
            <a:r>
              <a:rPr lang="fr-FR"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15066183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fr-FR" sz="2400">
                <a:solidFill>
                  <a:srgbClr val="000000"/>
                </a:solidFill>
              </a:rPr>
              <a:t>Focus your data by showing:</a:t>
            </a:r>
          </a:p>
          <a:p>
            <a:pPr marL="457200" indent="-457200" rtl="0">
              <a:buFont typeface="Arial" panose="020B0604020202020204" pitchFamily="34" charset="0"/>
              <a:buChar char="•"/>
            </a:pPr>
            <a:r>
              <a:rPr lang="fr-FR" sz="2400">
                <a:solidFill>
                  <a:srgbClr val="000000"/>
                </a:solidFill>
              </a:rPr>
              <a:t>6 or less for bar graphs</a:t>
            </a:r>
          </a:p>
          <a:p>
            <a:pPr marL="457200" indent="-457200" rtl="0">
              <a:buFont typeface="Arial" panose="020B0604020202020204" pitchFamily="34" charset="0"/>
              <a:buChar char="•"/>
            </a:pPr>
            <a:r>
              <a:rPr lang="fr-FR" sz="2400">
                <a:solidFill>
                  <a:srgbClr val="000000"/>
                </a:solidFill>
              </a:rPr>
              <a:t>4 or less for lines graphs</a:t>
            </a:r>
          </a:p>
          <a:p>
            <a:pPr marL="457200" indent="-457200" rtl="0">
              <a:buFont typeface="Arial" panose="020B0604020202020204" pitchFamily="34" charset="0"/>
              <a:buChar char="•"/>
            </a:pPr>
            <a:r>
              <a:rPr lang="fr-FR"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fr-FR" sz="2400">
                <a:solidFill>
                  <a:srgbClr val="000000"/>
                </a:solidFill>
                <a:latin typeface="Source Sans Pro" charset="0"/>
              </a:rPr>
              <a:t>to eyedrop below f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8790087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fr-FR"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fr-FR" sz="2400" b="0" i="0" u="none" strike="noStrike" kern="1200" cap="none" normalizeH="0" baseline="0">
                <a:ln>
                  <a:noFill/>
                </a:ln>
                <a:solidFill>
                  <a:srgbClr val="000000"/>
                </a:solidFill>
                <a:effectLst/>
                <a:uLnTx/>
                <a:uFillTx/>
                <a:latin typeface="Source Sans Pro" charset="0"/>
                <a:ea typeface="+mn-ea"/>
                <a:cs typeface="+mn-cs"/>
              </a:rPr>
              <a:t>They are available </a:t>
            </a:r>
            <a:r>
              <a:rPr lang="fr-FR" sz="2400">
                <a:solidFill>
                  <a:srgbClr val="000000"/>
                </a:solidFill>
                <a:latin typeface="Source Sans Pro" charset="0"/>
              </a:rPr>
              <a:t>to eyedrop below the canvas.</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Light</a:t>
            </a:r>
            <a:r>
              <a:rPr kumimoji="0" lang="fr-FR" sz="2400" b="1" i="0" u="none" strike="noStrike" kern="1200" cap="none" normalizeH="0" baseline="0">
                <a:ln>
                  <a:noFill/>
                </a:ln>
                <a:solidFill>
                  <a:srgbClr val="000000"/>
                </a:solidFill>
                <a:effectLst/>
                <a:uLnTx/>
                <a:uFillTx/>
                <a:latin typeface="Source Sans Pro" charset="0"/>
                <a:ea typeface="+mn-ea"/>
                <a:cs typeface="+mn-cs"/>
              </a:rPr>
              <a:t> </a:t>
            </a:r>
            <a:r>
              <a:rPr kumimoji="0" lang="fr-FR"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fr-FR"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fr-FR"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34251609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3836104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_title and image 5">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0FD15D4-43BC-9E4B-A5A7-40B14FF50D96}"/>
              </a:ext>
              <a:ext uri="{C183D7F6-B498-43B3-948B-1728B52AA6E4}">
                <adec:decorative xmlns:adec="http://schemas.microsoft.com/office/drawing/2017/decorative" val="1"/>
              </a:ext>
            </a:extLst>
          </p:cNvPr>
          <p:cNvSpPr/>
          <p:nvPr userDrawn="1"/>
        </p:nvSpPr>
        <p:spPr>
          <a:xfrm flipH="1">
            <a:off x="3743969" y="1538838"/>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D21881EB-41C7-D046-870E-756F67A2CBB5}"/>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accent1"/>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15" name="Text Placeholder 17">
            <a:extLst>
              <a:ext uri="{FF2B5EF4-FFF2-40B4-BE49-F238E27FC236}">
                <a16:creationId xmlns:a16="http://schemas.microsoft.com/office/drawing/2014/main" id="{09EEE842-BDB1-BC40-817A-F09D539D623F}"/>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7" name="Folded Corner 6">
            <a:extLst>
              <a:ext uri="{FF2B5EF4-FFF2-40B4-BE49-F238E27FC236}">
                <a16:creationId xmlns:a16="http://schemas.microsoft.com/office/drawing/2014/main" id="{02B61E83-48D7-1D43-A658-AF66197D5BA1}"/>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sp>
        <p:nvSpPr>
          <p:cNvPr id="8" name="Picture Placeholder 7">
            <a:extLst>
              <a:ext uri="{FF2B5EF4-FFF2-40B4-BE49-F238E27FC236}">
                <a16:creationId xmlns:a16="http://schemas.microsoft.com/office/drawing/2014/main" id="{CA68A181-0A51-6D43-AF6F-05F08AEFC47A}"/>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sp>
        <p:nvSpPr>
          <p:cNvPr id="9" name="Freeform 8">
            <a:extLst>
              <a:ext uri="{FF2B5EF4-FFF2-40B4-BE49-F238E27FC236}">
                <a16:creationId xmlns:a16="http://schemas.microsoft.com/office/drawing/2014/main" id="{A62C5586-1FEF-3C4D-AB27-7203A38C8AB2}"/>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Logo">
            <a:extLst>
              <a:ext uri="{FF2B5EF4-FFF2-40B4-BE49-F238E27FC236}">
                <a16:creationId xmlns:a16="http://schemas.microsoft.com/office/drawing/2014/main" id="{E5629F89-AE60-E84A-8D73-5AAD7AE6991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Tree>
    <p:extLst>
      <p:ext uri="{BB962C8B-B14F-4D97-AF65-F5344CB8AC3E}">
        <p14:creationId xmlns:p14="http://schemas.microsoft.com/office/powerpoint/2010/main" val="3139189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mber_title and image 5">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39A4D01-BF7E-3044-8521-AA78172E012C}"/>
              </a:ext>
              <a:ext uri="{C183D7F6-B498-43B3-948B-1728B52AA6E4}">
                <adec:decorative xmlns:adec="http://schemas.microsoft.com/office/drawing/2017/decorative" val="1"/>
              </a:ext>
            </a:extLst>
          </p:cNvPr>
          <p:cNvSpPr/>
          <p:nvPr userDrawn="1"/>
        </p:nvSpPr>
        <p:spPr>
          <a:xfrm flipH="1">
            <a:off x="3740187" y="1538838"/>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1">
            <a:extLst>
              <a:ext uri="{FF2B5EF4-FFF2-40B4-BE49-F238E27FC236}">
                <a16:creationId xmlns:a16="http://schemas.microsoft.com/office/drawing/2014/main" id="{332E49E1-BE6D-9944-B340-8D44A94E6B40}"/>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15" name="Freeform 14">
            <a:extLst>
              <a:ext uri="{FF2B5EF4-FFF2-40B4-BE49-F238E27FC236}">
                <a16:creationId xmlns:a16="http://schemas.microsoft.com/office/drawing/2014/main" id="{A96CF555-8D95-FD41-8314-6D681A948E2E}"/>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7BAE53F-3006-FD46-960B-49F0CBA2AF27}"/>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10" name="Picture Placeholder 7">
            <a:extLst>
              <a:ext uri="{FF2B5EF4-FFF2-40B4-BE49-F238E27FC236}">
                <a16:creationId xmlns:a16="http://schemas.microsoft.com/office/drawing/2014/main" id="{004F4C62-2A32-354F-AD6C-F1A8116868AA}"/>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sp>
        <p:nvSpPr>
          <p:cNvPr id="12" name="Folded Corner 11">
            <a:extLst>
              <a:ext uri="{FF2B5EF4-FFF2-40B4-BE49-F238E27FC236}">
                <a16:creationId xmlns:a16="http://schemas.microsoft.com/office/drawing/2014/main" id="{39FE23DF-DE78-504C-A68B-D9EA8119938D}"/>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pic>
        <p:nvPicPr>
          <p:cNvPr id="13" name="Logo">
            <a:extLst>
              <a:ext uri="{FF2B5EF4-FFF2-40B4-BE49-F238E27FC236}">
                <a16:creationId xmlns:a16="http://schemas.microsoft.com/office/drawing/2014/main" id="{06AD62E3-63F9-7148-8B8B-2B265392B03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Tree>
    <p:extLst>
      <p:ext uri="{BB962C8B-B14F-4D97-AF65-F5344CB8AC3E}">
        <p14:creationId xmlns:p14="http://schemas.microsoft.com/office/powerpoint/2010/main" val="1152828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_title and image 5">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FB05332-26F0-1B41-A2F5-7952E711107A}"/>
              </a:ext>
              <a:ext uri="{C183D7F6-B498-43B3-948B-1728B52AA6E4}">
                <adec:decorative xmlns:adec="http://schemas.microsoft.com/office/drawing/2017/decorative" val="1"/>
              </a:ext>
            </a:extLst>
          </p:cNvPr>
          <p:cNvSpPr/>
          <p:nvPr userDrawn="1"/>
        </p:nvSpPr>
        <p:spPr>
          <a:xfrm flipH="1">
            <a:off x="3718019"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BA"/>
              </a:solidFill>
            </a:endParaRPr>
          </a:p>
        </p:txBody>
      </p:sp>
      <p:sp>
        <p:nvSpPr>
          <p:cNvPr id="12" name="Title 1">
            <a:extLst>
              <a:ext uri="{FF2B5EF4-FFF2-40B4-BE49-F238E27FC236}">
                <a16:creationId xmlns:a16="http://schemas.microsoft.com/office/drawing/2014/main" id="{447FA71C-1875-3444-B2F6-EAACED3F396C}"/>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tx2"/>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13" name="Text Placeholder 17">
            <a:extLst>
              <a:ext uri="{FF2B5EF4-FFF2-40B4-BE49-F238E27FC236}">
                <a16:creationId xmlns:a16="http://schemas.microsoft.com/office/drawing/2014/main" id="{3771B648-5805-3344-BA06-1369626BAEE0}"/>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9" name="Freeform 8">
            <a:extLst>
              <a:ext uri="{FF2B5EF4-FFF2-40B4-BE49-F238E27FC236}">
                <a16:creationId xmlns:a16="http://schemas.microsoft.com/office/drawing/2014/main" id="{8BAA9D10-7CFD-D940-BD59-BB9C6D24E73F}"/>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7">
            <a:extLst>
              <a:ext uri="{FF2B5EF4-FFF2-40B4-BE49-F238E27FC236}">
                <a16:creationId xmlns:a16="http://schemas.microsoft.com/office/drawing/2014/main" id="{B1935EF1-FB0B-654C-845E-45CF9A07CEF1}"/>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sp>
        <p:nvSpPr>
          <p:cNvPr id="11" name="Freeform 10">
            <a:extLst>
              <a:ext uri="{FF2B5EF4-FFF2-40B4-BE49-F238E27FC236}">
                <a16:creationId xmlns:a16="http://schemas.microsoft.com/office/drawing/2014/main" id="{D04AA9F1-122C-E142-87E6-BB36FBE527CA}"/>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lded Corner 13">
            <a:extLst>
              <a:ext uri="{FF2B5EF4-FFF2-40B4-BE49-F238E27FC236}">
                <a16:creationId xmlns:a16="http://schemas.microsoft.com/office/drawing/2014/main" id="{ADB2DCB9-19BF-6D4A-954B-E73C7DF7CCCF}"/>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pic>
        <p:nvPicPr>
          <p:cNvPr id="16" name="Logo">
            <a:extLst>
              <a:ext uri="{FF2B5EF4-FFF2-40B4-BE49-F238E27FC236}">
                <a16:creationId xmlns:a16="http://schemas.microsoft.com/office/drawing/2014/main" id="{D964A6DD-96BD-A643-A230-04E0D200E83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Tree>
    <p:extLst>
      <p:ext uri="{BB962C8B-B14F-4D97-AF65-F5344CB8AC3E}">
        <p14:creationId xmlns:p14="http://schemas.microsoft.com/office/powerpoint/2010/main" val="2260020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_title and image 5">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838FE91-D9AE-8C41-85F2-32E639FFE230}"/>
              </a:ext>
              <a:ext uri="{C183D7F6-B498-43B3-948B-1728B52AA6E4}">
                <adec:decorative xmlns:adec="http://schemas.microsoft.com/office/drawing/2017/decorative" val="1"/>
              </a:ext>
            </a:extLst>
          </p:cNvPr>
          <p:cNvSpPr/>
          <p:nvPr userDrawn="1"/>
        </p:nvSpPr>
        <p:spPr>
          <a:xfrm flipH="1">
            <a:off x="3718019" y="1538838"/>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56E794B-F769-8D4D-92F3-E7FD0C3FC1D5}"/>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bg2"/>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14" name="Text Placeholder 17">
            <a:extLst>
              <a:ext uri="{FF2B5EF4-FFF2-40B4-BE49-F238E27FC236}">
                <a16:creationId xmlns:a16="http://schemas.microsoft.com/office/drawing/2014/main" id="{DE19D150-0DCA-EE49-A123-0B9C6393B97B}"/>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11" name="Freeform 10">
            <a:extLst>
              <a:ext uri="{FF2B5EF4-FFF2-40B4-BE49-F238E27FC236}">
                <a16:creationId xmlns:a16="http://schemas.microsoft.com/office/drawing/2014/main" id="{12864CCF-1E59-7145-A0FB-9B2784BE1F78}"/>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D08D59C3-A364-D449-BEBF-B267845BE0D9}"/>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pic>
        <p:nvPicPr>
          <p:cNvPr id="9" name="Logo">
            <a:extLst>
              <a:ext uri="{FF2B5EF4-FFF2-40B4-BE49-F238E27FC236}">
                <a16:creationId xmlns:a16="http://schemas.microsoft.com/office/drawing/2014/main" id="{B97486E5-BEA5-6943-8C79-9D37DC5FB75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
        <p:nvSpPr>
          <p:cNvPr id="10" name="Folded Corner 9">
            <a:extLst>
              <a:ext uri="{FF2B5EF4-FFF2-40B4-BE49-F238E27FC236}">
                <a16:creationId xmlns:a16="http://schemas.microsoft.com/office/drawing/2014/main" id="{5E4CA760-2E68-0943-96C7-955107EED2EA}"/>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745181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amber_title and image 5">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AFE13941-A239-C149-ABCC-BF410065C0E8}"/>
              </a:ext>
              <a:ext uri="{C183D7F6-B498-43B3-948B-1728B52AA6E4}">
                <adec:decorative xmlns:adec="http://schemas.microsoft.com/office/drawing/2017/decorative" val="1"/>
              </a:ext>
            </a:extLst>
          </p:cNvPr>
          <p:cNvSpPr/>
          <p:nvPr userDrawn="1"/>
        </p:nvSpPr>
        <p:spPr>
          <a:xfrm flipH="1">
            <a:off x="3718019" y="1538838"/>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FFB66CC9-422C-0648-A8A3-7AE27C8E73EC}"/>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20" name="Text Placeholder 17">
            <a:extLst>
              <a:ext uri="{FF2B5EF4-FFF2-40B4-BE49-F238E27FC236}">
                <a16:creationId xmlns:a16="http://schemas.microsoft.com/office/drawing/2014/main" id="{4123D94E-77C9-F540-834C-6A6E5C9FBECF}"/>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11" name="Freeform 10">
            <a:extLst>
              <a:ext uri="{FF2B5EF4-FFF2-40B4-BE49-F238E27FC236}">
                <a16:creationId xmlns:a16="http://schemas.microsoft.com/office/drawing/2014/main" id="{E49617DB-B546-F641-A02C-5ED902D308F7}"/>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95090241-623C-624E-9242-F5E36CBA7A78}"/>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sp>
        <p:nvSpPr>
          <p:cNvPr id="10" name="Folded Corner 9">
            <a:extLst>
              <a:ext uri="{FF2B5EF4-FFF2-40B4-BE49-F238E27FC236}">
                <a16:creationId xmlns:a16="http://schemas.microsoft.com/office/drawing/2014/main" id="{0639DA8C-7446-4E48-84BC-003B51F55E2B}"/>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pic>
        <p:nvPicPr>
          <p:cNvPr id="12" name="Logo">
            <a:extLst>
              <a:ext uri="{FF2B5EF4-FFF2-40B4-BE49-F238E27FC236}">
                <a16:creationId xmlns:a16="http://schemas.microsoft.com/office/drawing/2014/main" id="{DEABEF61-632D-1543-AC55-E448E0EB2B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Tree>
    <p:extLst>
      <p:ext uri="{BB962C8B-B14F-4D97-AF65-F5344CB8AC3E}">
        <p14:creationId xmlns:p14="http://schemas.microsoft.com/office/powerpoint/2010/main" val="3637413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en_title and imag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BA42-C87D-3741-B592-6C397A46829C}"/>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accent1"/>
                </a:solidFill>
                <a:ea typeface="+mn-ea"/>
                <a:cs typeface="+mn-cs"/>
              </a:defRPr>
            </a:lvl1pPr>
          </a:lstStyle>
          <a:p>
            <a:pPr lvl="0"/>
            <a:r>
              <a:rPr lang="en-US"/>
              <a:t>Enter slide title here in two lines</a:t>
            </a:r>
          </a:p>
        </p:txBody>
      </p:sp>
      <p:sp>
        <p:nvSpPr>
          <p:cNvPr id="11" name="Text Placeholder 30">
            <a:extLst>
              <a:ext uri="{FF2B5EF4-FFF2-40B4-BE49-F238E27FC236}">
                <a16:creationId xmlns:a16="http://schemas.microsoft.com/office/drawing/2014/main" id="{7998D24E-EFB1-FB40-BCC7-D224F14611E9}"/>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6" name="Picture Placeholder 5">
            <a:extLst>
              <a:ext uri="{FF2B5EF4-FFF2-40B4-BE49-F238E27FC236}">
                <a16:creationId xmlns:a16="http://schemas.microsoft.com/office/drawing/2014/main" id="{CE605FF5-BAD4-C64B-985B-205C7CF950E0}"/>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3" name="Rectangle 2">
            <a:extLst>
              <a:ext uri="{FF2B5EF4-FFF2-40B4-BE49-F238E27FC236}">
                <a16:creationId xmlns:a16="http://schemas.microsoft.com/office/drawing/2014/main" id="{A1A5C6DE-F9F4-1649-835A-C324FD106E78}"/>
              </a:ext>
              <a:ext uri="{C183D7F6-B498-43B3-948B-1728B52AA6E4}">
                <adec:decorative xmlns:adec="http://schemas.microsoft.com/office/drawing/2017/decorative" val="1"/>
              </a:ext>
            </a:extLst>
          </p:cNvPr>
          <p:cNvSpPr/>
          <p:nvPr/>
        </p:nvSpPr>
        <p:spPr>
          <a:xfrm>
            <a:off x="9236" y="0"/>
            <a:ext cx="3759200" cy="13715999"/>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4" name="Freeform 3">
            <a:extLst>
              <a:ext uri="{FF2B5EF4-FFF2-40B4-BE49-F238E27FC236}">
                <a16:creationId xmlns:a16="http://schemas.microsoft.com/office/drawing/2014/main" id="{F5DA3B3F-0943-E742-9F1E-47111894EFFB}"/>
              </a:ext>
              <a:ext uri="{C183D7F6-B498-43B3-948B-1728B52AA6E4}">
                <adec:decorative xmlns:adec="http://schemas.microsoft.com/office/drawing/2017/decorative" val="1"/>
              </a:ext>
            </a:extLst>
          </p:cNvPr>
          <p:cNvSpPr/>
          <p:nvPr/>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8" name="Folded Corner 17">
            <a:extLst>
              <a:ext uri="{FF2B5EF4-FFF2-40B4-BE49-F238E27FC236}">
                <a16:creationId xmlns:a16="http://schemas.microsoft.com/office/drawing/2014/main" id="{2CC4BE9A-781A-C94D-A0F6-D3B6CDB83606}"/>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D0367FBD-BD0E-1147-AD0E-03F0D0ABE19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Tree>
    <p:extLst>
      <p:ext uri="{BB962C8B-B14F-4D97-AF65-F5344CB8AC3E}">
        <p14:creationId xmlns:p14="http://schemas.microsoft.com/office/powerpoint/2010/main" val="926985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mber_title and image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960D60D-5618-4E4E-A92D-EB7FCF5A0B21}"/>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accent2"/>
                </a:solidFill>
                <a:ea typeface="+mn-ea"/>
                <a:cs typeface="+mn-cs"/>
              </a:defRPr>
            </a:lvl1pPr>
          </a:lstStyle>
          <a:p>
            <a:pPr lvl="0"/>
            <a:r>
              <a:rPr lang="en-US"/>
              <a:t>Enter slide title here in two lines</a:t>
            </a:r>
          </a:p>
        </p:txBody>
      </p:sp>
      <p:sp>
        <p:nvSpPr>
          <p:cNvPr id="13" name="Text Placeholder 30">
            <a:extLst>
              <a:ext uri="{FF2B5EF4-FFF2-40B4-BE49-F238E27FC236}">
                <a16:creationId xmlns:a16="http://schemas.microsoft.com/office/drawing/2014/main" id="{D63A9B05-23F3-A743-AC66-858267790C1B}"/>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14" name="Picture Placeholder 5">
            <a:extLst>
              <a:ext uri="{FF2B5EF4-FFF2-40B4-BE49-F238E27FC236}">
                <a16:creationId xmlns:a16="http://schemas.microsoft.com/office/drawing/2014/main" id="{91B50DDA-7AD5-8A40-A1C6-09B656798FF5}"/>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15" name="Rectangle 14">
            <a:extLst>
              <a:ext uri="{FF2B5EF4-FFF2-40B4-BE49-F238E27FC236}">
                <a16:creationId xmlns:a16="http://schemas.microsoft.com/office/drawing/2014/main" id="{3DE4CE64-F9A6-204D-90A7-5BC66D2363E4}"/>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6" name="Freeform 15">
            <a:extLst>
              <a:ext uri="{FF2B5EF4-FFF2-40B4-BE49-F238E27FC236}">
                <a16:creationId xmlns:a16="http://schemas.microsoft.com/office/drawing/2014/main" id="{7DCD677E-E946-A546-BC4C-2BF12CA47C27}"/>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8" name="Logo">
            <a:extLst>
              <a:ext uri="{FF2B5EF4-FFF2-40B4-BE49-F238E27FC236}">
                <a16:creationId xmlns:a16="http://schemas.microsoft.com/office/drawing/2014/main" id="{0D7A75D1-FFAB-3047-806C-F0D3AE0C81C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9" name="Folded Corner 8">
            <a:extLst>
              <a:ext uri="{FF2B5EF4-FFF2-40B4-BE49-F238E27FC236}">
                <a16:creationId xmlns:a16="http://schemas.microsoft.com/office/drawing/2014/main" id="{2E90E6CE-05A2-864B-8A57-07AEBBEDF4EF}"/>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765319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_title and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D24E4BC-8571-B046-B11F-B048CC65B85C}"/>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tx2"/>
                </a:solidFill>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6AF6CDC9-A38B-D44B-B1C1-1275FA6D4047}"/>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13" name="Picture Placeholder 5">
            <a:extLst>
              <a:ext uri="{FF2B5EF4-FFF2-40B4-BE49-F238E27FC236}">
                <a16:creationId xmlns:a16="http://schemas.microsoft.com/office/drawing/2014/main" id="{4E8C09E2-288E-5946-8B2F-B17B744D5A7E}"/>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14" name="Rectangle 13">
            <a:extLst>
              <a:ext uri="{FF2B5EF4-FFF2-40B4-BE49-F238E27FC236}">
                <a16:creationId xmlns:a16="http://schemas.microsoft.com/office/drawing/2014/main" id="{892BFD76-0212-BA4A-B5F5-1C86E3BDBFC6}"/>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5" name="Freeform 14">
            <a:extLst>
              <a:ext uri="{FF2B5EF4-FFF2-40B4-BE49-F238E27FC236}">
                <a16:creationId xmlns:a16="http://schemas.microsoft.com/office/drawing/2014/main" id="{336850EB-4283-6F49-98D3-81371BF658B1}"/>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8" name="Logo">
            <a:extLst>
              <a:ext uri="{FF2B5EF4-FFF2-40B4-BE49-F238E27FC236}">
                <a16:creationId xmlns:a16="http://schemas.microsoft.com/office/drawing/2014/main" id="{2EB21CC1-136D-DF4C-A89B-71E43EBDDF7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9" name="Folded Corner 8">
            <a:extLst>
              <a:ext uri="{FF2B5EF4-FFF2-40B4-BE49-F238E27FC236}">
                <a16:creationId xmlns:a16="http://schemas.microsoft.com/office/drawing/2014/main" id="{65E2124C-3DBC-DE43-A56A-A351C7F0D155}"/>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430577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_title and image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26FB61C-1AAD-E045-9F94-123C298F4B32}"/>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bg2"/>
                </a:solidFill>
                <a:ea typeface="+mn-ea"/>
                <a:cs typeface="+mn-cs"/>
              </a:defRPr>
            </a:lvl1pPr>
          </a:lstStyle>
          <a:p>
            <a:pPr lvl="0"/>
            <a:r>
              <a:rPr lang="en-US"/>
              <a:t>Enter slide title here in two lines</a:t>
            </a:r>
          </a:p>
        </p:txBody>
      </p:sp>
      <p:sp>
        <p:nvSpPr>
          <p:cNvPr id="13" name="Text Placeholder 30">
            <a:extLst>
              <a:ext uri="{FF2B5EF4-FFF2-40B4-BE49-F238E27FC236}">
                <a16:creationId xmlns:a16="http://schemas.microsoft.com/office/drawing/2014/main" id="{DEE159FA-08D0-6448-B4D4-A3E65D30A315}"/>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14" name="Picture Placeholder 5">
            <a:extLst>
              <a:ext uri="{FF2B5EF4-FFF2-40B4-BE49-F238E27FC236}">
                <a16:creationId xmlns:a16="http://schemas.microsoft.com/office/drawing/2014/main" id="{FBF6D181-AD32-274F-87C2-22634D9D3930}"/>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15" name="Rectangle 14">
            <a:extLst>
              <a:ext uri="{FF2B5EF4-FFF2-40B4-BE49-F238E27FC236}">
                <a16:creationId xmlns:a16="http://schemas.microsoft.com/office/drawing/2014/main" id="{1F625EF2-65DF-8D4E-946C-828125337E8B}"/>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6" name="Freeform 15">
            <a:extLst>
              <a:ext uri="{FF2B5EF4-FFF2-40B4-BE49-F238E27FC236}">
                <a16:creationId xmlns:a16="http://schemas.microsoft.com/office/drawing/2014/main" id="{2B694B65-96BB-0E40-B07B-3C6741EABA65}"/>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8" name="Logo">
            <a:extLst>
              <a:ext uri="{FF2B5EF4-FFF2-40B4-BE49-F238E27FC236}">
                <a16:creationId xmlns:a16="http://schemas.microsoft.com/office/drawing/2014/main" id="{D86510FE-608E-FE43-88E1-9161D8D77D0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9" name="Folded Corner 8">
            <a:extLst>
              <a:ext uri="{FF2B5EF4-FFF2-40B4-BE49-F238E27FC236}">
                <a16:creationId xmlns:a16="http://schemas.microsoft.com/office/drawing/2014/main" id="{A13CA8E8-1770-484A-91D4-CAC94E608DE7}"/>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1097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_title 1">
    <p:bg>
      <p:bgPr>
        <a:solidFill>
          <a:srgbClr val="FDFAF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bg2"/>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5" name="Folded Corner 14">
            <a:extLst>
              <a:ext uri="{FF2B5EF4-FFF2-40B4-BE49-F238E27FC236}">
                <a16:creationId xmlns:a16="http://schemas.microsoft.com/office/drawing/2014/main" id="{44312C5B-4D32-6149-BC1E-D5AE44B20CB5}"/>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replace text placeholder with your own copy.</a:t>
            </a:r>
          </a:p>
          <a:p>
            <a:pPr rtl="0"/>
            <a:r>
              <a:rPr lang="fr-FR"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685324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amber_title and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A9536DB-88B1-F348-B486-CB74E9E566D4}"/>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accent2"/>
                </a:solidFill>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CEB6271-98C3-2C40-977D-F60CDC872799}"/>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13" name="Picture Placeholder 5">
            <a:extLst>
              <a:ext uri="{FF2B5EF4-FFF2-40B4-BE49-F238E27FC236}">
                <a16:creationId xmlns:a16="http://schemas.microsoft.com/office/drawing/2014/main" id="{5969E544-1FEC-CA4F-9166-A7512F43A88E}"/>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14" name="Rectangle 13">
            <a:extLst>
              <a:ext uri="{FF2B5EF4-FFF2-40B4-BE49-F238E27FC236}">
                <a16:creationId xmlns:a16="http://schemas.microsoft.com/office/drawing/2014/main" id="{F87E43C3-5AA7-684E-9C70-9114C1379213}"/>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5" name="Freeform 14">
            <a:extLst>
              <a:ext uri="{FF2B5EF4-FFF2-40B4-BE49-F238E27FC236}">
                <a16:creationId xmlns:a16="http://schemas.microsoft.com/office/drawing/2014/main" id="{54C37A0E-2763-6640-83E5-70884E9E1E09}"/>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8" name="Logo">
            <a:extLst>
              <a:ext uri="{FF2B5EF4-FFF2-40B4-BE49-F238E27FC236}">
                <a16:creationId xmlns:a16="http://schemas.microsoft.com/office/drawing/2014/main" id="{5618B28A-35BB-5D4F-AC96-12330323DF1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9" name="Folded Corner 8">
            <a:extLst>
              <a:ext uri="{FF2B5EF4-FFF2-40B4-BE49-F238E27FC236}">
                <a16:creationId xmlns:a16="http://schemas.microsoft.com/office/drawing/2014/main" id="{233EC068-4002-A847-8D8A-66E873345119}"/>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109618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een_title list image 6">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8159D64C-5DC1-A349-A3C7-97B93EDBB69D}"/>
              </a:ext>
            </a:extLst>
          </p:cNvPr>
          <p:cNvSpPr>
            <a:spLocks noGrp="1"/>
          </p:cNvSpPr>
          <p:nvPr>
            <p:ph type="title" hasCustomPrompt="1"/>
          </p:nvPr>
        </p:nvSpPr>
        <p:spPr>
          <a:xfrm>
            <a:off x="1525588" y="1524000"/>
            <a:ext cx="19113726" cy="917134"/>
          </a:xfrm>
        </p:spPr>
        <p:txBody>
          <a:bodyPr tIns="0" bIns="0"/>
          <a:lstStyle/>
          <a:p>
            <a:r>
              <a:rPr lang="en-US"/>
              <a:t>Enter slide title here</a:t>
            </a:r>
          </a:p>
        </p:txBody>
      </p:sp>
      <p:sp>
        <p:nvSpPr>
          <p:cNvPr id="16" name="Text Placeholder 8">
            <a:extLst>
              <a:ext uri="{FF2B5EF4-FFF2-40B4-BE49-F238E27FC236}">
                <a16:creationId xmlns:a16="http://schemas.microsoft.com/office/drawing/2014/main" id="{48D0869C-7FD6-7C4E-B784-D5DEE5E1B180}"/>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13" name="Text Placeholder 2">
            <a:extLst>
              <a:ext uri="{FF2B5EF4-FFF2-40B4-BE49-F238E27FC236}">
                <a16:creationId xmlns:a16="http://schemas.microsoft.com/office/drawing/2014/main" id="{04135711-9D49-904F-9940-12A40616EC6C}"/>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C77D79F-A880-0D4D-B763-133111E011E9}"/>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7" name="Picture Placeholder 26">
            <a:extLst>
              <a:ext uri="{FF2B5EF4-FFF2-40B4-BE49-F238E27FC236}">
                <a16:creationId xmlns:a16="http://schemas.microsoft.com/office/drawing/2014/main" id="{B1E40070-C3B7-BF4E-9782-F5D9E2B11A4F}"/>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12" name="Freeform 11">
            <a:extLst>
              <a:ext uri="{FF2B5EF4-FFF2-40B4-BE49-F238E27FC236}">
                <a16:creationId xmlns:a16="http://schemas.microsoft.com/office/drawing/2014/main" id="{051F3015-36BB-054C-B47F-F4C1BF535199}"/>
              </a:ext>
              <a:ext uri="{C183D7F6-B498-43B3-948B-1728B52AA6E4}">
                <adec:decorative xmlns:adec="http://schemas.microsoft.com/office/drawing/2017/decorative" val="1"/>
              </a:ext>
            </a:extLst>
          </p:cNvPr>
          <p:cNvSpPr/>
          <p:nvPr/>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1" name="Folded Corner 10">
            <a:extLst>
              <a:ext uri="{FF2B5EF4-FFF2-40B4-BE49-F238E27FC236}">
                <a16:creationId xmlns:a16="http://schemas.microsoft.com/office/drawing/2014/main" id="{C3FEC773-B7DA-0C43-B96C-CBB975AEC66D}"/>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a:t>
            </a:r>
            <a:r>
              <a:rPr lang="fr-FR"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1913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mber_title list image 6">
    <p:spTree>
      <p:nvGrpSpPr>
        <p:cNvPr id="1" name=""/>
        <p:cNvGrpSpPr/>
        <p:nvPr/>
      </p:nvGrpSpPr>
      <p:grpSpPr>
        <a:xfrm>
          <a:off x="0" y="0"/>
          <a:ext cx="0" cy="0"/>
          <a:chOff x="0" y="0"/>
          <a:chExt cx="0" cy="0"/>
        </a:xfrm>
      </p:grpSpPr>
      <p:sp>
        <p:nvSpPr>
          <p:cNvPr id="25" name="Title 7">
            <a:extLst>
              <a:ext uri="{FF2B5EF4-FFF2-40B4-BE49-F238E27FC236}">
                <a16:creationId xmlns:a16="http://schemas.microsoft.com/office/drawing/2014/main" id="{FA6E4567-3F16-6D48-8F25-9E304B4B55B4}"/>
              </a:ext>
            </a:extLst>
          </p:cNvPr>
          <p:cNvSpPr>
            <a:spLocks noGrp="1"/>
          </p:cNvSpPr>
          <p:nvPr>
            <p:ph type="title" hasCustomPrompt="1"/>
          </p:nvPr>
        </p:nvSpPr>
        <p:spPr>
          <a:xfrm>
            <a:off x="1525588" y="1524000"/>
            <a:ext cx="19113726" cy="917134"/>
          </a:xfrm>
        </p:spPr>
        <p:txBody>
          <a:bodyPr tIns="0" bIns="0"/>
          <a:lstStyle>
            <a:lvl1pPr>
              <a:defRPr/>
            </a:lvl1pPr>
          </a:lstStyle>
          <a:p>
            <a:r>
              <a:rPr lang="en-US"/>
              <a:t>Enter slide title here</a:t>
            </a:r>
          </a:p>
        </p:txBody>
      </p:sp>
      <p:sp>
        <p:nvSpPr>
          <p:cNvPr id="26" name="Text Placeholder 8">
            <a:extLst>
              <a:ext uri="{FF2B5EF4-FFF2-40B4-BE49-F238E27FC236}">
                <a16:creationId xmlns:a16="http://schemas.microsoft.com/office/drawing/2014/main" id="{30E36338-15CF-2243-AD95-AD0C85C0D016}"/>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17" name="Text Placeholder 2">
            <a:extLst>
              <a:ext uri="{FF2B5EF4-FFF2-40B4-BE49-F238E27FC236}">
                <a16:creationId xmlns:a16="http://schemas.microsoft.com/office/drawing/2014/main" id="{4A2CAE1A-497A-4242-8345-A8E050B91B2D}"/>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36D42C4A-EB84-7B40-9B34-C41BA463CBDD}"/>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9" name="Picture Placeholder 26">
            <a:extLst>
              <a:ext uri="{FF2B5EF4-FFF2-40B4-BE49-F238E27FC236}">
                <a16:creationId xmlns:a16="http://schemas.microsoft.com/office/drawing/2014/main" id="{9EFD3F10-2C10-A14D-8DCE-C7296CC90585}"/>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20" name="Freeform 19">
            <a:extLst>
              <a:ext uri="{FF2B5EF4-FFF2-40B4-BE49-F238E27FC236}">
                <a16:creationId xmlns:a16="http://schemas.microsoft.com/office/drawing/2014/main" id="{40C60CC5-170E-9842-AE62-3576F2532A4B}"/>
              </a:ext>
              <a:ext uri="{C183D7F6-B498-43B3-948B-1728B52AA6E4}">
                <adec:decorative xmlns:adec="http://schemas.microsoft.com/office/drawing/2017/decorative" val="1"/>
              </a:ext>
            </a:extLst>
          </p:cNvPr>
          <p:cNvSpPr/>
          <p:nvPr userDrawn="1"/>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Folded Corner 8">
            <a:extLst>
              <a:ext uri="{FF2B5EF4-FFF2-40B4-BE49-F238E27FC236}">
                <a16:creationId xmlns:a16="http://schemas.microsoft.com/office/drawing/2014/main" id="{19B453B6-B4FD-D34F-BE43-4A00722D2BB2}"/>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a:t>
            </a:r>
            <a:r>
              <a:rPr lang="fr-FR"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260370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_title list image 6">
    <p:spTree>
      <p:nvGrpSpPr>
        <p:cNvPr id="1" name=""/>
        <p:cNvGrpSpPr/>
        <p:nvPr/>
      </p:nvGrpSpPr>
      <p:grpSpPr>
        <a:xfrm>
          <a:off x="0" y="0"/>
          <a:ext cx="0" cy="0"/>
          <a:chOff x="0" y="0"/>
          <a:chExt cx="0" cy="0"/>
        </a:xfrm>
      </p:grpSpPr>
      <p:sp>
        <p:nvSpPr>
          <p:cNvPr id="24" name="Title 7">
            <a:extLst>
              <a:ext uri="{FF2B5EF4-FFF2-40B4-BE49-F238E27FC236}">
                <a16:creationId xmlns:a16="http://schemas.microsoft.com/office/drawing/2014/main" id="{B66DECE7-7053-C143-8F52-17FDA0102D89}"/>
              </a:ext>
            </a:extLst>
          </p:cNvPr>
          <p:cNvSpPr>
            <a:spLocks noGrp="1"/>
          </p:cNvSpPr>
          <p:nvPr>
            <p:ph type="title" hasCustomPrompt="1"/>
          </p:nvPr>
        </p:nvSpPr>
        <p:spPr>
          <a:xfrm>
            <a:off x="1525588" y="1524000"/>
            <a:ext cx="19113726" cy="917134"/>
          </a:xfrm>
        </p:spPr>
        <p:txBody>
          <a:bodyPr tIns="0" bIns="0"/>
          <a:lstStyle>
            <a:lvl1pPr>
              <a:defRPr/>
            </a:lvl1pPr>
          </a:lstStyle>
          <a:p>
            <a:r>
              <a:rPr lang="en-US"/>
              <a:t>Enter slide title here</a:t>
            </a:r>
          </a:p>
        </p:txBody>
      </p:sp>
      <p:sp>
        <p:nvSpPr>
          <p:cNvPr id="25" name="Text Placeholder 8">
            <a:extLst>
              <a:ext uri="{FF2B5EF4-FFF2-40B4-BE49-F238E27FC236}">
                <a16:creationId xmlns:a16="http://schemas.microsoft.com/office/drawing/2014/main" id="{FA6425EF-7C2E-9043-8843-241B0C6129D4}"/>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17" name="Text Placeholder 2">
            <a:extLst>
              <a:ext uri="{FF2B5EF4-FFF2-40B4-BE49-F238E27FC236}">
                <a16:creationId xmlns:a16="http://schemas.microsoft.com/office/drawing/2014/main" id="{DB9F134B-BC0D-064C-9E93-1D1B5D33DA70}"/>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C88B28D3-03DA-F748-8FE1-59FB37AF9009}"/>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9" name="Picture Placeholder 26">
            <a:extLst>
              <a:ext uri="{FF2B5EF4-FFF2-40B4-BE49-F238E27FC236}">
                <a16:creationId xmlns:a16="http://schemas.microsoft.com/office/drawing/2014/main" id="{87AADB0A-0110-2F44-A82E-6BCF0A1EE982}"/>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20" name="Freeform 19">
            <a:extLst>
              <a:ext uri="{FF2B5EF4-FFF2-40B4-BE49-F238E27FC236}">
                <a16:creationId xmlns:a16="http://schemas.microsoft.com/office/drawing/2014/main" id="{3A83BE1F-C3EE-7446-8751-7B12A2FEC0DD}"/>
              </a:ext>
              <a:ext uri="{C183D7F6-B498-43B3-948B-1728B52AA6E4}">
                <adec:decorative xmlns:adec="http://schemas.microsoft.com/office/drawing/2017/decorative" val="1"/>
              </a:ext>
            </a:extLst>
          </p:cNvPr>
          <p:cNvSpPr/>
          <p:nvPr userDrawn="1"/>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Folded Corner 8">
            <a:extLst>
              <a:ext uri="{FF2B5EF4-FFF2-40B4-BE49-F238E27FC236}">
                <a16:creationId xmlns:a16="http://schemas.microsoft.com/office/drawing/2014/main" id="{13D9136B-278C-DB49-83A7-A867008B8FAB}"/>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a:t>
            </a:r>
            <a:r>
              <a:rPr lang="fr-FR"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368335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_title list image 6">
    <p:spTree>
      <p:nvGrpSpPr>
        <p:cNvPr id="1" name=""/>
        <p:cNvGrpSpPr/>
        <p:nvPr/>
      </p:nvGrpSpPr>
      <p:grpSpPr>
        <a:xfrm>
          <a:off x="0" y="0"/>
          <a:ext cx="0" cy="0"/>
          <a:chOff x="0" y="0"/>
          <a:chExt cx="0" cy="0"/>
        </a:xfrm>
      </p:grpSpPr>
      <p:sp>
        <p:nvSpPr>
          <p:cNvPr id="32" name="Title 7">
            <a:extLst>
              <a:ext uri="{FF2B5EF4-FFF2-40B4-BE49-F238E27FC236}">
                <a16:creationId xmlns:a16="http://schemas.microsoft.com/office/drawing/2014/main" id="{2C1A955A-48F9-0F4C-A69D-BCB6B603401E}"/>
              </a:ext>
            </a:extLst>
          </p:cNvPr>
          <p:cNvSpPr>
            <a:spLocks noGrp="1"/>
          </p:cNvSpPr>
          <p:nvPr>
            <p:ph type="title" hasCustomPrompt="1"/>
          </p:nvPr>
        </p:nvSpPr>
        <p:spPr>
          <a:xfrm>
            <a:off x="1525588" y="1524000"/>
            <a:ext cx="19113726" cy="917134"/>
          </a:xfrm>
        </p:spPr>
        <p:txBody>
          <a:bodyPr tIns="0" bIns="0"/>
          <a:lstStyle>
            <a:lvl1pPr>
              <a:defRPr/>
            </a:lvl1pPr>
          </a:lstStyle>
          <a:p>
            <a:r>
              <a:rPr lang="en-US"/>
              <a:t>Enter slide title here</a:t>
            </a:r>
          </a:p>
        </p:txBody>
      </p:sp>
      <p:sp>
        <p:nvSpPr>
          <p:cNvPr id="33" name="Text Placeholder 8">
            <a:extLst>
              <a:ext uri="{FF2B5EF4-FFF2-40B4-BE49-F238E27FC236}">
                <a16:creationId xmlns:a16="http://schemas.microsoft.com/office/drawing/2014/main" id="{60188175-EF50-E446-9901-8DB6319EE265}"/>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24" name="Text Placeholder 2">
            <a:extLst>
              <a:ext uri="{FF2B5EF4-FFF2-40B4-BE49-F238E27FC236}">
                <a16:creationId xmlns:a16="http://schemas.microsoft.com/office/drawing/2014/main" id="{BC9F2F16-4509-ED48-8C61-EBDC251AA4F7}"/>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24">
            <a:extLst>
              <a:ext uri="{FF2B5EF4-FFF2-40B4-BE49-F238E27FC236}">
                <a16:creationId xmlns:a16="http://schemas.microsoft.com/office/drawing/2014/main" id="{39654772-54B1-FB47-A783-D25188856F42}"/>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6" name="Picture Placeholder 26">
            <a:extLst>
              <a:ext uri="{FF2B5EF4-FFF2-40B4-BE49-F238E27FC236}">
                <a16:creationId xmlns:a16="http://schemas.microsoft.com/office/drawing/2014/main" id="{381E5142-FB8A-5147-BC6F-464D7C63398B}"/>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27" name="Freeform 26">
            <a:extLst>
              <a:ext uri="{FF2B5EF4-FFF2-40B4-BE49-F238E27FC236}">
                <a16:creationId xmlns:a16="http://schemas.microsoft.com/office/drawing/2014/main" id="{84E093B5-C0ED-4149-8C93-8F845C0CD35F}"/>
              </a:ext>
              <a:ext uri="{C183D7F6-B498-43B3-948B-1728B52AA6E4}">
                <adec:decorative xmlns:adec="http://schemas.microsoft.com/office/drawing/2017/decorative" val="1"/>
              </a:ext>
            </a:extLst>
          </p:cNvPr>
          <p:cNvSpPr/>
          <p:nvPr userDrawn="1"/>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Folded Corner 8">
            <a:extLst>
              <a:ext uri="{FF2B5EF4-FFF2-40B4-BE49-F238E27FC236}">
                <a16:creationId xmlns:a16="http://schemas.microsoft.com/office/drawing/2014/main" id="{A9EA0D3E-1EB5-6C47-B6A5-01141846A691}"/>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a:t>
            </a:r>
            <a:r>
              <a:rPr lang="fr-FR"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472485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rkamber_title list image 6">
    <p:spTree>
      <p:nvGrpSpPr>
        <p:cNvPr id="1" name=""/>
        <p:cNvGrpSpPr/>
        <p:nvPr/>
      </p:nvGrpSpPr>
      <p:grpSpPr>
        <a:xfrm>
          <a:off x="0" y="0"/>
          <a:ext cx="0" cy="0"/>
          <a:chOff x="0" y="0"/>
          <a:chExt cx="0" cy="0"/>
        </a:xfrm>
      </p:grpSpPr>
      <p:sp>
        <p:nvSpPr>
          <p:cNvPr id="21" name="Title 7">
            <a:extLst>
              <a:ext uri="{FF2B5EF4-FFF2-40B4-BE49-F238E27FC236}">
                <a16:creationId xmlns:a16="http://schemas.microsoft.com/office/drawing/2014/main" id="{21F55FC5-6EC0-1D44-89F3-CAA881BA464D}"/>
              </a:ext>
            </a:extLst>
          </p:cNvPr>
          <p:cNvSpPr>
            <a:spLocks noGrp="1"/>
          </p:cNvSpPr>
          <p:nvPr>
            <p:ph type="title" hasCustomPrompt="1"/>
          </p:nvPr>
        </p:nvSpPr>
        <p:spPr>
          <a:xfrm>
            <a:off x="1525588" y="1524000"/>
            <a:ext cx="19113726" cy="917134"/>
          </a:xfrm>
        </p:spPr>
        <p:txBody>
          <a:bodyPr tIns="0" bIns="0"/>
          <a:lstStyle>
            <a:lvl1pPr>
              <a:defRPr/>
            </a:lvl1pPr>
          </a:lstStyle>
          <a:p>
            <a:r>
              <a:rPr lang="en-US"/>
              <a:t>Enter slide title here</a:t>
            </a:r>
          </a:p>
        </p:txBody>
      </p:sp>
      <p:sp>
        <p:nvSpPr>
          <p:cNvPr id="22" name="Text Placeholder 8">
            <a:extLst>
              <a:ext uri="{FF2B5EF4-FFF2-40B4-BE49-F238E27FC236}">
                <a16:creationId xmlns:a16="http://schemas.microsoft.com/office/drawing/2014/main" id="{2E41EC47-AF0E-C548-8733-0D8C1F949CD7}"/>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14" name="Text Placeholder 2">
            <a:extLst>
              <a:ext uri="{FF2B5EF4-FFF2-40B4-BE49-F238E27FC236}">
                <a16:creationId xmlns:a16="http://schemas.microsoft.com/office/drawing/2014/main" id="{FC64057B-2E1A-5F4B-B628-7CAB8090789C}"/>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CCCD532-0346-9C43-A536-9B4E1A88F018}"/>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6" name="Picture Placeholder 26">
            <a:extLst>
              <a:ext uri="{FF2B5EF4-FFF2-40B4-BE49-F238E27FC236}">
                <a16:creationId xmlns:a16="http://schemas.microsoft.com/office/drawing/2014/main" id="{2C388734-53C0-4F4F-B5A3-998DC17B4390}"/>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17" name="Freeform 16">
            <a:extLst>
              <a:ext uri="{FF2B5EF4-FFF2-40B4-BE49-F238E27FC236}">
                <a16:creationId xmlns:a16="http://schemas.microsoft.com/office/drawing/2014/main" id="{FB5CF599-82DF-0F45-8AD9-F5B69DFB013F}"/>
              </a:ext>
              <a:ext uri="{C183D7F6-B498-43B3-948B-1728B52AA6E4}">
                <adec:decorative xmlns:adec="http://schemas.microsoft.com/office/drawing/2017/decorative" val="1"/>
              </a:ext>
            </a:extLst>
          </p:cNvPr>
          <p:cNvSpPr/>
          <p:nvPr userDrawn="1"/>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Folded Corner 8">
            <a:extLst>
              <a:ext uri="{FF2B5EF4-FFF2-40B4-BE49-F238E27FC236}">
                <a16:creationId xmlns:a16="http://schemas.microsoft.com/office/drawing/2014/main" id="{F6E2EAB5-EFCC-C544-9287-42417CB632B3}"/>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a:t>
            </a:r>
            <a:r>
              <a:rPr lang="fr-FR"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76962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een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9090027" cy="13716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1"/>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accent1"/>
                </a:solidFill>
                <a:ea typeface="+mn-ea"/>
                <a:cs typeface="+mn-cs"/>
              </a:defRPr>
            </a:lvl1pPr>
          </a:lstStyle>
          <a:p>
            <a:pPr lvl="0"/>
            <a:r>
              <a:rPr lang="en-US"/>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sp>
        <p:nvSpPr>
          <p:cNvPr id="10" name="Folded Corner 9">
            <a:extLst>
              <a:ext uri="{FF2B5EF4-FFF2-40B4-BE49-F238E27FC236}">
                <a16:creationId xmlns:a16="http://schemas.microsoft.com/office/drawing/2014/main" id="{4792C46B-1223-8343-9E11-EE5B9C9A2C1C}"/>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pic>
        <p:nvPicPr>
          <p:cNvPr id="11" name="Logo">
            <a:extLst>
              <a:ext uri="{FF2B5EF4-FFF2-40B4-BE49-F238E27FC236}">
                <a16:creationId xmlns:a16="http://schemas.microsoft.com/office/drawing/2014/main" id="{AF26F92A-740C-0D42-8A25-EBA14C916ED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Tree>
    <p:extLst>
      <p:ext uri="{BB962C8B-B14F-4D97-AF65-F5344CB8AC3E}">
        <p14:creationId xmlns:p14="http://schemas.microsoft.com/office/powerpoint/2010/main" val="2654813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mber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9090027" cy="13716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4"/>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accent2"/>
                </a:solidFill>
                <a:ea typeface="+mn-ea"/>
                <a:cs typeface="+mn-cs"/>
              </a:defRPr>
            </a:lvl1pPr>
          </a:lstStyle>
          <a:p>
            <a:pPr lvl="0"/>
            <a:r>
              <a:rPr lang="en-US"/>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pic>
        <p:nvPicPr>
          <p:cNvPr id="11" name="Logo">
            <a:extLst>
              <a:ext uri="{FF2B5EF4-FFF2-40B4-BE49-F238E27FC236}">
                <a16:creationId xmlns:a16="http://schemas.microsoft.com/office/drawing/2014/main" id="{DF69DC90-8552-0D4A-A3E8-4D9AFE77A0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12" name="Folded Corner 11">
            <a:extLst>
              <a:ext uri="{FF2B5EF4-FFF2-40B4-BE49-F238E27FC236}">
                <a16:creationId xmlns:a16="http://schemas.microsoft.com/office/drawing/2014/main" id="{F6AF007B-4D89-614C-B39C-E507B0339923}"/>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1111535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d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9090027" cy="13716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tx2"/>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tx2"/>
                </a:solidFill>
                <a:ea typeface="+mn-ea"/>
                <a:cs typeface="+mn-cs"/>
              </a:defRPr>
            </a:lvl1pPr>
          </a:lstStyle>
          <a:p>
            <a:pPr lvl="0"/>
            <a:r>
              <a:rPr lang="en-US"/>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sp>
        <p:nvSpPr>
          <p:cNvPr id="12" name="Folded Corner 11">
            <a:extLst>
              <a:ext uri="{FF2B5EF4-FFF2-40B4-BE49-F238E27FC236}">
                <a16:creationId xmlns:a16="http://schemas.microsoft.com/office/drawing/2014/main" id="{B245956C-2C43-5A4E-9B7C-0CEF635019A9}"/>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3795148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_image title speaker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382CE0-F98A-AE45-AB92-2D4CBA180350}"/>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F336BE8-F6BF-A04D-931E-6FB088D00268}"/>
              </a:ext>
              <a:ext uri="{C183D7F6-B498-43B3-948B-1728B52AA6E4}">
                <adec:decorative xmlns:adec="http://schemas.microsoft.com/office/drawing/2017/decorative" val="1"/>
              </a:ext>
            </a:extLst>
          </p:cNvPr>
          <p:cNvGrpSpPr/>
          <p:nvPr userDrawn="1"/>
        </p:nvGrpSpPr>
        <p:grpSpPr>
          <a:xfrm>
            <a:off x="7123711" y="0"/>
            <a:ext cx="17263464" cy="13716000"/>
            <a:chOff x="7123711" y="0"/>
            <a:chExt cx="17263464" cy="13716000"/>
          </a:xfrm>
        </p:grpSpPr>
        <p:sp>
          <p:nvSpPr>
            <p:cNvPr id="12" name="Rectangle 11">
              <a:extLst>
                <a:ext uri="{FF2B5EF4-FFF2-40B4-BE49-F238E27FC236}">
                  <a16:creationId xmlns:a16="http://schemas.microsoft.com/office/drawing/2014/main" id="{C541979C-D28F-D849-9BA0-9F6FC55BFF2C}"/>
                </a:ext>
                <a:ext uri="{C183D7F6-B498-43B3-948B-1728B52AA6E4}">
                  <adec:decorative xmlns:adec="http://schemas.microsoft.com/office/drawing/2017/decorative" val="1"/>
                </a:ext>
              </a:extLst>
            </p:cNvPr>
            <p:cNvSpPr/>
            <p:nvPr userDrawn="1"/>
          </p:nvSpPr>
          <p:spPr>
            <a:xfrm>
              <a:off x="7123711" y="0"/>
              <a:ext cx="17263464" cy="13716000"/>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2">
              <a:extLst>
                <a:ext uri="{FF2B5EF4-FFF2-40B4-BE49-F238E27FC236}">
                  <a16:creationId xmlns:a16="http://schemas.microsoft.com/office/drawing/2014/main" id="{66A76532-FF72-8A41-A56E-8CCA723A7F98}"/>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bg2"/>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14" name="Picture Placeholder 35">
            <a:extLst>
              <a:ext uri="{FF2B5EF4-FFF2-40B4-BE49-F238E27FC236}">
                <a16:creationId xmlns:a16="http://schemas.microsoft.com/office/drawing/2014/main" id="{63AB216A-9892-9148-8DE6-B34271142667}"/>
              </a:ext>
              <a:ext uri="{C183D7F6-B498-43B3-948B-1728B52AA6E4}">
                <adec:decorative xmlns:adec="http://schemas.microsoft.com/office/drawing/2017/decorative" val="1"/>
              </a:ext>
            </a:extLst>
          </p:cNvPr>
          <p:cNvSpPr>
            <a:spLocks noGrp="1"/>
          </p:cNvSpPr>
          <p:nvPr>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15" name="Title 6">
            <a:extLst>
              <a:ext uri="{FF2B5EF4-FFF2-40B4-BE49-F238E27FC236}">
                <a16:creationId xmlns:a16="http://schemas.microsoft.com/office/drawing/2014/main" id="{B7BCA3D9-481A-C441-8324-00CC24BFC097}"/>
              </a:ext>
            </a:extLst>
          </p:cNvPr>
          <p:cNvSpPr>
            <a:spLocks noGrp="1"/>
          </p:cNvSpPr>
          <p:nvPr>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bg2"/>
                </a:solidFill>
                <a:ea typeface="+mn-ea"/>
                <a:cs typeface="+mn-cs"/>
              </a:defRPr>
            </a:lvl1pPr>
          </a:lstStyle>
          <a:p>
            <a:pPr lvl="0"/>
            <a:r>
              <a:rPr lang="en-US"/>
              <a:t>Enter slide title here, no longer than three lines.</a:t>
            </a:r>
          </a:p>
        </p:txBody>
      </p:sp>
      <p:sp>
        <p:nvSpPr>
          <p:cNvPr id="16" name="Text Placeholder 5">
            <a:extLst>
              <a:ext uri="{FF2B5EF4-FFF2-40B4-BE49-F238E27FC236}">
                <a16:creationId xmlns:a16="http://schemas.microsoft.com/office/drawing/2014/main" id="{A803E129-C7EB-6947-B27A-F12FEB08977A}"/>
              </a:ext>
            </a:extLst>
          </p:cNvPr>
          <p:cNvSpPr>
            <a:spLocks noGrp="1"/>
          </p:cNvSpPr>
          <p:nvPr>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17" name="Text Placeholder 5">
            <a:extLst>
              <a:ext uri="{FF2B5EF4-FFF2-40B4-BE49-F238E27FC236}">
                <a16:creationId xmlns:a16="http://schemas.microsoft.com/office/drawing/2014/main" id="{FB59EA05-0C38-4F4A-911D-35D6FDB5FE8C}"/>
              </a:ext>
            </a:extLst>
          </p:cNvPr>
          <p:cNvSpPr>
            <a:spLocks noGrp="1"/>
          </p:cNvSpPr>
          <p:nvPr>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sp>
        <p:nvSpPr>
          <p:cNvPr id="2" name="TextBox 1">
            <a:extLst>
              <a:ext uri="{FF2B5EF4-FFF2-40B4-BE49-F238E27FC236}">
                <a16:creationId xmlns:a16="http://schemas.microsoft.com/office/drawing/2014/main" id="{1B9A6E06-44BD-BE43-8E63-6101F308A93E}"/>
              </a:ext>
            </a:extLst>
          </p:cNvPr>
          <p:cNvSpPr txBox="1"/>
          <p:nvPr userDrawn="1"/>
        </p:nvSpPr>
        <p:spPr>
          <a:xfrm>
            <a:off x="2165684" y="1275347"/>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pic>
        <p:nvPicPr>
          <p:cNvPr id="19" name="Logo">
            <a:extLst>
              <a:ext uri="{FF2B5EF4-FFF2-40B4-BE49-F238E27FC236}">
                <a16:creationId xmlns:a16="http://schemas.microsoft.com/office/drawing/2014/main" id="{B964DD16-CBBF-214E-8C5B-5F1A01ADA1D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20" name="Folded Corner 19">
            <a:extLst>
              <a:ext uri="{FF2B5EF4-FFF2-40B4-BE49-F238E27FC236}">
                <a16:creationId xmlns:a16="http://schemas.microsoft.com/office/drawing/2014/main" id="{C189F51A-C8AF-1C42-8C18-063E7EBDCBEB}"/>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60206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amber_title 1">
    <p:bg>
      <p:bgPr>
        <a:solidFill>
          <a:srgbClr val="FDFAF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accent2"/>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5" name="Folded Corner 14">
            <a:extLst>
              <a:ext uri="{FF2B5EF4-FFF2-40B4-BE49-F238E27FC236}">
                <a16:creationId xmlns:a16="http://schemas.microsoft.com/office/drawing/2014/main" id="{1D20AE84-AA54-C849-B569-25660399ECA1}"/>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replace text placeholder with your own copy.</a:t>
            </a:r>
          </a:p>
          <a:p>
            <a:pPr rtl="0"/>
            <a:r>
              <a:rPr lang="fr-FR"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942273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rkamber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9090027" cy="13716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2"/>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accent2"/>
                </a:solidFill>
                <a:ea typeface="+mn-ea"/>
                <a:cs typeface="+mn-cs"/>
              </a:defRPr>
            </a:lvl1pPr>
          </a:lstStyle>
          <a:p>
            <a:pPr lvl="0"/>
            <a:r>
              <a:rPr lang="en-US"/>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pic>
        <p:nvPicPr>
          <p:cNvPr id="11" name="Logo">
            <a:extLst>
              <a:ext uri="{FF2B5EF4-FFF2-40B4-BE49-F238E27FC236}">
                <a16:creationId xmlns:a16="http://schemas.microsoft.com/office/drawing/2014/main" id="{DDE22F9A-B4D4-C44D-A5E6-3FB5E55E46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12" name="Folded Corner 11">
            <a:extLst>
              <a:ext uri="{FF2B5EF4-FFF2-40B4-BE49-F238E27FC236}">
                <a16:creationId xmlns:a16="http://schemas.microsoft.com/office/drawing/2014/main" id="{35492DEA-7481-3442-9F18-7B6D51EFF1F6}"/>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1428069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een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2819400"/>
            <a:ext cx="24387178" cy="16548847"/>
            <a:chOff x="-2" y="-2819400"/>
            <a:chExt cx="24387178" cy="165488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D7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sp>
          <p:nvSpPr>
            <p:cNvPr id="18" name="Folded Corner 17">
              <a:extLst>
                <a:ext uri="{FF2B5EF4-FFF2-40B4-BE49-F238E27FC236}">
                  <a16:creationId xmlns:a16="http://schemas.microsoft.com/office/drawing/2014/main" id="{41838FF1-B4BD-FD46-A8E1-E5B0CCB78867}"/>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accent1"/>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Tree>
    <p:extLst>
      <p:ext uri="{BB962C8B-B14F-4D97-AF65-F5344CB8AC3E}">
        <p14:creationId xmlns:p14="http://schemas.microsoft.com/office/powerpoint/2010/main" val="3733171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mber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0"/>
            <a:ext cx="24387178" cy="13729447"/>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accent2"/>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
        <p:nvSpPr>
          <p:cNvPr id="13" name="Folded Corner 12">
            <a:extLst>
              <a:ext uri="{FF2B5EF4-FFF2-40B4-BE49-F238E27FC236}">
                <a16:creationId xmlns:a16="http://schemas.microsoft.com/office/drawing/2014/main" id="{BC84E5C4-8612-1247-BD39-77C4545A6E34}"/>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983670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0"/>
            <a:ext cx="24387178" cy="13729447"/>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tx2"/>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
        <p:nvSpPr>
          <p:cNvPr id="13" name="Folded Corner 12">
            <a:extLst>
              <a:ext uri="{FF2B5EF4-FFF2-40B4-BE49-F238E27FC236}">
                <a16:creationId xmlns:a16="http://schemas.microsoft.com/office/drawing/2014/main" id="{A98B2E77-59DC-3F43-917E-D2B0055EE9C9}"/>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921020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0"/>
            <a:ext cx="24387178" cy="13729447"/>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bg2"/>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
        <p:nvSpPr>
          <p:cNvPr id="10" name="Folded Corner 9">
            <a:extLst>
              <a:ext uri="{FF2B5EF4-FFF2-40B4-BE49-F238E27FC236}">
                <a16:creationId xmlns:a16="http://schemas.microsoft.com/office/drawing/2014/main" id="{6E51536E-05D2-BE41-9F99-CFD299053D58}"/>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005504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rkamber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0"/>
            <a:ext cx="24387178" cy="13729447"/>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accent2"/>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
        <p:nvSpPr>
          <p:cNvPr id="10" name="Folded Corner 9">
            <a:extLst>
              <a:ext uri="{FF2B5EF4-FFF2-40B4-BE49-F238E27FC236}">
                <a16:creationId xmlns:a16="http://schemas.microsoft.com/office/drawing/2014/main" id="{D57FC8E1-2F0B-E242-9CDC-C1A5E0A4DF23}"/>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713074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een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3176" y="8875059"/>
            <a:ext cx="24380826" cy="4839157"/>
          </a:xfrm>
          <a:prstGeom prst="rect">
            <a:avLst/>
          </a:prstGeom>
          <a:solidFill>
            <a:srgbClr val="D7EBC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E9E5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1"/>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accent1"/>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3518138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mber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3176" y="8875059"/>
            <a:ext cx="24380826" cy="4839157"/>
          </a:xfrm>
          <a:prstGeom prst="rect">
            <a:avLst/>
          </a:prstGeom>
          <a:solidFill>
            <a:srgbClr val="E9E5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4"/>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8" name="Folded Corner 7">
            <a:extLst>
              <a:ext uri="{FF2B5EF4-FFF2-40B4-BE49-F238E27FC236}">
                <a16:creationId xmlns:a16="http://schemas.microsoft.com/office/drawing/2014/main" id="{CD16017D-1DDA-6E43-AA7D-7A3F44D22667}"/>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7114133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userDrawn="1"/>
        </p:nvSpPr>
        <p:spPr>
          <a:xfrm>
            <a:off x="3176" y="8875059"/>
            <a:ext cx="24380826" cy="4839157"/>
          </a:xfrm>
          <a:prstGeom prst="rect">
            <a:avLst/>
          </a:prstGeom>
          <a:solidFill>
            <a:srgbClr val="FBE9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rgbClr val="B24020"/>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8" name="Folded Corner 7">
            <a:extLst>
              <a:ext uri="{FF2B5EF4-FFF2-40B4-BE49-F238E27FC236}">
                <a16:creationId xmlns:a16="http://schemas.microsoft.com/office/drawing/2014/main" id="{6D50BDD2-6E60-6744-8358-089EE8AB31A0}"/>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3775362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3176" y="8875059"/>
            <a:ext cx="24380826" cy="4839157"/>
          </a:xfrm>
          <a:prstGeom prst="rect">
            <a:avLst/>
          </a:prstGeom>
          <a:solidFill>
            <a:srgbClr val="DCE6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bg2"/>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8" name="Folded Corner 7">
            <a:extLst>
              <a:ext uri="{FF2B5EF4-FFF2-40B4-BE49-F238E27FC236}">
                <a16:creationId xmlns:a16="http://schemas.microsoft.com/office/drawing/2014/main" id="{2775E3D0-707F-3B4A-813F-B61BE1E68D39}"/>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47711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_title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DF42923-C504-794F-BC19-BB851F53A775}"/>
              </a:ext>
              <a:ext uri="{C183D7F6-B498-43B3-948B-1728B52AA6E4}">
                <adec:decorative xmlns:adec="http://schemas.microsoft.com/office/drawing/2017/decorative" val="1"/>
              </a:ext>
            </a:extLst>
          </p:cNvPr>
          <p:cNvSpPr/>
          <p:nvPr userDrawn="1"/>
        </p:nvSpPr>
        <p:spPr>
          <a:xfrm>
            <a:off x="2239654" y="1561784"/>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41A573-57FF-DE4A-B84D-1B61945993B0}"/>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D7E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1" name="Freeform 10">
            <a:extLst>
              <a:ext uri="{FF2B5EF4-FFF2-40B4-BE49-F238E27FC236}">
                <a16:creationId xmlns:a16="http://schemas.microsoft.com/office/drawing/2014/main" id="{5812157B-2B37-7648-BA94-B40686A41E3A}"/>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3" name="Title 2">
            <a:extLst>
              <a:ext uri="{FF2B5EF4-FFF2-40B4-BE49-F238E27FC236}">
                <a16:creationId xmlns:a16="http://schemas.microsoft.com/office/drawing/2014/main" id="{706A3B0C-1962-6244-9784-9940F012B43F}"/>
              </a:ext>
            </a:extLst>
          </p:cNvPr>
          <p:cNvSpPr>
            <a:spLocks noGrp="1"/>
          </p:cNvSpPr>
          <p:nvPr userDrawn="1">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accent1"/>
                </a:solidFill>
                <a:ea typeface="+mn-ea"/>
                <a:cs typeface="+mn-cs"/>
              </a:defRPr>
            </a:lvl1pPr>
          </a:lstStyle>
          <a:p>
            <a:pPr marL="0" lvl="0" indent="0">
              <a:spcBef>
                <a:spcPts val="2000"/>
              </a:spcBef>
              <a:buFontTx/>
            </a:pPr>
            <a:r>
              <a:rPr lang="en-US"/>
              <a:t>Enter slide title here</a:t>
            </a:r>
          </a:p>
        </p:txBody>
      </p:sp>
      <p:sp>
        <p:nvSpPr>
          <p:cNvPr id="12" name="Text Placeholder 17">
            <a:extLst>
              <a:ext uri="{FF2B5EF4-FFF2-40B4-BE49-F238E27FC236}">
                <a16:creationId xmlns:a16="http://schemas.microsoft.com/office/drawing/2014/main" id="{46C1F137-3515-9A43-B3CE-FD88E4059128}"/>
              </a:ext>
            </a:extLst>
          </p:cNvPr>
          <p:cNvSpPr>
            <a:spLocks noGrp="1"/>
          </p:cNvSpPr>
          <p:nvPr userDrawn="1">
            <p:ph type="body" sz="quarter" idx="13" hasCustomPrompt="1"/>
          </p:nvPr>
        </p:nvSpPr>
        <p:spPr>
          <a:xfrm>
            <a:off x="5878513" y="6896066"/>
            <a:ext cx="893476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8" name="Folded Corner 7">
            <a:extLst>
              <a:ext uri="{FF2B5EF4-FFF2-40B4-BE49-F238E27FC236}">
                <a16:creationId xmlns:a16="http://schemas.microsoft.com/office/drawing/2014/main" id="{6E734F67-4554-A040-958A-BDE61F94184E}"/>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 </a:t>
            </a:r>
            <a:r>
              <a:rPr lang="fr-FR" sz="2400" b="0">
                <a:solidFill>
                  <a:schemeClr val="tx1"/>
                </a:solidFill>
                <a:latin typeface="Source Sans Pro" charset="0"/>
                <a:ea typeface="Source Sans Pro" charset="0"/>
                <a:cs typeface="Source Sans Pro" charset="0"/>
              </a:rPr>
              <a:t>Use when you need more focus on the title.</a:t>
            </a:r>
          </a:p>
        </p:txBody>
      </p:sp>
      <p:pic>
        <p:nvPicPr>
          <p:cNvPr id="15" name="Logo">
            <a:extLst>
              <a:ext uri="{FF2B5EF4-FFF2-40B4-BE49-F238E27FC236}">
                <a16:creationId xmlns:a16="http://schemas.microsoft.com/office/drawing/2014/main" id="{BDA6AC91-71AE-194E-A3BD-114D5A15093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23060735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amber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3176" y="8875059"/>
            <a:ext cx="24380826" cy="4839157"/>
          </a:xfrm>
          <a:prstGeom prst="rect">
            <a:avLst/>
          </a:prstGeom>
          <a:solidFill>
            <a:srgbClr val="E9E5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2"/>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8" name="Folded Corner 7">
            <a:extLst>
              <a:ext uri="{FF2B5EF4-FFF2-40B4-BE49-F238E27FC236}">
                <a16:creationId xmlns:a16="http://schemas.microsoft.com/office/drawing/2014/main" id="{F25833F7-23DB-174A-8262-FD59F327E8CF}"/>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305997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een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D7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accent1"/>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fr-FR"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052801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mber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accent2"/>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fr-FR"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4307650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tx2"/>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fr-FR"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4167677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bg2"/>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fr-FR"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9477950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rkamber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accent2"/>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fr-FR"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19773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reen_large image title 1">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90F58FE5-91CE-C448-A11E-5E9470106D18}"/>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3" name="Title 2">
            <a:extLst>
              <a:ext uri="{FF2B5EF4-FFF2-40B4-BE49-F238E27FC236}">
                <a16:creationId xmlns:a16="http://schemas.microsoft.com/office/drawing/2014/main" id="{DE3303EE-BD42-5149-ACCE-4BD85ABC8690}"/>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accent1"/>
                </a:solidFill>
                <a:ea typeface="+mn-ea"/>
                <a:cs typeface="+mn-cs"/>
              </a:defRPr>
            </a:lvl1pPr>
          </a:lstStyle>
          <a:p>
            <a:pPr marL="0" lvl="0" indent="0">
              <a:spcBef>
                <a:spcPts val="2000"/>
              </a:spcBef>
              <a:buFontTx/>
            </a:pPr>
            <a:r>
              <a:rPr lang="en-US"/>
              <a:t>Enter slide title here in two lines or less</a:t>
            </a:r>
          </a:p>
        </p:txBody>
      </p:sp>
      <p:sp>
        <p:nvSpPr>
          <p:cNvPr id="13" name="Text Placeholder 9">
            <a:extLst>
              <a:ext uri="{FF2B5EF4-FFF2-40B4-BE49-F238E27FC236}">
                <a16:creationId xmlns:a16="http://schemas.microsoft.com/office/drawing/2014/main" id="{592C9E42-194E-F843-A08A-A45C646B692C}"/>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5" name="Text Placeholder 2">
            <a:extLst>
              <a:ext uri="{FF2B5EF4-FFF2-40B4-BE49-F238E27FC236}">
                <a16:creationId xmlns:a16="http://schemas.microsoft.com/office/drawing/2014/main" id="{75F338CF-F351-934D-A928-57EC0A1B2729}"/>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8" name="Logo">
            <a:extLst>
              <a:ext uri="{FF2B5EF4-FFF2-40B4-BE49-F238E27FC236}">
                <a16:creationId xmlns:a16="http://schemas.microsoft.com/office/drawing/2014/main" id="{D0955B37-9829-404D-93B5-1A2D7230E8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9" name="Folded Corner 8">
            <a:extLst>
              <a:ext uri="{FF2B5EF4-FFF2-40B4-BE49-F238E27FC236}">
                <a16:creationId xmlns:a16="http://schemas.microsoft.com/office/drawing/2014/main" id="{98955C2A-EDDD-7D48-961D-B0753ED6691D}"/>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Tips: </a:t>
            </a:r>
            <a:r>
              <a:rPr lang="fr-FR"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257837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mber_large image title 1">
    <p:bg>
      <p:bgPr>
        <a:solidFill>
          <a:srgbClr val="FDFAF5"/>
        </a:solid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90F58FE5-91CE-C448-A11E-5E9470106D18}"/>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3" name="Title 2">
            <a:extLst>
              <a:ext uri="{FF2B5EF4-FFF2-40B4-BE49-F238E27FC236}">
                <a16:creationId xmlns:a16="http://schemas.microsoft.com/office/drawing/2014/main" id="{DE3303EE-BD42-5149-ACCE-4BD85ABC8690}"/>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accent2"/>
                </a:solidFill>
                <a:ea typeface="+mn-ea"/>
                <a:cs typeface="+mn-cs"/>
              </a:defRPr>
            </a:lvl1pPr>
          </a:lstStyle>
          <a:p>
            <a:pPr marL="0" lvl="0" indent="0">
              <a:spcBef>
                <a:spcPts val="2000"/>
              </a:spcBef>
              <a:buFontTx/>
            </a:pPr>
            <a:r>
              <a:rPr lang="en-US"/>
              <a:t>Enter slide title here in two lines or less</a:t>
            </a:r>
          </a:p>
        </p:txBody>
      </p:sp>
      <p:sp>
        <p:nvSpPr>
          <p:cNvPr id="13" name="Text Placeholder 9">
            <a:extLst>
              <a:ext uri="{FF2B5EF4-FFF2-40B4-BE49-F238E27FC236}">
                <a16:creationId xmlns:a16="http://schemas.microsoft.com/office/drawing/2014/main" id="{592C9E42-194E-F843-A08A-A45C646B692C}"/>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5" name="Text Placeholder 2">
            <a:extLst>
              <a:ext uri="{FF2B5EF4-FFF2-40B4-BE49-F238E27FC236}">
                <a16:creationId xmlns:a16="http://schemas.microsoft.com/office/drawing/2014/main" id="{75F338CF-F351-934D-A928-57EC0A1B2729}"/>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9" name="Logo">
            <a:extLst>
              <a:ext uri="{FF2B5EF4-FFF2-40B4-BE49-F238E27FC236}">
                <a16:creationId xmlns:a16="http://schemas.microsoft.com/office/drawing/2014/main" id="{0B3FA607-5292-C14B-94F0-D09C36C374D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8" name="Folded Corner 7">
            <a:extLst>
              <a:ext uri="{FF2B5EF4-FFF2-40B4-BE49-F238E27FC236}">
                <a16:creationId xmlns:a16="http://schemas.microsoft.com/office/drawing/2014/main" id="{323A79E1-C966-CC49-8A23-005BF746F54D}"/>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Tips: </a:t>
            </a:r>
            <a:r>
              <a:rPr lang="fr-FR"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705784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d_large image title 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BE7B47B-76A6-2F47-A086-BFF50F8E72C0}"/>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9" name="Title 2">
            <a:extLst>
              <a:ext uri="{FF2B5EF4-FFF2-40B4-BE49-F238E27FC236}">
                <a16:creationId xmlns:a16="http://schemas.microsoft.com/office/drawing/2014/main" id="{7D16DC31-BAB2-F04F-AF40-943D4F5CBB93}"/>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tx2"/>
                </a:solidFill>
                <a:ea typeface="+mn-ea"/>
                <a:cs typeface="+mn-cs"/>
              </a:defRPr>
            </a:lvl1pPr>
          </a:lstStyle>
          <a:p>
            <a:pPr marL="0" lvl="0" indent="0">
              <a:spcBef>
                <a:spcPts val="2000"/>
              </a:spcBef>
              <a:buFontTx/>
            </a:pPr>
            <a:r>
              <a:rPr lang="en-US"/>
              <a:t>Enter slide title here in two lines or less</a:t>
            </a:r>
          </a:p>
        </p:txBody>
      </p:sp>
      <p:sp>
        <p:nvSpPr>
          <p:cNvPr id="10" name="Text Placeholder 9">
            <a:extLst>
              <a:ext uri="{FF2B5EF4-FFF2-40B4-BE49-F238E27FC236}">
                <a16:creationId xmlns:a16="http://schemas.microsoft.com/office/drawing/2014/main" id="{64EC28A6-FC7D-434F-BBF9-CC4448DABBE6}"/>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2" name="Text Placeholder 2">
            <a:extLst>
              <a:ext uri="{FF2B5EF4-FFF2-40B4-BE49-F238E27FC236}">
                <a16:creationId xmlns:a16="http://schemas.microsoft.com/office/drawing/2014/main" id="{EA4CF2BE-E04A-3440-9F86-1C793D5CF968}"/>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13" name="Logo">
            <a:extLst>
              <a:ext uri="{FF2B5EF4-FFF2-40B4-BE49-F238E27FC236}">
                <a16:creationId xmlns:a16="http://schemas.microsoft.com/office/drawing/2014/main" id="{4F9DB24D-DFA0-CA48-8E94-5189E3A2B90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11" name="Folded Corner 10">
            <a:extLst>
              <a:ext uri="{FF2B5EF4-FFF2-40B4-BE49-F238E27FC236}">
                <a16:creationId xmlns:a16="http://schemas.microsoft.com/office/drawing/2014/main" id="{48EDDB0C-EC6C-DC4B-8F2B-CA578103A2C4}"/>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Tips: </a:t>
            </a:r>
            <a:r>
              <a:rPr lang="fr-FR"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7112749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_large image title 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BE7B47B-76A6-2F47-A086-BFF50F8E72C0}"/>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9" name="Title 2">
            <a:extLst>
              <a:ext uri="{FF2B5EF4-FFF2-40B4-BE49-F238E27FC236}">
                <a16:creationId xmlns:a16="http://schemas.microsoft.com/office/drawing/2014/main" id="{7D16DC31-BAB2-F04F-AF40-943D4F5CBB93}"/>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bg2"/>
                </a:solidFill>
                <a:ea typeface="+mn-ea"/>
                <a:cs typeface="+mn-cs"/>
              </a:defRPr>
            </a:lvl1pPr>
          </a:lstStyle>
          <a:p>
            <a:pPr marL="0" lvl="0" indent="0">
              <a:spcBef>
                <a:spcPts val="2000"/>
              </a:spcBef>
              <a:buFontTx/>
            </a:pPr>
            <a:r>
              <a:rPr lang="en-US"/>
              <a:t>Enter slide title here in two lines or less</a:t>
            </a:r>
          </a:p>
        </p:txBody>
      </p:sp>
      <p:sp>
        <p:nvSpPr>
          <p:cNvPr id="10" name="Text Placeholder 9">
            <a:extLst>
              <a:ext uri="{FF2B5EF4-FFF2-40B4-BE49-F238E27FC236}">
                <a16:creationId xmlns:a16="http://schemas.microsoft.com/office/drawing/2014/main" id="{64EC28A6-FC7D-434F-BBF9-CC4448DABBE6}"/>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2" name="Text Placeholder 2">
            <a:extLst>
              <a:ext uri="{FF2B5EF4-FFF2-40B4-BE49-F238E27FC236}">
                <a16:creationId xmlns:a16="http://schemas.microsoft.com/office/drawing/2014/main" id="{EA4CF2BE-E04A-3440-9F86-1C793D5CF968}"/>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13" name="Logo">
            <a:extLst>
              <a:ext uri="{FF2B5EF4-FFF2-40B4-BE49-F238E27FC236}">
                <a16:creationId xmlns:a16="http://schemas.microsoft.com/office/drawing/2014/main" id="{DB0CB8BE-B73F-4F41-BDEF-31F309A1402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11" name="Folded Corner 10">
            <a:extLst>
              <a:ext uri="{FF2B5EF4-FFF2-40B4-BE49-F238E27FC236}">
                <a16:creationId xmlns:a16="http://schemas.microsoft.com/office/drawing/2014/main" id="{ADF0452C-9990-7740-926A-2F83975222AD}"/>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Tips: </a:t>
            </a:r>
            <a:r>
              <a:rPr lang="fr-FR"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4293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mber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F854629-5949-DA46-8091-8746E63A5DFC}"/>
              </a:ext>
              <a:ext uri="{C183D7F6-B498-43B3-948B-1728B52AA6E4}">
                <adec:decorative xmlns:adec="http://schemas.microsoft.com/office/drawing/2017/decorative" val="1"/>
              </a:ext>
            </a:extLst>
          </p:cNvPr>
          <p:cNvSpPr/>
          <p:nvPr userDrawn="1"/>
        </p:nvSpPr>
        <p:spPr>
          <a:xfrm>
            <a:off x="2239654" y="1561784"/>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712DD76-CD06-F246-AD97-AF1576C8C9D2}"/>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5" name="Freeform 14">
            <a:extLst>
              <a:ext uri="{FF2B5EF4-FFF2-40B4-BE49-F238E27FC236}">
                <a16:creationId xmlns:a16="http://schemas.microsoft.com/office/drawing/2014/main" id="{CE5177B1-B18E-2940-A5E8-905FC35DA1A6}"/>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Title 2">
            <a:extLst>
              <a:ext uri="{FF2B5EF4-FFF2-40B4-BE49-F238E27FC236}">
                <a16:creationId xmlns:a16="http://schemas.microsoft.com/office/drawing/2014/main" id="{09251B4A-9B53-AA48-9B82-793256E1355B}"/>
              </a:ext>
            </a:extLst>
          </p:cNvPr>
          <p:cNvSpPr>
            <a:spLocks noGrp="1"/>
          </p:cNvSpPr>
          <p:nvPr userDrawn="1">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accent2"/>
                </a:solidFill>
                <a:ea typeface="+mn-ea"/>
                <a:cs typeface="+mn-cs"/>
              </a:defRPr>
            </a:lvl1pPr>
          </a:lstStyle>
          <a:p>
            <a:pPr marL="0" lvl="0" indent="0">
              <a:spcBef>
                <a:spcPts val="2000"/>
              </a:spcBef>
              <a:buFontTx/>
            </a:pPr>
            <a:r>
              <a:rPr lang="en-US"/>
              <a:t>Enter slide title here</a:t>
            </a:r>
          </a:p>
        </p:txBody>
      </p:sp>
      <p:sp>
        <p:nvSpPr>
          <p:cNvPr id="18" name="Text Placeholder 17">
            <a:extLst>
              <a:ext uri="{FF2B5EF4-FFF2-40B4-BE49-F238E27FC236}">
                <a16:creationId xmlns:a16="http://schemas.microsoft.com/office/drawing/2014/main" id="{B577DE6D-9268-1E4C-9000-CC534449427F}"/>
              </a:ext>
            </a:extLst>
          </p:cNvPr>
          <p:cNvSpPr>
            <a:spLocks noGrp="1"/>
          </p:cNvSpPr>
          <p:nvPr userDrawn="1">
            <p:ph type="body" sz="quarter" idx="13" hasCustomPrompt="1"/>
          </p:nvPr>
        </p:nvSpPr>
        <p:spPr>
          <a:xfrm>
            <a:off x="5878513" y="6896066"/>
            <a:ext cx="887380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9" name="Folded Corner 8">
            <a:extLst>
              <a:ext uri="{FF2B5EF4-FFF2-40B4-BE49-F238E27FC236}">
                <a16:creationId xmlns:a16="http://schemas.microsoft.com/office/drawing/2014/main" id="{EA3BA1D6-10A5-C24F-B590-8F967AC27932}"/>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 </a:t>
            </a:r>
            <a:r>
              <a:rPr lang="fr-FR" sz="2400" b="0">
                <a:solidFill>
                  <a:schemeClr val="tx1"/>
                </a:solidFill>
                <a:latin typeface="Source Sans Pro" charset="0"/>
                <a:ea typeface="Source Sans Pro" charset="0"/>
                <a:cs typeface="Source Sans Pro" charset="0"/>
              </a:rPr>
              <a:t>Use when you need more focus on the title.</a:t>
            </a:r>
          </a:p>
        </p:txBody>
      </p:sp>
      <p:pic>
        <p:nvPicPr>
          <p:cNvPr id="10" name="Logo">
            <a:extLst>
              <a:ext uri="{FF2B5EF4-FFF2-40B4-BE49-F238E27FC236}">
                <a16:creationId xmlns:a16="http://schemas.microsoft.com/office/drawing/2014/main" id="{37140EFE-78E2-4D45-BCFD-59D8B79460B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3160203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amber_large image title 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BE7B47B-76A6-2F47-A086-BFF50F8E72C0}"/>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9" name="Title 2">
            <a:extLst>
              <a:ext uri="{FF2B5EF4-FFF2-40B4-BE49-F238E27FC236}">
                <a16:creationId xmlns:a16="http://schemas.microsoft.com/office/drawing/2014/main" id="{7D16DC31-BAB2-F04F-AF40-943D4F5CBB93}"/>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accent2"/>
                </a:solidFill>
                <a:ea typeface="+mn-ea"/>
                <a:cs typeface="+mn-cs"/>
              </a:defRPr>
            </a:lvl1pPr>
          </a:lstStyle>
          <a:p>
            <a:pPr marL="0" lvl="0" indent="0">
              <a:spcBef>
                <a:spcPts val="2000"/>
              </a:spcBef>
              <a:buFontTx/>
            </a:pPr>
            <a:r>
              <a:rPr lang="en-US"/>
              <a:t>Enter slide title here in two lines or less</a:t>
            </a:r>
          </a:p>
        </p:txBody>
      </p:sp>
      <p:sp>
        <p:nvSpPr>
          <p:cNvPr id="10" name="Text Placeholder 9">
            <a:extLst>
              <a:ext uri="{FF2B5EF4-FFF2-40B4-BE49-F238E27FC236}">
                <a16:creationId xmlns:a16="http://schemas.microsoft.com/office/drawing/2014/main" id="{64EC28A6-FC7D-434F-BBF9-CC4448DABBE6}"/>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2" name="Text Placeholder 2">
            <a:extLst>
              <a:ext uri="{FF2B5EF4-FFF2-40B4-BE49-F238E27FC236}">
                <a16:creationId xmlns:a16="http://schemas.microsoft.com/office/drawing/2014/main" id="{EA4CF2BE-E04A-3440-9F86-1C793D5CF968}"/>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8" name="Logo">
            <a:extLst>
              <a:ext uri="{FF2B5EF4-FFF2-40B4-BE49-F238E27FC236}">
                <a16:creationId xmlns:a16="http://schemas.microsoft.com/office/drawing/2014/main" id="{49DA8345-1832-E74A-8BE1-A0B68E1D66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11" name="Folded Corner 10">
            <a:extLst>
              <a:ext uri="{FF2B5EF4-FFF2-40B4-BE49-F238E27FC236}">
                <a16:creationId xmlns:a16="http://schemas.microsoft.com/office/drawing/2014/main" id="{205EE70B-E4B8-F748-92EC-182E15299766}"/>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Tips: </a:t>
            </a:r>
            <a:r>
              <a:rPr lang="fr-FR"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4576137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reen_statement 1">
    <p:bg>
      <p:bgPr>
        <a:solidFill>
          <a:srgbClr val="D7EBCE"/>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accent1"/>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900110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mber_statement 1">
    <p:bg>
      <p:bgPr>
        <a:solidFill>
          <a:srgbClr val="FDE3BA"/>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accent2"/>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5" name="Folded Corner 4">
            <a:extLst>
              <a:ext uri="{FF2B5EF4-FFF2-40B4-BE49-F238E27FC236}">
                <a16:creationId xmlns:a16="http://schemas.microsoft.com/office/drawing/2014/main" id="{48EDF9BD-F010-874C-8461-8B5541FE894D}"/>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3423636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d_statement 1">
    <p:bg>
      <p:bgPr>
        <a:solidFill>
          <a:srgbClr val="FDE3BA"/>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5" name="Folded Corner 4">
            <a:extLst>
              <a:ext uri="{FF2B5EF4-FFF2-40B4-BE49-F238E27FC236}">
                <a16:creationId xmlns:a16="http://schemas.microsoft.com/office/drawing/2014/main" id="{1DF3D204-2616-534F-979D-48ED4865372B}"/>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2450479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ue_statement 1">
    <p:bg>
      <p:bgPr>
        <a:solidFill>
          <a:srgbClr val="DCE6F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bg2"/>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5" name="Folded Corner 4">
            <a:extLst>
              <a:ext uri="{FF2B5EF4-FFF2-40B4-BE49-F238E27FC236}">
                <a16:creationId xmlns:a16="http://schemas.microsoft.com/office/drawing/2014/main" id="{B95A9C9D-D217-C74E-9CB0-11B5D4F11E9E}"/>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2937132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arkamber_statement 1">
    <p:bg>
      <p:bgPr>
        <a:solidFill>
          <a:srgbClr val="FDE3BA"/>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accent2"/>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5" name="Folded Corner 4">
            <a:extLst>
              <a:ext uri="{FF2B5EF4-FFF2-40B4-BE49-F238E27FC236}">
                <a16:creationId xmlns:a16="http://schemas.microsoft.com/office/drawing/2014/main" id="{215F86F2-3DDC-A345-B51F-399B118855CD}"/>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fr-FR"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9771616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description side by s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2EB8926-353D-D246-AC3C-1B6DB185A280}"/>
              </a:ext>
              <a:ext uri="{C183D7F6-B498-43B3-948B-1728B52AA6E4}">
                <adec:decorative xmlns:adec="http://schemas.microsoft.com/office/drawing/2017/decorative" val="1"/>
              </a:ext>
            </a:extLst>
          </p:cNvPr>
          <p:cNvSpPr/>
          <p:nvPr/>
        </p:nvSpPr>
        <p:spPr>
          <a:xfrm>
            <a:off x="-2089931" y="3261864"/>
            <a:ext cx="7192272" cy="7192272"/>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48731-845E-3741-BBDC-C99A2D5F8396}"/>
              </a:ext>
            </a:extLst>
          </p:cNvPr>
          <p:cNvSpPr>
            <a:spLocks noGrp="1"/>
          </p:cNvSpPr>
          <p:nvPr>
            <p:ph type="title" hasCustomPrompt="1"/>
          </p:nvPr>
        </p:nvSpPr>
        <p:spPr>
          <a:xfrm>
            <a:off x="2206991" y="4772151"/>
            <a:ext cx="8994409" cy="4076503"/>
          </a:xfrm>
        </p:spPr>
        <p:txBody>
          <a:bodyPr/>
          <a:lstStyle>
            <a:lvl1pPr>
              <a:defRPr lang="en-US" sz="9600" kern="1200" baseline="0" smtClean="0">
                <a:solidFill>
                  <a:schemeClr val="accent2"/>
                </a:solidFill>
                <a:latin typeface="Community Light" panose="02000303040000020003" pitchFamily="2" charset="0"/>
                <a:ea typeface="+mn-ea"/>
                <a:cs typeface="+mn-cs"/>
              </a:defRPr>
            </a:lvl1pPr>
          </a:lstStyle>
          <a:p>
            <a:pPr lvl="0"/>
            <a:r>
              <a:rPr lang="en-US"/>
              <a:t>Enter slide title</a:t>
            </a:r>
            <a:br>
              <a:rPr lang="en-US"/>
            </a:br>
            <a:r>
              <a:rPr lang="en-US"/>
              <a:t>here in less than three lines</a:t>
            </a:r>
          </a:p>
        </p:txBody>
      </p:sp>
      <p:sp>
        <p:nvSpPr>
          <p:cNvPr id="3" name="Text Placeholder 2">
            <a:extLst>
              <a:ext uri="{FF2B5EF4-FFF2-40B4-BE49-F238E27FC236}">
                <a16:creationId xmlns:a16="http://schemas.microsoft.com/office/drawing/2014/main" id="{5BBEBA8B-8A89-9A49-B5AB-8F3EAA3BBA7B}"/>
              </a:ext>
            </a:extLst>
          </p:cNvPr>
          <p:cNvSpPr>
            <a:spLocks noGrp="1"/>
          </p:cNvSpPr>
          <p:nvPr>
            <p:ph type="body" sz="quarter" idx="11" hasCustomPrompt="1"/>
          </p:nvPr>
        </p:nvSpPr>
        <p:spPr>
          <a:xfrm>
            <a:off x="13412787" y="4772151"/>
            <a:ext cx="9372602" cy="4105739"/>
          </a:xfrm>
        </p:spPr>
        <p:txBody>
          <a:bodyPr>
            <a:normAutofit/>
          </a:bodyPr>
          <a:lstStyle>
            <a:lvl1pPr>
              <a:lnSpc>
                <a:spcPts val="6430"/>
              </a:lnSpc>
              <a:spcBef>
                <a:spcPts val="1000"/>
              </a:spcBef>
              <a:defRPr sz="4800"/>
            </a:lvl1pPr>
          </a:lstStyle>
          <a:p>
            <a:pPr lvl="0"/>
            <a:r>
              <a:rPr lang="en-US"/>
              <a:t>Lorem ipsum dolor sit </a:t>
            </a:r>
            <a:r>
              <a:rPr lang="en-US" err="1"/>
              <a:t>amet</a:t>
            </a:r>
            <a:r>
              <a:rPr lang="en-US"/>
              <a:t> </a:t>
            </a:r>
            <a:r>
              <a:rPr lang="en-US" err="1"/>
              <a:t>fuga</a:t>
            </a:r>
            <a:r>
              <a:rPr lang="en-US"/>
              <a:t> sed </a:t>
            </a:r>
            <a:r>
              <a:rPr lang="en-US" err="1"/>
              <a:t>amet</a:t>
            </a:r>
            <a:r>
              <a:rPr lang="en-US"/>
              <a:t> </a:t>
            </a:r>
            <a:r>
              <a:rPr lang="en-US" err="1"/>
              <a:t>possimus</a:t>
            </a:r>
            <a:r>
              <a:rPr lang="en-US"/>
              <a:t> </a:t>
            </a:r>
            <a:r>
              <a:rPr lang="en-US" err="1"/>
              <a:t>fuga</a:t>
            </a:r>
            <a:r>
              <a:rPr lang="en-US"/>
              <a:t>. non </a:t>
            </a:r>
            <a:r>
              <a:rPr lang="en-US" err="1"/>
              <a:t>sibi</a:t>
            </a:r>
            <a:r>
              <a:rPr lang="en-US"/>
              <a:t> </a:t>
            </a:r>
            <a:r>
              <a:rPr lang="en-US" err="1"/>
              <a:t>aut</a:t>
            </a:r>
            <a:r>
              <a:rPr lang="en-US"/>
              <a:t> id </a:t>
            </a:r>
            <a:r>
              <a:rPr lang="en-US" err="1"/>
              <a:t>unum</a:t>
            </a:r>
            <a:r>
              <a:rPr lang="en-US"/>
              <a:t>. </a:t>
            </a:r>
            <a:r>
              <a:rPr lang="en-US" err="1"/>
              <a:t>quibusdam</a:t>
            </a:r>
            <a:r>
              <a:rPr lang="en-US"/>
              <a:t> </a:t>
            </a:r>
            <a:r>
              <a:rPr lang="en-US" err="1"/>
              <a:t>officii</a:t>
            </a:r>
            <a:r>
              <a:rPr lang="en-US"/>
              <a:t> </a:t>
            </a:r>
            <a:r>
              <a:rPr lang="en-US" err="1"/>
              <a:t>voluptatem</a:t>
            </a:r>
            <a:r>
              <a:rPr lang="en-US"/>
              <a:t>, </a:t>
            </a:r>
            <a:r>
              <a:rPr lang="en-US" err="1"/>
              <a:t>voluptate</a:t>
            </a:r>
            <a:r>
              <a:rPr lang="en-US"/>
              <a:t> </a:t>
            </a:r>
            <a:r>
              <a:rPr lang="en-US" err="1"/>
              <a:t>quis</a:t>
            </a:r>
            <a:r>
              <a:rPr lang="en-US"/>
              <a:t>. </a:t>
            </a:r>
            <a:r>
              <a:rPr lang="en-US" err="1"/>
              <a:t>tempor</a:t>
            </a:r>
            <a:r>
              <a:rPr lang="en-US"/>
              <a:t> in </a:t>
            </a:r>
            <a:r>
              <a:rPr lang="en-US" err="1"/>
              <a:t>ita</a:t>
            </a:r>
            <a:r>
              <a:rPr lang="en-US"/>
              <a:t> error cum. animi libero et </a:t>
            </a:r>
            <a:r>
              <a:rPr lang="en-US" err="1"/>
              <a:t>laboris</a:t>
            </a:r>
            <a:r>
              <a:rPr lang="en-US"/>
              <a:t>. </a:t>
            </a:r>
          </a:p>
        </p:txBody>
      </p:sp>
      <p:sp>
        <p:nvSpPr>
          <p:cNvPr id="9" name="Folded Corner 8">
            <a:extLst>
              <a:ext uri="{FF2B5EF4-FFF2-40B4-BE49-F238E27FC236}">
                <a16:creationId xmlns:a16="http://schemas.microsoft.com/office/drawing/2014/main" id="{4A89671D-80C8-DF48-AD12-2066FE1E9434}"/>
              </a:ext>
              <a:ext uri="{C183D7F6-B498-43B3-948B-1728B52AA6E4}">
                <adec:decorative xmlns:adec="http://schemas.microsoft.com/office/drawing/2017/decorative" val="1"/>
              </a:ext>
            </a:extLst>
          </p:cNvPr>
          <p:cNvSpPr/>
          <p:nvPr userDrawn="1"/>
        </p:nvSpPr>
        <p:spPr>
          <a:xfrm>
            <a:off x="-1" y="-1447800"/>
            <a:ext cx="99837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Key message on the left, descriptor text on the right.</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929068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genda 3 topics">
    <p:bg>
      <p:bgPr>
        <a:solidFill>
          <a:schemeClr val="bg1"/>
        </a:solid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C6963C7B-3B01-5840-9D51-B53FD67946D1}"/>
              </a:ext>
              <a:ext uri="{C183D7F6-B498-43B3-948B-1728B52AA6E4}">
                <adec:decorative xmlns:adec="http://schemas.microsoft.com/office/drawing/2017/decorative" val="1"/>
              </a:ext>
            </a:extLst>
          </p:cNvPr>
          <p:cNvSpPr/>
          <p:nvPr userDrawn="1"/>
        </p:nvSpPr>
        <p:spPr>
          <a:xfrm>
            <a:off x="-2622293" y="2929990"/>
            <a:ext cx="7856024" cy="785602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C3817-C276-5548-87CF-6862C56DE459}"/>
              </a:ext>
            </a:extLst>
          </p:cNvPr>
          <p:cNvSpPr>
            <a:spLocks noGrp="1"/>
          </p:cNvSpPr>
          <p:nvPr>
            <p:ph type="title" hasCustomPrompt="1"/>
          </p:nvPr>
        </p:nvSpPr>
        <p:spPr>
          <a:xfrm>
            <a:off x="1525588" y="5448300"/>
            <a:ext cx="6667500" cy="2819400"/>
          </a:xfrm>
        </p:spPr>
        <p:txBody>
          <a:bodyPr anchor="ctr" anchorCtr="0"/>
          <a:lstStyle>
            <a:lvl1pPr>
              <a:defRPr lang="en-US" sz="13800" b="0" kern="1200">
                <a:solidFill>
                  <a:schemeClr val="accent2"/>
                </a:solidFill>
                <a:latin typeface="Community Light" panose="02000303040000020003" pitchFamily="2" charset="0"/>
                <a:ea typeface="+mn-ea"/>
                <a:cs typeface="+mn-cs"/>
              </a:defRPr>
            </a:lvl1pPr>
          </a:lstStyle>
          <a:p>
            <a:r>
              <a:rPr lang="en-US"/>
              <a:t>Title here</a:t>
            </a:r>
          </a:p>
        </p:txBody>
      </p:sp>
      <p:sp>
        <p:nvSpPr>
          <p:cNvPr id="6" name="Rectangle 5">
            <a:extLst>
              <a:ext uri="{FF2B5EF4-FFF2-40B4-BE49-F238E27FC236}">
                <a16:creationId xmlns:a16="http://schemas.microsoft.com/office/drawing/2014/main" id="{5BEC5CD0-0A41-6640-A308-A24E96C69980}"/>
              </a:ext>
              <a:ext uri="{C183D7F6-B498-43B3-948B-1728B52AA6E4}">
                <adec:decorative xmlns:adec="http://schemas.microsoft.com/office/drawing/2017/decorative" val="1"/>
              </a:ext>
            </a:extLst>
          </p:cNvPr>
          <p:cNvSpPr/>
          <p:nvPr/>
        </p:nvSpPr>
        <p:spPr>
          <a:xfrm>
            <a:off x="11785944" y="3255258"/>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1500">
                <a:solidFill>
                  <a:schemeClr val="accent2"/>
                </a:solidFill>
                <a:latin typeface="Community Light" panose="02000303040000020003" pitchFamily="2" charset="0"/>
              </a:rPr>
              <a:t>1</a:t>
            </a:r>
          </a:p>
        </p:txBody>
      </p:sp>
      <p:sp>
        <p:nvSpPr>
          <p:cNvPr id="8" name="Rectangle 7">
            <a:extLst>
              <a:ext uri="{FF2B5EF4-FFF2-40B4-BE49-F238E27FC236}">
                <a16:creationId xmlns:a16="http://schemas.microsoft.com/office/drawing/2014/main" id="{74534E6B-7E46-C142-8880-3AFCC3A919F1}"/>
              </a:ext>
              <a:ext uri="{C183D7F6-B498-43B3-948B-1728B52AA6E4}">
                <adec:decorative xmlns:adec="http://schemas.microsoft.com/office/drawing/2017/decorative" val="1"/>
              </a:ext>
            </a:extLst>
          </p:cNvPr>
          <p:cNvSpPr/>
          <p:nvPr/>
        </p:nvSpPr>
        <p:spPr>
          <a:xfrm>
            <a:off x="11785944" y="6136899"/>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1500">
                <a:solidFill>
                  <a:schemeClr val="accent2"/>
                </a:solidFill>
                <a:latin typeface="Community Light" panose="02000303040000020003" pitchFamily="2" charset="0"/>
              </a:rPr>
              <a:t>2</a:t>
            </a:r>
          </a:p>
        </p:txBody>
      </p:sp>
      <p:sp>
        <p:nvSpPr>
          <p:cNvPr id="10" name="Rectangle 9">
            <a:extLst>
              <a:ext uri="{FF2B5EF4-FFF2-40B4-BE49-F238E27FC236}">
                <a16:creationId xmlns:a16="http://schemas.microsoft.com/office/drawing/2014/main" id="{CF24C52E-EDC3-CA46-A3E1-CC1D9B131063}"/>
              </a:ext>
              <a:ext uri="{C183D7F6-B498-43B3-948B-1728B52AA6E4}">
                <adec:decorative xmlns:adec="http://schemas.microsoft.com/office/drawing/2017/decorative" val="1"/>
              </a:ext>
            </a:extLst>
          </p:cNvPr>
          <p:cNvSpPr/>
          <p:nvPr/>
        </p:nvSpPr>
        <p:spPr>
          <a:xfrm>
            <a:off x="11785944" y="9045001"/>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1500">
                <a:solidFill>
                  <a:schemeClr val="accent2"/>
                </a:solidFill>
                <a:latin typeface="Community Light" panose="02000303040000020003" pitchFamily="2" charset="0"/>
              </a:rPr>
              <a:t>3</a:t>
            </a:r>
          </a:p>
        </p:txBody>
      </p:sp>
      <p:sp>
        <p:nvSpPr>
          <p:cNvPr id="12" name="Text Placeholder 11">
            <a:extLst>
              <a:ext uri="{FF2B5EF4-FFF2-40B4-BE49-F238E27FC236}">
                <a16:creationId xmlns:a16="http://schemas.microsoft.com/office/drawing/2014/main" id="{6CA10352-9BC0-1247-89D1-F673301DF4DF}"/>
              </a:ext>
            </a:extLst>
          </p:cNvPr>
          <p:cNvSpPr>
            <a:spLocks noGrp="1"/>
          </p:cNvSpPr>
          <p:nvPr>
            <p:ph type="body" sz="quarter" idx="10" hasCustomPrompt="1"/>
          </p:nvPr>
        </p:nvSpPr>
        <p:spPr>
          <a:xfrm>
            <a:off x="13156116" y="3397793"/>
            <a:ext cx="6415254" cy="1543730"/>
          </a:xfrm>
        </p:spPr>
        <p:txBody>
          <a:bodyPr anchor="ctr" anchorCtr="0">
            <a:normAutofit/>
          </a:bodyPr>
          <a:lstStyle>
            <a:lvl1pPr marL="0" indent="0">
              <a:buNone/>
              <a:defRPr sz="6000">
                <a:solidFill>
                  <a:schemeClr val="accent6"/>
                </a:solidFill>
              </a:defRPr>
            </a:lvl1pPr>
          </a:lstStyle>
          <a:p>
            <a:pPr lvl="0"/>
            <a:r>
              <a:rPr lang="en-US"/>
              <a:t>Topic 1</a:t>
            </a:r>
          </a:p>
        </p:txBody>
      </p:sp>
      <p:sp>
        <p:nvSpPr>
          <p:cNvPr id="13" name="Text Placeholder 11">
            <a:extLst>
              <a:ext uri="{FF2B5EF4-FFF2-40B4-BE49-F238E27FC236}">
                <a16:creationId xmlns:a16="http://schemas.microsoft.com/office/drawing/2014/main" id="{0C58EEDA-F099-B342-AD70-1D29AD0BF90B}"/>
              </a:ext>
            </a:extLst>
          </p:cNvPr>
          <p:cNvSpPr>
            <a:spLocks noGrp="1"/>
          </p:cNvSpPr>
          <p:nvPr>
            <p:ph type="body" sz="quarter" idx="11" hasCustomPrompt="1"/>
          </p:nvPr>
        </p:nvSpPr>
        <p:spPr>
          <a:xfrm>
            <a:off x="13156116" y="6313248"/>
            <a:ext cx="6415254" cy="1543730"/>
          </a:xfrm>
        </p:spPr>
        <p:txBody>
          <a:bodyPr anchor="ctr" anchorCtr="0">
            <a:normAutofit/>
          </a:bodyPr>
          <a:lstStyle>
            <a:lvl1pPr marL="0" indent="0">
              <a:buNone/>
              <a:defRPr sz="6000">
                <a:solidFill>
                  <a:schemeClr val="accent6"/>
                </a:solidFill>
              </a:defRPr>
            </a:lvl1pPr>
          </a:lstStyle>
          <a:p>
            <a:pPr lvl="0"/>
            <a:r>
              <a:rPr lang="en-US"/>
              <a:t>Topic 2</a:t>
            </a:r>
          </a:p>
        </p:txBody>
      </p:sp>
      <p:sp>
        <p:nvSpPr>
          <p:cNvPr id="14" name="Text Placeholder 11">
            <a:extLst>
              <a:ext uri="{FF2B5EF4-FFF2-40B4-BE49-F238E27FC236}">
                <a16:creationId xmlns:a16="http://schemas.microsoft.com/office/drawing/2014/main" id="{21494743-A3FB-EF4D-9066-7E092B986141}"/>
              </a:ext>
            </a:extLst>
          </p:cNvPr>
          <p:cNvSpPr>
            <a:spLocks noGrp="1"/>
          </p:cNvSpPr>
          <p:nvPr>
            <p:ph type="body" sz="quarter" idx="12" hasCustomPrompt="1"/>
          </p:nvPr>
        </p:nvSpPr>
        <p:spPr>
          <a:xfrm>
            <a:off x="13156116" y="9187536"/>
            <a:ext cx="6415254" cy="1543730"/>
          </a:xfrm>
        </p:spPr>
        <p:txBody>
          <a:bodyPr anchor="ctr" anchorCtr="0">
            <a:normAutofit/>
          </a:bodyPr>
          <a:lstStyle>
            <a:lvl1pPr marL="0" indent="0">
              <a:buNone/>
              <a:defRPr sz="6000">
                <a:solidFill>
                  <a:schemeClr val="accent6"/>
                </a:solidFill>
              </a:defRPr>
            </a:lvl1pPr>
          </a:lstStyle>
          <a:p>
            <a:pPr lvl="0"/>
            <a:r>
              <a:rPr lang="en-US"/>
              <a:t>Topic 3</a:t>
            </a:r>
          </a:p>
        </p:txBody>
      </p:sp>
      <p:sp>
        <p:nvSpPr>
          <p:cNvPr id="11" name="Folded Corner 10">
            <a:extLst>
              <a:ext uri="{FF2B5EF4-FFF2-40B4-BE49-F238E27FC236}">
                <a16:creationId xmlns:a16="http://schemas.microsoft.com/office/drawing/2014/main" id="{66F1EFDA-5E9E-AA42-A3B7-322CBABA7343}"/>
              </a:ext>
              <a:ext uri="{C183D7F6-B498-43B3-948B-1728B52AA6E4}">
                <adec:decorative xmlns:adec="http://schemas.microsoft.com/office/drawing/2017/decorative" val="1"/>
              </a:ext>
            </a:extLst>
          </p:cNvPr>
          <p:cNvSpPr/>
          <p:nvPr userDrawn="1"/>
        </p:nvSpPr>
        <p:spPr>
          <a:xfrm>
            <a:off x="-1" y="-1447800"/>
            <a:ext cx="99075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Key title on the left with 3 topics, vertically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5724893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4 topics">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135703A-94C2-5D44-871F-F11CF1627841}"/>
              </a:ext>
              <a:ext uri="{C183D7F6-B498-43B3-948B-1728B52AA6E4}">
                <adec:decorative xmlns:adec="http://schemas.microsoft.com/office/drawing/2017/decorative" val="1"/>
              </a:ext>
            </a:extLst>
          </p:cNvPr>
          <p:cNvSpPr/>
          <p:nvPr userDrawn="1"/>
        </p:nvSpPr>
        <p:spPr>
          <a:xfrm>
            <a:off x="-2622293" y="2929990"/>
            <a:ext cx="7856024" cy="785602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3BA"/>
              </a:solidFill>
            </a:endParaRPr>
          </a:p>
        </p:txBody>
      </p:sp>
      <p:sp>
        <p:nvSpPr>
          <p:cNvPr id="22" name="Title 1">
            <a:extLst>
              <a:ext uri="{FF2B5EF4-FFF2-40B4-BE49-F238E27FC236}">
                <a16:creationId xmlns:a16="http://schemas.microsoft.com/office/drawing/2014/main" id="{E55EE2B2-A8B6-884B-9A8B-672F6AF93BB1}"/>
              </a:ext>
            </a:extLst>
          </p:cNvPr>
          <p:cNvSpPr>
            <a:spLocks noGrp="1"/>
          </p:cNvSpPr>
          <p:nvPr>
            <p:ph type="title" hasCustomPrompt="1"/>
          </p:nvPr>
        </p:nvSpPr>
        <p:spPr>
          <a:xfrm>
            <a:off x="1525588" y="5448300"/>
            <a:ext cx="6667500" cy="2819400"/>
          </a:xfrm>
        </p:spPr>
        <p:txBody>
          <a:bodyPr anchor="ctr" anchorCtr="0"/>
          <a:lstStyle>
            <a:lvl1pPr>
              <a:defRPr lang="en-US" sz="13800" b="0" kern="1200">
                <a:solidFill>
                  <a:schemeClr val="accent2"/>
                </a:solidFill>
                <a:latin typeface="Community Light" panose="02000303040000020003" pitchFamily="2" charset="0"/>
                <a:ea typeface="+mn-ea"/>
                <a:cs typeface="+mn-cs"/>
              </a:defRPr>
            </a:lvl1pPr>
          </a:lstStyle>
          <a:p>
            <a:r>
              <a:rPr lang="en-US"/>
              <a:t>Title here</a:t>
            </a:r>
          </a:p>
        </p:txBody>
      </p:sp>
      <p:sp>
        <p:nvSpPr>
          <p:cNvPr id="6" name="Rectangle 5">
            <a:extLst>
              <a:ext uri="{FF2B5EF4-FFF2-40B4-BE49-F238E27FC236}">
                <a16:creationId xmlns:a16="http://schemas.microsoft.com/office/drawing/2014/main" id="{5BEC5CD0-0A41-6640-A308-A24E96C69980}"/>
              </a:ext>
              <a:ext uri="{C183D7F6-B498-43B3-948B-1728B52AA6E4}">
                <adec:decorative xmlns:adec="http://schemas.microsoft.com/office/drawing/2017/decorative" val="1"/>
              </a:ext>
            </a:extLst>
          </p:cNvPr>
          <p:cNvSpPr/>
          <p:nvPr/>
        </p:nvSpPr>
        <p:spPr>
          <a:xfrm>
            <a:off x="11785944" y="1760040"/>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1500">
                <a:solidFill>
                  <a:schemeClr val="accent2"/>
                </a:solidFill>
                <a:latin typeface="Community Light" panose="02000303040000020003" pitchFamily="2" charset="0"/>
              </a:rPr>
              <a:t>1</a:t>
            </a:r>
          </a:p>
        </p:txBody>
      </p:sp>
      <p:sp>
        <p:nvSpPr>
          <p:cNvPr id="8" name="Rectangle 7">
            <a:extLst>
              <a:ext uri="{FF2B5EF4-FFF2-40B4-BE49-F238E27FC236}">
                <a16:creationId xmlns:a16="http://schemas.microsoft.com/office/drawing/2014/main" id="{74534E6B-7E46-C142-8880-3AFCC3A919F1}"/>
              </a:ext>
              <a:ext uri="{C183D7F6-B498-43B3-948B-1728B52AA6E4}">
                <adec:decorative xmlns:adec="http://schemas.microsoft.com/office/drawing/2017/decorative" val="1"/>
              </a:ext>
            </a:extLst>
          </p:cNvPr>
          <p:cNvSpPr/>
          <p:nvPr/>
        </p:nvSpPr>
        <p:spPr>
          <a:xfrm>
            <a:off x="11785944" y="4641681"/>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1500">
                <a:solidFill>
                  <a:schemeClr val="accent2"/>
                </a:solidFill>
                <a:latin typeface="Community Light" panose="02000303040000020003" pitchFamily="2" charset="0"/>
              </a:rPr>
              <a:t>2</a:t>
            </a:r>
          </a:p>
        </p:txBody>
      </p:sp>
      <p:sp>
        <p:nvSpPr>
          <p:cNvPr id="10" name="Rectangle 9">
            <a:extLst>
              <a:ext uri="{FF2B5EF4-FFF2-40B4-BE49-F238E27FC236}">
                <a16:creationId xmlns:a16="http://schemas.microsoft.com/office/drawing/2014/main" id="{CF24C52E-EDC3-CA46-A3E1-CC1D9B131063}"/>
              </a:ext>
              <a:ext uri="{C183D7F6-B498-43B3-948B-1728B52AA6E4}">
                <adec:decorative xmlns:adec="http://schemas.microsoft.com/office/drawing/2017/decorative" val="1"/>
              </a:ext>
            </a:extLst>
          </p:cNvPr>
          <p:cNvSpPr/>
          <p:nvPr/>
        </p:nvSpPr>
        <p:spPr>
          <a:xfrm>
            <a:off x="11785944" y="7526923"/>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1500">
                <a:solidFill>
                  <a:schemeClr val="accent2"/>
                </a:solidFill>
                <a:latin typeface="Community Light" panose="02000303040000020003" pitchFamily="2" charset="0"/>
              </a:rPr>
              <a:t>3</a:t>
            </a:r>
          </a:p>
        </p:txBody>
      </p:sp>
      <p:sp>
        <p:nvSpPr>
          <p:cNvPr id="11" name="Rectangle 10">
            <a:extLst>
              <a:ext uri="{FF2B5EF4-FFF2-40B4-BE49-F238E27FC236}">
                <a16:creationId xmlns:a16="http://schemas.microsoft.com/office/drawing/2014/main" id="{0729C3EC-5F8E-AD44-AFBB-9F40AC89973E}"/>
              </a:ext>
              <a:ext uri="{C183D7F6-B498-43B3-948B-1728B52AA6E4}">
                <adec:decorative xmlns:adec="http://schemas.microsoft.com/office/drawing/2017/decorative" val="1"/>
              </a:ext>
            </a:extLst>
          </p:cNvPr>
          <p:cNvSpPr/>
          <p:nvPr/>
        </p:nvSpPr>
        <p:spPr>
          <a:xfrm>
            <a:off x="11785944" y="10173871"/>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1500">
                <a:solidFill>
                  <a:schemeClr val="accent2"/>
                </a:solidFill>
                <a:latin typeface="Community Light" panose="02000303040000020003" pitchFamily="2" charset="0"/>
              </a:rPr>
              <a:t>4</a:t>
            </a:r>
          </a:p>
        </p:txBody>
      </p:sp>
      <p:sp>
        <p:nvSpPr>
          <p:cNvPr id="12" name="Text Placeholder 11">
            <a:extLst>
              <a:ext uri="{FF2B5EF4-FFF2-40B4-BE49-F238E27FC236}">
                <a16:creationId xmlns:a16="http://schemas.microsoft.com/office/drawing/2014/main" id="{6CA10352-9BC0-1247-89D1-F673301DF4DF}"/>
              </a:ext>
            </a:extLst>
          </p:cNvPr>
          <p:cNvSpPr>
            <a:spLocks noGrp="1"/>
          </p:cNvSpPr>
          <p:nvPr>
            <p:ph type="body" sz="quarter" idx="10" hasCustomPrompt="1"/>
          </p:nvPr>
        </p:nvSpPr>
        <p:spPr>
          <a:xfrm>
            <a:off x="13156116" y="1902575"/>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3" name="Text Placeholder 11">
            <a:extLst>
              <a:ext uri="{FF2B5EF4-FFF2-40B4-BE49-F238E27FC236}">
                <a16:creationId xmlns:a16="http://schemas.microsoft.com/office/drawing/2014/main" id="{0C58EEDA-F099-B342-AD70-1D29AD0BF90B}"/>
              </a:ext>
            </a:extLst>
          </p:cNvPr>
          <p:cNvSpPr>
            <a:spLocks noGrp="1"/>
          </p:cNvSpPr>
          <p:nvPr>
            <p:ph type="body" sz="quarter" idx="11" hasCustomPrompt="1"/>
          </p:nvPr>
        </p:nvSpPr>
        <p:spPr>
          <a:xfrm>
            <a:off x="13156116" y="4818030"/>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4" name="Text Placeholder 11">
            <a:extLst>
              <a:ext uri="{FF2B5EF4-FFF2-40B4-BE49-F238E27FC236}">
                <a16:creationId xmlns:a16="http://schemas.microsoft.com/office/drawing/2014/main" id="{21494743-A3FB-EF4D-9066-7E092B986141}"/>
              </a:ext>
            </a:extLst>
          </p:cNvPr>
          <p:cNvSpPr>
            <a:spLocks noGrp="1"/>
          </p:cNvSpPr>
          <p:nvPr>
            <p:ph type="body" sz="quarter" idx="12" hasCustomPrompt="1"/>
          </p:nvPr>
        </p:nvSpPr>
        <p:spPr>
          <a:xfrm>
            <a:off x="13156116" y="7669458"/>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5" name="Text Placeholder 11">
            <a:extLst>
              <a:ext uri="{FF2B5EF4-FFF2-40B4-BE49-F238E27FC236}">
                <a16:creationId xmlns:a16="http://schemas.microsoft.com/office/drawing/2014/main" id="{30EDFF37-563E-F84E-B9E8-511B160DFE8F}"/>
              </a:ext>
            </a:extLst>
          </p:cNvPr>
          <p:cNvSpPr>
            <a:spLocks noGrp="1"/>
          </p:cNvSpPr>
          <p:nvPr>
            <p:ph type="body" sz="quarter" idx="13" hasCustomPrompt="1"/>
          </p:nvPr>
        </p:nvSpPr>
        <p:spPr>
          <a:xfrm>
            <a:off x="13156116" y="10316406"/>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6" name="Folded Corner 15">
            <a:extLst>
              <a:ext uri="{FF2B5EF4-FFF2-40B4-BE49-F238E27FC236}">
                <a16:creationId xmlns:a16="http://schemas.microsoft.com/office/drawing/2014/main" id="{BA299A8C-8D40-3540-A322-9D599107988E}"/>
              </a:ext>
              <a:ext uri="{C183D7F6-B498-43B3-948B-1728B52AA6E4}">
                <adec:decorative xmlns:adec="http://schemas.microsoft.com/office/drawing/2017/decorative" val="1"/>
              </a:ext>
            </a:extLst>
          </p:cNvPr>
          <p:cNvSpPr/>
          <p:nvPr userDrawn="1"/>
        </p:nvSpPr>
        <p:spPr>
          <a:xfrm>
            <a:off x="-1" y="-1447800"/>
            <a:ext cx="102885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Key title on the left with 4 topics, vertically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794518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5 topics">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135703A-94C2-5D44-871F-F11CF1627841}"/>
              </a:ext>
              <a:ext uri="{C183D7F6-B498-43B3-948B-1728B52AA6E4}">
                <adec:decorative xmlns:adec="http://schemas.microsoft.com/office/drawing/2017/decorative" val="1"/>
              </a:ext>
            </a:extLst>
          </p:cNvPr>
          <p:cNvSpPr/>
          <p:nvPr userDrawn="1"/>
        </p:nvSpPr>
        <p:spPr>
          <a:xfrm>
            <a:off x="-2622293" y="2929990"/>
            <a:ext cx="7856024" cy="785602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3BA"/>
              </a:solidFill>
            </a:endParaRPr>
          </a:p>
        </p:txBody>
      </p:sp>
      <p:sp>
        <p:nvSpPr>
          <p:cNvPr id="22" name="Title 1">
            <a:extLst>
              <a:ext uri="{FF2B5EF4-FFF2-40B4-BE49-F238E27FC236}">
                <a16:creationId xmlns:a16="http://schemas.microsoft.com/office/drawing/2014/main" id="{E55EE2B2-A8B6-884B-9A8B-672F6AF93BB1}"/>
              </a:ext>
            </a:extLst>
          </p:cNvPr>
          <p:cNvSpPr>
            <a:spLocks noGrp="1"/>
          </p:cNvSpPr>
          <p:nvPr>
            <p:ph type="title" hasCustomPrompt="1"/>
          </p:nvPr>
        </p:nvSpPr>
        <p:spPr>
          <a:xfrm>
            <a:off x="1525588" y="5448300"/>
            <a:ext cx="6667500" cy="2819400"/>
          </a:xfrm>
        </p:spPr>
        <p:txBody>
          <a:bodyPr anchor="ctr" anchorCtr="0"/>
          <a:lstStyle>
            <a:lvl1pPr>
              <a:defRPr lang="en-US" sz="13800" b="0" kern="1200">
                <a:solidFill>
                  <a:schemeClr val="accent2"/>
                </a:solidFill>
                <a:latin typeface="Community Light" panose="02000303040000020003" pitchFamily="2" charset="0"/>
                <a:ea typeface="+mn-ea"/>
                <a:cs typeface="+mn-cs"/>
              </a:defRPr>
            </a:lvl1pPr>
          </a:lstStyle>
          <a:p>
            <a:r>
              <a:rPr lang="en-US"/>
              <a:t>Title here</a:t>
            </a:r>
          </a:p>
        </p:txBody>
      </p:sp>
      <p:sp>
        <p:nvSpPr>
          <p:cNvPr id="6" name="Rectangle 5">
            <a:extLst>
              <a:ext uri="{FF2B5EF4-FFF2-40B4-BE49-F238E27FC236}">
                <a16:creationId xmlns:a16="http://schemas.microsoft.com/office/drawing/2014/main" id="{5BEC5CD0-0A41-6640-A308-A24E96C69980}"/>
              </a:ext>
              <a:ext uri="{C183D7F6-B498-43B3-948B-1728B52AA6E4}">
                <adec:decorative xmlns:adec="http://schemas.microsoft.com/office/drawing/2017/decorative" val="1"/>
              </a:ext>
            </a:extLst>
          </p:cNvPr>
          <p:cNvSpPr/>
          <p:nvPr/>
        </p:nvSpPr>
        <p:spPr>
          <a:xfrm>
            <a:off x="11785944" y="1441984"/>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1500">
                <a:solidFill>
                  <a:schemeClr val="accent2"/>
                </a:solidFill>
                <a:latin typeface="Community Light" panose="02000303040000020003" pitchFamily="2" charset="0"/>
              </a:rPr>
              <a:t>1</a:t>
            </a:r>
          </a:p>
        </p:txBody>
      </p:sp>
      <p:sp>
        <p:nvSpPr>
          <p:cNvPr id="8" name="Rectangle 7">
            <a:extLst>
              <a:ext uri="{FF2B5EF4-FFF2-40B4-BE49-F238E27FC236}">
                <a16:creationId xmlns:a16="http://schemas.microsoft.com/office/drawing/2014/main" id="{74534E6B-7E46-C142-8880-3AFCC3A919F1}"/>
              </a:ext>
              <a:ext uri="{C183D7F6-B498-43B3-948B-1728B52AA6E4}">
                <adec:decorative xmlns:adec="http://schemas.microsoft.com/office/drawing/2017/decorative" val="1"/>
              </a:ext>
            </a:extLst>
          </p:cNvPr>
          <p:cNvSpPr/>
          <p:nvPr/>
        </p:nvSpPr>
        <p:spPr>
          <a:xfrm>
            <a:off x="11785944" y="3687519"/>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1500">
                <a:solidFill>
                  <a:schemeClr val="accent2"/>
                </a:solidFill>
                <a:latin typeface="Community Light" panose="02000303040000020003" pitchFamily="2" charset="0"/>
              </a:rPr>
              <a:t>2</a:t>
            </a:r>
          </a:p>
        </p:txBody>
      </p:sp>
      <p:sp>
        <p:nvSpPr>
          <p:cNvPr id="10" name="Rectangle 9">
            <a:extLst>
              <a:ext uri="{FF2B5EF4-FFF2-40B4-BE49-F238E27FC236}">
                <a16:creationId xmlns:a16="http://schemas.microsoft.com/office/drawing/2014/main" id="{CF24C52E-EDC3-CA46-A3E1-CC1D9B131063}"/>
              </a:ext>
              <a:ext uri="{C183D7F6-B498-43B3-948B-1728B52AA6E4}">
                <adec:decorative xmlns:adec="http://schemas.microsoft.com/office/drawing/2017/decorative" val="1"/>
              </a:ext>
            </a:extLst>
          </p:cNvPr>
          <p:cNvSpPr/>
          <p:nvPr/>
        </p:nvSpPr>
        <p:spPr>
          <a:xfrm>
            <a:off x="11785944" y="6016167"/>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1500">
                <a:solidFill>
                  <a:schemeClr val="accent2"/>
                </a:solidFill>
                <a:latin typeface="Community Light" panose="02000303040000020003" pitchFamily="2" charset="0"/>
              </a:rPr>
              <a:t>3</a:t>
            </a:r>
          </a:p>
        </p:txBody>
      </p:sp>
      <p:sp>
        <p:nvSpPr>
          <p:cNvPr id="11" name="Rectangle 10">
            <a:extLst>
              <a:ext uri="{FF2B5EF4-FFF2-40B4-BE49-F238E27FC236}">
                <a16:creationId xmlns:a16="http://schemas.microsoft.com/office/drawing/2014/main" id="{0729C3EC-5F8E-AD44-AFBB-9F40AC89973E}"/>
              </a:ext>
              <a:ext uri="{C183D7F6-B498-43B3-948B-1728B52AA6E4}">
                <adec:decorative xmlns:adec="http://schemas.microsoft.com/office/drawing/2017/decorative" val="1"/>
              </a:ext>
            </a:extLst>
          </p:cNvPr>
          <p:cNvSpPr/>
          <p:nvPr/>
        </p:nvSpPr>
        <p:spPr>
          <a:xfrm>
            <a:off x="11785944" y="8345061"/>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1500">
                <a:solidFill>
                  <a:schemeClr val="accent2"/>
                </a:solidFill>
                <a:latin typeface="Community Light" panose="02000303040000020003" pitchFamily="2" charset="0"/>
              </a:rPr>
              <a:t>4</a:t>
            </a:r>
          </a:p>
        </p:txBody>
      </p:sp>
      <p:sp>
        <p:nvSpPr>
          <p:cNvPr id="12" name="Text Placeholder 11">
            <a:extLst>
              <a:ext uri="{FF2B5EF4-FFF2-40B4-BE49-F238E27FC236}">
                <a16:creationId xmlns:a16="http://schemas.microsoft.com/office/drawing/2014/main" id="{6CA10352-9BC0-1247-89D1-F673301DF4DF}"/>
              </a:ext>
            </a:extLst>
          </p:cNvPr>
          <p:cNvSpPr>
            <a:spLocks noGrp="1"/>
          </p:cNvSpPr>
          <p:nvPr>
            <p:ph type="body" sz="quarter" idx="10" hasCustomPrompt="1"/>
          </p:nvPr>
        </p:nvSpPr>
        <p:spPr>
          <a:xfrm>
            <a:off x="13156116" y="1584519"/>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3" name="Text Placeholder 11">
            <a:extLst>
              <a:ext uri="{FF2B5EF4-FFF2-40B4-BE49-F238E27FC236}">
                <a16:creationId xmlns:a16="http://schemas.microsoft.com/office/drawing/2014/main" id="{0C58EEDA-F099-B342-AD70-1D29AD0BF90B}"/>
              </a:ext>
            </a:extLst>
          </p:cNvPr>
          <p:cNvSpPr>
            <a:spLocks noGrp="1"/>
          </p:cNvSpPr>
          <p:nvPr>
            <p:ph type="body" sz="quarter" idx="11" hasCustomPrompt="1"/>
          </p:nvPr>
        </p:nvSpPr>
        <p:spPr>
          <a:xfrm>
            <a:off x="13156116" y="3863868"/>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4" name="Text Placeholder 11">
            <a:extLst>
              <a:ext uri="{FF2B5EF4-FFF2-40B4-BE49-F238E27FC236}">
                <a16:creationId xmlns:a16="http://schemas.microsoft.com/office/drawing/2014/main" id="{21494743-A3FB-EF4D-9066-7E092B986141}"/>
              </a:ext>
            </a:extLst>
          </p:cNvPr>
          <p:cNvSpPr>
            <a:spLocks noGrp="1"/>
          </p:cNvSpPr>
          <p:nvPr>
            <p:ph type="body" sz="quarter" idx="12" hasCustomPrompt="1"/>
          </p:nvPr>
        </p:nvSpPr>
        <p:spPr>
          <a:xfrm>
            <a:off x="13156116" y="6158702"/>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5" name="Text Placeholder 11">
            <a:extLst>
              <a:ext uri="{FF2B5EF4-FFF2-40B4-BE49-F238E27FC236}">
                <a16:creationId xmlns:a16="http://schemas.microsoft.com/office/drawing/2014/main" id="{30EDFF37-563E-F84E-B9E8-511B160DFE8F}"/>
              </a:ext>
            </a:extLst>
          </p:cNvPr>
          <p:cNvSpPr>
            <a:spLocks noGrp="1"/>
          </p:cNvSpPr>
          <p:nvPr>
            <p:ph type="body" sz="quarter" idx="13" hasCustomPrompt="1"/>
          </p:nvPr>
        </p:nvSpPr>
        <p:spPr>
          <a:xfrm>
            <a:off x="13156116" y="8487596"/>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6" name="Folded Corner 15">
            <a:extLst>
              <a:ext uri="{FF2B5EF4-FFF2-40B4-BE49-F238E27FC236}">
                <a16:creationId xmlns:a16="http://schemas.microsoft.com/office/drawing/2014/main" id="{BA299A8C-8D40-3540-A322-9D599107988E}"/>
              </a:ext>
              <a:ext uri="{C183D7F6-B498-43B3-948B-1728B52AA6E4}">
                <adec:decorative xmlns:adec="http://schemas.microsoft.com/office/drawing/2017/decorative" val="1"/>
              </a:ext>
            </a:extLst>
          </p:cNvPr>
          <p:cNvSpPr/>
          <p:nvPr userDrawn="1"/>
        </p:nvSpPr>
        <p:spPr>
          <a:xfrm>
            <a:off x="-1" y="-1295400"/>
            <a:ext cx="9831387" cy="8867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Key title on the left with 5 topics, vertically on right.</a:t>
            </a:r>
          </a:p>
          <a:p>
            <a:endParaRPr lang="en-US" sz="2400">
              <a:solidFill>
                <a:schemeClr val="tx1"/>
              </a:solidFill>
              <a:latin typeface="Source Sans Pro" charset="0"/>
              <a:ea typeface="Source Sans Pro" charset="0"/>
              <a:cs typeface="Source Sans Pro" charset="0"/>
            </a:endParaRPr>
          </a:p>
        </p:txBody>
      </p:sp>
      <p:sp>
        <p:nvSpPr>
          <p:cNvPr id="17" name="Rectangle 16">
            <a:extLst>
              <a:ext uri="{FF2B5EF4-FFF2-40B4-BE49-F238E27FC236}">
                <a16:creationId xmlns:a16="http://schemas.microsoft.com/office/drawing/2014/main" id="{6F71A955-AED3-DA40-92B2-5E437F1171FB}"/>
              </a:ext>
              <a:ext uri="{C183D7F6-B498-43B3-948B-1728B52AA6E4}">
                <adec:decorative xmlns:adec="http://schemas.microsoft.com/office/drawing/2017/decorative" val="1"/>
              </a:ext>
            </a:extLst>
          </p:cNvPr>
          <p:cNvSpPr/>
          <p:nvPr userDrawn="1"/>
        </p:nvSpPr>
        <p:spPr>
          <a:xfrm>
            <a:off x="11785944" y="10531673"/>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sz="11500">
                <a:solidFill>
                  <a:schemeClr val="accent2"/>
                </a:solidFill>
                <a:latin typeface="Community Light" panose="02000303040000020003" pitchFamily="2" charset="0"/>
              </a:rPr>
              <a:t>5</a:t>
            </a:r>
          </a:p>
        </p:txBody>
      </p:sp>
      <p:sp>
        <p:nvSpPr>
          <p:cNvPr id="18" name="Text Placeholder 11">
            <a:extLst>
              <a:ext uri="{FF2B5EF4-FFF2-40B4-BE49-F238E27FC236}">
                <a16:creationId xmlns:a16="http://schemas.microsoft.com/office/drawing/2014/main" id="{CC71C889-54E6-8945-A73D-507549C95527}"/>
              </a:ext>
            </a:extLst>
          </p:cNvPr>
          <p:cNvSpPr>
            <a:spLocks noGrp="1"/>
          </p:cNvSpPr>
          <p:nvPr>
            <p:ph type="body" sz="quarter" idx="14" hasCustomPrompt="1"/>
          </p:nvPr>
        </p:nvSpPr>
        <p:spPr>
          <a:xfrm>
            <a:off x="13156116" y="10674208"/>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Tree>
    <p:extLst>
      <p:ext uri="{BB962C8B-B14F-4D97-AF65-F5344CB8AC3E}">
        <p14:creationId xmlns:p14="http://schemas.microsoft.com/office/powerpoint/2010/main" val="148580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177AB40-A234-8D48-91CE-21324D80DA29}"/>
              </a:ext>
              <a:ext uri="{C183D7F6-B498-43B3-948B-1728B52AA6E4}">
                <adec:decorative xmlns:adec="http://schemas.microsoft.com/office/drawing/2017/decorative" val="1"/>
              </a:ext>
            </a:extLst>
          </p:cNvPr>
          <p:cNvSpPr/>
          <p:nvPr userDrawn="1"/>
        </p:nvSpPr>
        <p:spPr>
          <a:xfrm>
            <a:off x="2239654" y="1561784"/>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44D3C8-EE99-2043-8E59-24966559BE65}"/>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7" name="Freeform 16">
            <a:extLst>
              <a:ext uri="{FF2B5EF4-FFF2-40B4-BE49-F238E27FC236}">
                <a16:creationId xmlns:a16="http://schemas.microsoft.com/office/drawing/2014/main" id="{60F9A4C1-BE71-7249-AF24-DA7AFDF09FCB}"/>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8" name="Title 2">
            <a:extLst>
              <a:ext uri="{FF2B5EF4-FFF2-40B4-BE49-F238E27FC236}">
                <a16:creationId xmlns:a16="http://schemas.microsoft.com/office/drawing/2014/main" id="{0EEAB473-5373-E44C-899A-3129767FD0D9}"/>
              </a:ext>
            </a:extLst>
          </p:cNvPr>
          <p:cNvSpPr>
            <a:spLocks noGrp="1"/>
          </p:cNvSpPr>
          <p:nvPr userDrawn="1">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tx2"/>
                </a:solidFill>
                <a:ea typeface="+mn-ea"/>
                <a:cs typeface="+mn-cs"/>
              </a:defRPr>
            </a:lvl1pPr>
          </a:lstStyle>
          <a:p>
            <a:pPr marL="0" lvl="0" indent="0">
              <a:spcBef>
                <a:spcPts val="2000"/>
              </a:spcBef>
              <a:buFontTx/>
            </a:pPr>
            <a:r>
              <a:rPr lang="en-US"/>
              <a:t>Enter slide title here</a:t>
            </a:r>
          </a:p>
        </p:txBody>
      </p:sp>
      <p:sp>
        <p:nvSpPr>
          <p:cNvPr id="19" name="Text Placeholder 17">
            <a:extLst>
              <a:ext uri="{FF2B5EF4-FFF2-40B4-BE49-F238E27FC236}">
                <a16:creationId xmlns:a16="http://schemas.microsoft.com/office/drawing/2014/main" id="{417C5DB6-703F-EC4F-807A-A23A4BAE0307}"/>
              </a:ext>
            </a:extLst>
          </p:cNvPr>
          <p:cNvSpPr>
            <a:spLocks noGrp="1"/>
          </p:cNvSpPr>
          <p:nvPr userDrawn="1">
            <p:ph type="body" sz="quarter" idx="13" hasCustomPrompt="1"/>
          </p:nvPr>
        </p:nvSpPr>
        <p:spPr>
          <a:xfrm>
            <a:off x="5878513" y="6896066"/>
            <a:ext cx="881284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20" name="Folded Corner 19">
            <a:extLst>
              <a:ext uri="{FF2B5EF4-FFF2-40B4-BE49-F238E27FC236}">
                <a16:creationId xmlns:a16="http://schemas.microsoft.com/office/drawing/2014/main" id="{E2F65ADE-A42F-1D47-AEDC-7083CEA3EE81}"/>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 </a:t>
            </a:r>
            <a:r>
              <a:rPr lang="fr-FR" sz="2400" b="0">
                <a:solidFill>
                  <a:schemeClr val="tx1"/>
                </a:solidFill>
                <a:latin typeface="Source Sans Pro" charset="0"/>
                <a:ea typeface="Source Sans Pro" charset="0"/>
                <a:cs typeface="Source Sans Pro" charset="0"/>
              </a:rPr>
              <a:t>Use when you need more focus on the title.</a:t>
            </a:r>
          </a:p>
        </p:txBody>
      </p:sp>
      <p:pic>
        <p:nvPicPr>
          <p:cNvPr id="10" name="Logo">
            <a:extLst>
              <a:ext uri="{FF2B5EF4-FFF2-40B4-BE49-F238E27FC236}">
                <a16:creationId xmlns:a16="http://schemas.microsoft.com/office/drawing/2014/main" id="{D6F791F8-72DE-DD4B-995E-4719DEE2A8A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12633545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for speakers 1">
    <p:spTree>
      <p:nvGrpSpPr>
        <p:cNvPr id="1" name=""/>
        <p:cNvGrpSpPr/>
        <p:nvPr/>
      </p:nvGrpSpPr>
      <p:grpSpPr>
        <a:xfrm>
          <a:off x="0" y="0"/>
          <a:ext cx="0" cy="0"/>
          <a:chOff x="0" y="0"/>
          <a:chExt cx="0" cy="0"/>
        </a:xfrm>
      </p:grpSpPr>
      <p:grpSp>
        <p:nvGrpSpPr>
          <p:cNvPr id="7" name="bg">
            <a:extLst>
              <a:ext uri="{FF2B5EF4-FFF2-40B4-BE49-F238E27FC236}">
                <a16:creationId xmlns:a16="http://schemas.microsoft.com/office/drawing/2014/main" id="{3F1EAD51-B132-7E4A-A682-53831D9BEA08}"/>
              </a:ext>
              <a:ext uri="{C183D7F6-B498-43B3-948B-1728B52AA6E4}">
                <adec:decorative xmlns:adec="http://schemas.microsoft.com/office/drawing/2017/decorative" val="1"/>
              </a:ext>
            </a:extLst>
          </p:cNvPr>
          <p:cNvGrpSpPr/>
          <p:nvPr userDrawn="1"/>
        </p:nvGrpSpPr>
        <p:grpSpPr>
          <a:xfrm>
            <a:off x="-23928" y="-2"/>
            <a:ext cx="24411103" cy="13742053"/>
            <a:chOff x="-23928" y="-2"/>
            <a:chExt cx="24411103" cy="13742053"/>
          </a:xfrm>
        </p:grpSpPr>
        <p:sp>
          <p:nvSpPr>
            <p:cNvPr id="28" name="Rectangle 27">
              <a:extLst>
                <a:ext uri="{FF2B5EF4-FFF2-40B4-BE49-F238E27FC236}">
                  <a16:creationId xmlns:a16="http://schemas.microsoft.com/office/drawing/2014/main" id="{D8E6E07F-80FA-CF48-AF98-170A6FC14678}"/>
                </a:ext>
              </a:extLst>
            </p:cNvPr>
            <p:cNvSpPr/>
            <p:nvPr/>
          </p:nvSpPr>
          <p:spPr>
            <a:xfrm>
              <a:off x="12193588" y="-1"/>
              <a:ext cx="10092828" cy="1373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86AF6906-5278-BD48-88C2-A1E2A6CB7A75}"/>
                </a:ext>
              </a:extLst>
            </p:cNvPr>
            <p:cNvSpPr/>
            <p:nvPr/>
          </p:nvSpPr>
          <p:spPr>
            <a:xfrm>
              <a:off x="-23928" y="-2"/>
              <a:ext cx="20052066" cy="13742053"/>
            </a:xfrm>
            <a:custGeom>
              <a:avLst/>
              <a:gdLst>
                <a:gd name="connsiteX0" fmla="*/ 0 w 20028138"/>
                <a:gd name="connsiteY0" fmla="*/ 0 h 13725655"/>
                <a:gd name="connsiteX1" fmla="*/ 18079250 w 20028138"/>
                <a:gd name="connsiteY1" fmla="*/ 0 h 13725655"/>
                <a:gd name="connsiteX2" fmla="*/ 18139770 w 20028138"/>
                <a:gd name="connsiteY2" fmla="*/ 94400 h 13725655"/>
                <a:gd name="connsiteX3" fmla="*/ 20028138 w 20028138"/>
                <a:gd name="connsiteY3" fmla="*/ 6857999 h 13725655"/>
                <a:gd name="connsiteX4" fmla="*/ 18139768 w 20028138"/>
                <a:gd name="connsiteY4" fmla="*/ 13621599 h 13725655"/>
                <a:gd name="connsiteX5" fmla="*/ 18073058 w 20028138"/>
                <a:gd name="connsiteY5" fmla="*/ 13725655 h 13725655"/>
                <a:gd name="connsiteX6" fmla="*/ 0 w 20028138"/>
                <a:gd name="connsiteY6" fmla="*/ 13725655 h 13725655"/>
                <a:gd name="connsiteX7" fmla="*/ 0 w 20028138"/>
                <a:gd name="connsiteY7" fmla="*/ 0 h 137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8138" h="13725655">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29" name="Rectangle 28">
              <a:extLst>
                <a:ext uri="{FF2B5EF4-FFF2-40B4-BE49-F238E27FC236}">
                  <a16:creationId xmlns:a16="http://schemas.microsoft.com/office/drawing/2014/main" id="{F36239F4-3BF1-254A-BF02-A102530DCDAC}"/>
                </a:ext>
              </a:extLst>
            </p:cNvPr>
            <p:cNvSpPr/>
            <p:nvPr userDrawn="1"/>
          </p:nvSpPr>
          <p:spPr>
            <a:xfrm>
              <a:off x="21961763" y="0"/>
              <a:ext cx="2425412" cy="1371600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33" name="Picture 32">
              <a:extLst>
                <a:ext uri="{FF2B5EF4-FFF2-40B4-BE49-F238E27FC236}">
                  <a16:creationId xmlns:a16="http://schemas.microsoft.com/office/drawing/2014/main" id="{6E2B7BF3-D61F-A14F-BBD9-7CE34032DAE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1659" y="2007829"/>
              <a:ext cx="2182620" cy="552276"/>
            </a:xfrm>
            <a:prstGeom prst="rect">
              <a:avLst/>
            </a:prstGeom>
          </p:spPr>
        </p:pic>
      </p:grpSp>
      <p:sp>
        <p:nvSpPr>
          <p:cNvPr id="2" name="Title">
            <a:extLst>
              <a:ext uri="{FF2B5EF4-FFF2-40B4-BE49-F238E27FC236}">
                <a16:creationId xmlns:a16="http://schemas.microsoft.com/office/drawing/2014/main" id="{BE39854C-ABF4-0C42-9314-C380C0F13D9F}"/>
              </a:ext>
            </a:extLst>
          </p:cNvPr>
          <p:cNvSpPr>
            <a:spLocks noGrp="1"/>
          </p:cNvSpPr>
          <p:nvPr>
            <p:ph type="title" hasCustomPrompt="1"/>
          </p:nvPr>
        </p:nvSpPr>
        <p:spPr>
          <a:xfrm>
            <a:off x="2274262" y="3256365"/>
            <a:ext cx="13234026" cy="1703863"/>
          </a:xfrm>
          <a:noFill/>
        </p:spPr>
        <p:txBody>
          <a:bodyPr vert="horz" lIns="0" tIns="45720" rIns="0" bIns="45720" rtlCol="0" anchor="b" anchorCtr="0">
            <a:noAutofit/>
          </a:bodyPr>
          <a:lstStyle>
            <a:lvl1pPr>
              <a:defRPr lang="en-US" sz="11500" dirty="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44" name="Date">
            <a:extLst>
              <a:ext uri="{FF2B5EF4-FFF2-40B4-BE49-F238E27FC236}">
                <a16:creationId xmlns:a16="http://schemas.microsoft.com/office/drawing/2014/main" id="{1C69B27D-7315-1C48-98EE-D6C046B45208}"/>
              </a:ext>
            </a:extLst>
          </p:cNvPr>
          <p:cNvSpPr>
            <a:spLocks noGrp="1"/>
          </p:cNvSpPr>
          <p:nvPr userDrawn="1">
            <p:ph type="body" sz="quarter" idx="11" hasCustomPrompt="1"/>
          </p:nvPr>
        </p:nvSpPr>
        <p:spPr>
          <a:xfrm>
            <a:off x="2363787" y="5185409"/>
            <a:ext cx="5918826" cy="1260475"/>
          </a:xfrm>
        </p:spPr>
        <p:txBody>
          <a:bodyPr>
            <a:noAutofit/>
          </a:bodyPr>
          <a:lstStyle>
            <a:lvl1pPr marL="0" indent="0">
              <a:buNone/>
              <a:defRPr sz="4000"/>
            </a:lvl1pPr>
          </a:lstStyle>
          <a:p>
            <a:pPr lvl="0"/>
            <a:r>
              <a:rPr lang="en-US"/>
              <a:t>Enter date here</a:t>
            </a:r>
          </a:p>
        </p:txBody>
      </p:sp>
      <p:sp>
        <p:nvSpPr>
          <p:cNvPr id="23" name="Picture Placeholder 18">
            <a:extLst>
              <a:ext uri="{FF2B5EF4-FFF2-40B4-BE49-F238E27FC236}">
                <a16:creationId xmlns:a16="http://schemas.microsoft.com/office/drawing/2014/main" id="{D644C6F9-F32D-D247-8F62-DDA9CAE95781}"/>
              </a:ext>
              <a:ext uri="{C183D7F6-B498-43B3-948B-1728B52AA6E4}">
                <adec:decorative xmlns:adec="http://schemas.microsoft.com/office/drawing/2017/decorative" val="1"/>
              </a:ext>
            </a:extLst>
          </p:cNvPr>
          <p:cNvSpPr>
            <a:spLocks noGrp="1"/>
          </p:cNvSpPr>
          <p:nvPr userDrawn="1">
            <p:ph type="pic" sz="quarter" idx="13" hasCustomPrompt="1"/>
          </p:nvPr>
        </p:nvSpPr>
        <p:spPr>
          <a:xfrm>
            <a:off x="2264126"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0" name="Text Placeholder 34">
            <a:extLst>
              <a:ext uri="{FF2B5EF4-FFF2-40B4-BE49-F238E27FC236}">
                <a16:creationId xmlns:a16="http://schemas.microsoft.com/office/drawing/2014/main" id="{B16272E9-C375-D849-B6F6-F3AC69FE4684}"/>
              </a:ext>
            </a:extLst>
          </p:cNvPr>
          <p:cNvSpPr>
            <a:spLocks noGrp="1"/>
          </p:cNvSpPr>
          <p:nvPr userDrawn="1">
            <p:ph type="body" sz="quarter" idx="19" hasCustomPrompt="1"/>
          </p:nvPr>
        </p:nvSpPr>
        <p:spPr>
          <a:xfrm>
            <a:off x="1813089"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1" name="Text Placeholder 34">
            <a:extLst>
              <a:ext uri="{FF2B5EF4-FFF2-40B4-BE49-F238E27FC236}">
                <a16:creationId xmlns:a16="http://schemas.microsoft.com/office/drawing/2014/main" id="{F6AB6EEA-FB3D-0249-AC14-4C57D9E2D32C}"/>
              </a:ext>
            </a:extLst>
          </p:cNvPr>
          <p:cNvSpPr>
            <a:spLocks noGrp="1"/>
          </p:cNvSpPr>
          <p:nvPr userDrawn="1">
            <p:ph type="body" sz="quarter" idx="20" hasCustomPrompt="1"/>
          </p:nvPr>
        </p:nvSpPr>
        <p:spPr>
          <a:xfrm>
            <a:off x="1813089"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24" name="Picture Placeholder 18">
            <a:extLst>
              <a:ext uri="{FF2B5EF4-FFF2-40B4-BE49-F238E27FC236}">
                <a16:creationId xmlns:a16="http://schemas.microsoft.com/office/drawing/2014/main" id="{4A71872F-AC60-6145-B7BA-4B3DFDD68894}"/>
              </a:ext>
              <a:ext uri="{C183D7F6-B498-43B3-948B-1728B52AA6E4}">
                <adec:decorative xmlns:adec="http://schemas.microsoft.com/office/drawing/2017/decorative" val="1"/>
              </a:ext>
            </a:extLst>
          </p:cNvPr>
          <p:cNvSpPr>
            <a:spLocks noGrp="1"/>
          </p:cNvSpPr>
          <p:nvPr userDrawn="1">
            <p:ph type="pic" sz="quarter" idx="14" hasCustomPrompt="1"/>
          </p:nvPr>
        </p:nvSpPr>
        <p:spPr>
          <a:xfrm>
            <a:off x="7772286"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2" name="Text Placeholder 34">
            <a:extLst>
              <a:ext uri="{FF2B5EF4-FFF2-40B4-BE49-F238E27FC236}">
                <a16:creationId xmlns:a16="http://schemas.microsoft.com/office/drawing/2014/main" id="{28949518-C714-094F-8F76-212ADB04AF89}"/>
              </a:ext>
            </a:extLst>
          </p:cNvPr>
          <p:cNvSpPr>
            <a:spLocks noGrp="1"/>
          </p:cNvSpPr>
          <p:nvPr userDrawn="1">
            <p:ph type="body" sz="quarter" idx="21" hasCustomPrompt="1"/>
          </p:nvPr>
        </p:nvSpPr>
        <p:spPr>
          <a:xfrm>
            <a:off x="7397365"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3" name="Text Placeholder 34">
            <a:extLst>
              <a:ext uri="{FF2B5EF4-FFF2-40B4-BE49-F238E27FC236}">
                <a16:creationId xmlns:a16="http://schemas.microsoft.com/office/drawing/2014/main" id="{38F93A71-C46B-744C-BFEC-3E8B82E2AA52}"/>
              </a:ext>
            </a:extLst>
          </p:cNvPr>
          <p:cNvSpPr>
            <a:spLocks noGrp="1"/>
          </p:cNvSpPr>
          <p:nvPr userDrawn="1">
            <p:ph type="body" sz="quarter" idx="22" hasCustomPrompt="1"/>
          </p:nvPr>
        </p:nvSpPr>
        <p:spPr>
          <a:xfrm>
            <a:off x="7397365"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25" name="Picture Placeholder 18">
            <a:extLst>
              <a:ext uri="{FF2B5EF4-FFF2-40B4-BE49-F238E27FC236}">
                <a16:creationId xmlns:a16="http://schemas.microsoft.com/office/drawing/2014/main" id="{0F7E964A-62E6-494B-A236-9415BE4BA95B}"/>
              </a:ext>
              <a:ext uri="{C183D7F6-B498-43B3-948B-1728B52AA6E4}">
                <adec:decorative xmlns:adec="http://schemas.microsoft.com/office/drawing/2017/decorative" val="1"/>
              </a:ext>
            </a:extLst>
          </p:cNvPr>
          <p:cNvSpPr>
            <a:spLocks noGrp="1"/>
          </p:cNvSpPr>
          <p:nvPr userDrawn="1">
            <p:ph type="pic" sz="quarter" idx="15" hasCustomPrompt="1"/>
          </p:nvPr>
        </p:nvSpPr>
        <p:spPr>
          <a:xfrm>
            <a:off x="13663393"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4" name="Text Placeholder 34">
            <a:extLst>
              <a:ext uri="{FF2B5EF4-FFF2-40B4-BE49-F238E27FC236}">
                <a16:creationId xmlns:a16="http://schemas.microsoft.com/office/drawing/2014/main" id="{49DCF908-C598-5C42-9434-287A939AD518}"/>
              </a:ext>
            </a:extLst>
          </p:cNvPr>
          <p:cNvSpPr>
            <a:spLocks noGrp="1"/>
          </p:cNvSpPr>
          <p:nvPr userDrawn="1">
            <p:ph type="body" sz="quarter" idx="23" hasCustomPrompt="1"/>
          </p:nvPr>
        </p:nvSpPr>
        <p:spPr>
          <a:xfrm>
            <a:off x="13212356"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5" name="Text Placeholder 34">
            <a:extLst>
              <a:ext uri="{FF2B5EF4-FFF2-40B4-BE49-F238E27FC236}">
                <a16:creationId xmlns:a16="http://schemas.microsoft.com/office/drawing/2014/main" id="{C32C00FD-CD82-5245-97E3-6016A4EF8C65}"/>
              </a:ext>
            </a:extLst>
          </p:cNvPr>
          <p:cNvSpPr>
            <a:spLocks noGrp="1"/>
          </p:cNvSpPr>
          <p:nvPr userDrawn="1">
            <p:ph type="body" sz="quarter" idx="24" hasCustomPrompt="1"/>
          </p:nvPr>
        </p:nvSpPr>
        <p:spPr>
          <a:xfrm>
            <a:off x="13212356"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31" name="Folded Corner 30">
            <a:extLst>
              <a:ext uri="{FF2B5EF4-FFF2-40B4-BE49-F238E27FC236}">
                <a16:creationId xmlns:a16="http://schemas.microsoft.com/office/drawing/2014/main" id="{27770109-EB6D-A840-8625-6EAA3FC216F8}"/>
              </a:ext>
              <a:ext uri="{C183D7F6-B498-43B3-948B-1728B52AA6E4}">
                <adec:decorative xmlns:adec="http://schemas.microsoft.com/office/drawing/2017/decorative" val="1"/>
              </a:ext>
            </a:extLst>
          </p:cNvPr>
          <p:cNvSpPr/>
          <p:nvPr userDrawn="1"/>
        </p:nvSpPr>
        <p:spPr>
          <a:xfrm>
            <a:off x="-1" y="-2819401"/>
            <a:ext cx="10593387" cy="22788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Title slide with three speaker thumbnails and descriptors.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pPr rtl="0"/>
            <a:r>
              <a:rPr lang="fr-FR"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1187147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for speakers 2">
    <p:spTree>
      <p:nvGrpSpPr>
        <p:cNvPr id="1" name=""/>
        <p:cNvGrpSpPr/>
        <p:nvPr/>
      </p:nvGrpSpPr>
      <p:grpSpPr>
        <a:xfrm>
          <a:off x="0" y="0"/>
          <a:ext cx="0" cy="0"/>
          <a:chOff x="0" y="0"/>
          <a:chExt cx="0" cy="0"/>
        </a:xfrm>
      </p:grpSpPr>
      <p:grpSp>
        <p:nvGrpSpPr>
          <p:cNvPr id="7" name="bg">
            <a:extLst>
              <a:ext uri="{FF2B5EF4-FFF2-40B4-BE49-F238E27FC236}">
                <a16:creationId xmlns:a16="http://schemas.microsoft.com/office/drawing/2014/main" id="{3F1EAD51-B132-7E4A-A682-53831D9BEA08}"/>
              </a:ext>
              <a:ext uri="{C183D7F6-B498-43B3-948B-1728B52AA6E4}">
                <adec:decorative xmlns:adec="http://schemas.microsoft.com/office/drawing/2017/decorative" val="0"/>
              </a:ext>
            </a:extLst>
          </p:cNvPr>
          <p:cNvGrpSpPr/>
          <p:nvPr userDrawn="1"/>
        </p:nvGrpSpPr>
        <p:grpSpPr>
          <a:xfrm>
            <a:off x="-23928" y="-2"/>
            <a:ext cx="24411103" cy="13742053"/>
            <a:chOff x="-23928" y="-2"/>
            <a:chExt cx="24411103" cy="13742053"/>
          </a:xfrm>
        </p:grpSpPr>
        <p:sp>
          <p:nvSpPr>
            <p:cNvPr id="28" name="Rectangle 27">
              <a:extLst>
                <a:ext uri="{FF2B5EF4-FFF2-40B4-BE49-F238E27FC236}">
                  <a16:creationId xmlns:a16="http://schemas.microsoft.com/office/drawing/2014/main" id="{D8E6E07F-80FA-CF48-AF98-170A6FC14678}"/>
                </a:ext>
              </a:extLst>
            </p:cNvPr>
            <p:cNvSpPr/>
            <p:nvPr/>
          </p:nvSpPr>
          <p:spPr>
            <a:xfrm>
              <a:off x="12193588" y="-1"/>
              <a:ext cx="10092828" cy="1373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86AF6906-5278-BD48-88C2-A1E2A6CB7A75}"/>
                </a:ext>
              </a:extLst>
            </p:cNvPr>
            <p:cNvSpPr/>
            <p:nvPr/>
          </p:nvSpPr>
          <p:spPr>
            <a:xfrm>
              <a:off x="-23928" y="-2"/>
              <a:ext cx="20052066" cy="13742053"/>
            </a:xfrm>
            <a:custGeom>
              <a:avLst/>
              <a:gdLst>
                <a:gd name="connsiteX0" fmla="*/ 0 w 20028138"/>
                <a:gd name="connsiteY0" fmla="*/ 0 h 13725655"/>
                <a:gd name="connsiteX1" fmla="*/ 18079250 w 20028138"/>
                <a:gd name="connsiteY1" fmla="*/ 0 h 13725655"/>
                <a:gd name="connsiteX2" fmla="*/ 18139770 w 20028138"/>
                <a:gd name="connsiteY2" fmla="*/ 94400 h 13725655"/>
                <a:gd name="connsiteX3" fmla="*/ 20028138 w 20028138"/>
                <a:gd name="connsiteY3" fmla="*/ 6857999 h 13725655"/>
                <a:gd name="connsiteX4" fmla="*/ 18139768 w 20028138"/>
                <a:gd name="connsiteY4" fmla="*/ 13621599 h 13725655"/>
                <a:gd name="connsiteX5" fmla="*/ 18073058 w 20028138"/>
                <a:gd name="connsiteY5" fmla="*/ 13725655 h 13725655"/>
                <a:gd name="connsiteX6" fmla="*/ 0 w 20028138"/>
                <a:gd name="connsiteY6" fmla="*/ 13725655 h 13725655"/>
                <a:gd name="connsiteX7" fmla="*/ 0 w 20028138"/>
                <a:gd name="connsiteY7" fmla="*/ 0 h 137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8138" h="13725655">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29" name="Rectangle 28">
              <a:extLst>
                <a:ext uri="{FF2B5EF4-FFF2-40B4-BE49-F238E27FC236}">
                  <a16:creationId xmlns:a16="http://schemas.microsoft.com/office/drawing/2014/main" id="{F36239F4-3BF1-254A-BF02-A102530DCDAC}"/>
                </a:ext>
              </a:extLst>
            </p:cNvPr>
            <p:cNvSpPr/>
            <p:nvPr userDrawn="1"/>
          </p:nvSpPr>
          <p:spPr>
            <a:xfrm>
              <a:off x="21961763" y="0"/>
              <a:ext cx="24254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E2B7BF3-D61F-A14F-BBD9-7CE34032DA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1659" y="2007829"/>
              <a:ext cx="2182620" cy="552276"/>
            </a:xfrm>
            <a:prstGeom prst="rect">
              <a:avLst/>
            </a:prstGeom>
          </p:spPr>
        </p:pic>
      </p:grpSp>
      <p:sp>
        <p:nvSpPr>
          <p:cNvPr id="2" name="Title">
            <a:extLst>
              <a:ext uri="{FF2B5EF4-FFF2-40B4-BE49-F238E27FC236}">
                <a16:creationId xmlns:a16="http://schemas.microsoft.com/office/drawing/2014/main" id="{BE39854C-ABF4-0C42-9314-C380C0F13D9F}"/>
              </a:ext>
            </a:extLst>
          </p:cNvPr>
          <p:cNvSpPr>
            <a:spLocks noGrp="1"/>
          </p:cNvSpPr>
          <p:nvPr>
            <p:ph type="title" hasCustomPrompt="1"/>
          </p:nvPr>
        </p:nvSpPr>
        <p:spPr>
          <a:xfrm>
            <a:off x="2274262" y="3256365"/>
            <a:ext cx="13234026" cy="1703863"/>
          </a:xfrm>
          <a:noFill/>
        </p:spPr>
        <p:txBody>
          <a:bodyPr vert="horz" lIns="0" tIns="45720" rIns="0" bIns="45720" rtlCol="0" anchor="b" anchorCtr="0">
            <a:noAutofit/>
          </a:bodyPr>
          <a:lstStyle>
            <a:lvl1pPr>
              <a:defRPr lang="en-US" sz="11500" dirty="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44" name="Date">
            <a:extLst>
              <a:ext uri="{FF2B5EF4-FFF2-40B4-BE49-F238E27FC236}">
                <a16:creationId xmlns:a16="http://schemas.microsoft.com/office/drawing/2014/main" id="{1C69B27D-7315-1C48-98EE-D6C046B45208}"/>
              </a:ext>
            </a:extLst>
          </p:cNvPr>
          <p:cNvSpPr>
            <a:spLocks noGrp="1"/>
          </p:cNvSpPr>
          <p:nvPr userDrawn="1">
            <p:ph type="body" sz="quarter" idx="11" hasCustomPrompt="1"/>
          </p:nvPr>
        </p:nvSpPr>
        <p:spPr>
          <a:xfrm>
            <a:off x="2363787" y="5185409"/>
            <a:ext cx="5918826" cy="1260475"/>
          </a:xfrm>
        </p:spPr>
        <p:txBody>
          <a:bodyPr>
            <a:noAutofit/>
          </a:bodyPr>
          <a:lstStyle>
            <a:lvl1pPr marL="0" indent="0">
              <a:buNone/>
              <a:defRPr sz="4000"/>
            </a:lvl1pPr>
          </a:lstStyle>
          <a:p>
            <a:pPr lvl="0"/>
            <a:r>
              <a:rPr lang="en-US"/>
              <a:t>Enter date here</a:t>
            </a:r>
          </a:p>
        </p:txBody>
      </p:sp>
      <p:sp>
        <p:nvSpPr>
          <p:cNvPr id="23" name="Picture Placeholder 18">
            <a:extLst>
              <a:ext uri="{FF2B5EF4-FFF2-40B4-BE49-F238E27FC236}">
                <a16:creationId xmlns:a16="http://schemas.microsoft.com/office/drawing/2014/main" id="{D644C6F9-F32D-D247-8F62-DDA9CAE95781}"/>
              </a:ext>
              <a:ext uri="{C183D7F6-B498-43B3-948B-1728B52AA6E4}">
                <adec:decorative xmlns:adec="http://schemas.microsoft.com/office/drawing/2017/decorative" val="1"/>
              </a:ext>
            </a:extLst>
          </p:cNvPr>
          <p:cNvSpPr>
            <a:spLocks noGrp="1"/>
          </p:cNvSpPr>
          <p:nvPr userDrawn="1">
            <p:ph type="pic" sz="quarter" idx="13" hasCustomPrompt="1"/>
          </p:nvPr>
        </p:nvSpPr>
        <p:spPr>
          <a:xfrm>
            <a:off x="2264126"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0" name="Text Placeholder 34">
            <a:extLst>
              <a:ext uri="{FF2B5EF4-FFF2-40B4-BE49-F238E27FC236}">
                <a16:creationId xmlns:a16="http://schemas.microsoft.com/office/drawing/2014/main" id="{B16272E9-C375-D849-B6F6-F3AC69FE4684}"/>
              </a:ext>
            </a:extLst>
          </p:cNvPr>
          <p:cNvSpPr>
            <a:spLocks noGrp="1"/>
          </p:cNvSpPr>
          <p:nvPr userDrawn="1">
            <p:ph type="body" sz="quarter" idx="19" hasCustomPrompt="1"/>
          </p:nvPr>
        </p:nvSpPr>
        <p:spPr>
          <a:xfrm>
            <a:off x="1813089" y="11043756"/>
            <a:ext cx="4159441" cy="504161"/>
          </a:xfrm>
        </p:spPr>
        <p:txBody>
          <a:bodyPr>
            <a:noAutofit/>
          </a:bodyPr>
          <a:lstStyle>
            <a:lvl1pPr marL="0" marR="0" indent="0" algn="ctr" defTabSz="1828800" rtl="0" eaLnBrk="1" fontAlgn="auto" latinLnBrk="0" hangingPunct="1">
              <a:lnSpc>
                <a:spcPct val="90000"/>
              </a:lnSpc>
              <a:spcBef>
                <a:spcPts val="2000"/>
              </a:spcBef>
              <a:spcAft>
                <a:spcPts val="0"/>
              </a:spcAft>
              <a:buClrTx/>
              <a:buSzTx/>
              <a:buFontTx/>
              <a:buNone/>
              <a:tabLst/>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1" name="Text Placeholder 34">
            <a:extLst>
              <a:ext uri="{FF2B5EF4-FFF2-40B4-BE49-F238E27FC236}">
                <a16:creationId xmlns:a16="http://schemas.microsoft.com/office/drawing/2014/main" id="{F6AB6EEA-FB3D-0249-AC14-4C57D9E2D32C}"/>
              </a:ext>
            </a:extLst>
          </p:cNvPr>
          <p:cNvSpPr>
            <a:spLocks noGrp="1"/>
          </p:cNvSpPr>
          <p:nvPr userDrawn="1">
            <p:ph type="body" sz="quarter" idx="20" hasCustomPrompt="1"/>
          </p:nvPr>
        </p:nvSpPr>
        <p:spPr>
          <a:xfrm>
            <a:off x="1813089"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24" name="Picture Placeholder 18">
            <a:extLst>
              <a:ext uri="{FF2B5EF4-FFF2-40B4-BE49-F238E27FC236}">
                <a16:creationId xmlns:a16="http://schemas.microsoft.com/office/drawing/2014/main" id="{4A71872F-AC60-6145-B7BA-4B3DFDD68894}"/>
              </a:ext>
              <a:ext uri="{C183D7F6-B498-43B3-948B-1728B52AA6E4}">
                <adec:decorative xmlns:adec="http://schemas.microsoft.com/office/drawing/2017/decorative" val="1"/>
              </a:ext>
            </a:extLst>
          </p:cNvPr>
          <p:cNvSpPr>
            <a:spLocks noGrp="1"/>
          </p:cNvSpPr>
          <p:nvPr userDrawn="1">
            <p:ph type="pic" sz="quarter" idx="14" hasCustomPrompt="1"/>
          </p:nvPr>
        </p:nvSpPr>
        <p:spPr>
          <a:xfrm>
            <a:off x="7772286"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2" name="Text Placeholder 34">
            <a:extLst>
              <a:ext uri="{FF2B5EF4-FFF2-40B4-BE49-F238E27FC236}">
                <a16:creationId xmlns:a16="http://schemas.microsoft.com/office/drawing/2014/main" id="{28949518-C714-094F-8F76-212ADB04AF89}"/>
              </a:ext>
            </a:extLst>
          </p:cNvPr>
          <p:cNvSpPr>
            <a:spLocks noGrp="1"/>
          </p:cNvSpPr>
          <p:nvPr userDrawn="1">
            <p:ph type="body" sz="quarter" idx="21" hasCustomPrompt="1"/>
          </p:nvPr>
        </p:nvSpPr>
        <p:spPr>
          <a:xfrm>
            <a:off x="7397365"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3" name="Text Placeholder 34">
            <a:extLst>
              <a:ext uri="{FF2B5EF4-FFF2-40B4-BE49-F238E27FC236}">
                <a16:creationId xmlns:a16="http://schemas.microsoft.com/office/drawing/2014/main" id="{38F93A71-C46B-744C-BFEC-3E8B82E2AA52}"/>
              </a:ext>
            </a:extLst>
          </p:cNvPr>
          <p:cNvSpPr>
            <a:spLocks noGrp="1"/>
          </p:cNvSpPr>
          <p:nvPr userDrawn="1">
            <p:ph type="body" sz="quarter" idx="22" hasCustomPrompt="1"/>
          </p:nvPr>
        </p:nvSpPr>
        <p:spPr>
          <a:xfrm>
            <a:off x="7397365"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25" name="Picture Placeholder 18">
            <a:extLst>
              <a:ext uri="{FF2B5EF4-FFF2-40B4-BE49-F238E27FC236}">
                <a16:creationId xmlns:a16="http://schemas.microsoft.com/office/drawing/2014/main" id="{0F7E964A-62E6-494B-A236-9415BE4BA95B}"/>
              </a:ext>
              <a:ext uri="{C183D7F6-B498-43B3-948B-1728B52AA6E4}">
                <adec:decorative xmlns:adec="http://schemas.microsoft.com/office/drawing/2017/decorative" val="1"/>
              </a:ext>
            </a:extLst>
          </p:cNvPr>
          <p:cNvSpPr>
            <a:spLocks noGrp="1"/>
          </p:cNvSpPr>
          <p:nvPr userDrawn="1">
            <p:ph type="pic" sz="quarter" idx="15" hasCustomPrompt="1"/>
          </p:nvPr>
        </p:nvSpPr>
        <p:spPr>
          <a:xfrm>
            <a:off x="13663393"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4" name="Text Placeholder 34">
            <a:extLst>
              <a:ext uri="{FF2B5EF4-FFF2-40B4-BE49-F238E27FC236}">
                <a16:creationId xmlns:a16="http://schemas.microsoft.com/office/drawing/2014/main" id="{49DCF908-C598-5C42-9434-287A939AD518}"/>
              </a:ext>
            </a:extLst>
          </p:cNvPr>
          <p:cNvSpPr>
            <a:spLocks noGrp="1"/>
          </p:cNvSpPr>
          <p:nvPr userDrawn="1">
            <p:ph type="body" sz="quarter" idx="23" hasCustomPrompt="1"/>
          </p:nvPr>
        </p:nvSpPr>
        <p:spPr>
          <a:xfrm>
            <a:off x="13212356"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5" name="Text Placeholder 34">
            <a:extLst>
              <a:ext uri="{FF2B5EF4-FFF2-40B4-BE49-F238E27FC236}">
                <a16:creationId xmlns:a16="http://schemas.microsoft.com/office/drawing/2014/main" id="{C32C00FD-CD82-5245-97E3-6016A4EF8C65}"/>
              </a:ext>
            </a:extLst>
          </p:cNvPr>
          <p:cNvSpPr>
            <a:spLocks noGrp="1"/>
          </p:cNvSpPr>
          <p:nvPr userDrawn="1">
            <p:ph type="body" sz="quarter" idx="24" hasCustomPrompt="1"/>
          </p:nvPr>
        </p:nvSpPr>
        <p:spPr>
          <a:xfrm>
            <a:off x="13212356" y="11675507"/>
            <a:ext cx="4159441" cy="504161"/>
          </a:xfrm>
        </p:spPr>
        <p:txBody>
          <a:bodyPr>
            <a:noAutofit/>
          </a:bodyPr>
          <a:lstStyle>
            <a:lvl1pPr marL="0" marR="0" indent="0" algn="ctr" defTabSz="1828800" rtl="0" eaLnBrk="1" fontAlgn="auto" latinLnBrk="0" hangingPunct="1">
              <a:lnSpc>
                <a:spcPct val="90000"/>
              </a:lnSpc>
              <a:spcBef>
                <a:spcPts val="2000"/>
              </a:spcBef>
              <a:spcAft>
                <a:spcPts val="0"/>
              </a:spcAft>
              <a:buClrTx/>
              <a:buSzTx/>
              <a:buFontTx/>
              <a:buNone/>
              <a:tabLst/>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9" name="Folded Corner 18">
            <a:extLst>
              <a:ext uri="{FF2B5EF4-FFF2-40B4-BE49-F238E27FC236}">
                <a16:creationId xmlns:a16="http://schemas.microsoft.com/office/drawing/2014/main" id="{B9A55B29-2113-304A-9F30-610B073C7BF3}"/>
              </a:ext>
              <a:ext uri="{C183D7F6-B498-43B3-948B-1728B52AA6E4}">
                <adec:decorative xmlns:adec="http://schemas.microsoft.com/office/drawing/2017/decorative" val="1"/>
              </a:ext>
            </a:extLst>
          </p:cNvPr>
          <p:cNvSpPr/>
          <p:nvPr userDrawn="1"/>
        </p:nvSpPr>
        <p:spPr>
          <a:xfrm>
            <a:off x="-1" y="-2819401"/>
            <a:ext cx="10593387" cy="22788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Title slide with three speaker thumbnails and descriptors.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Source Sans Pro" charset="0"/>
              </a:rPr>
              <a:t>Tip</a:t>
            </a:r>
            <a:r>
              <a:rPr lang="fr-FR"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pPr rtl="0"/>
            <a:r>
              <a:rPr lang="fr-FR"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662442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rg chart spli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56B6E03-A479-1B47-898F-0BF285BE7462}"/>
              </a:ext>
              <a:ext uri="{C183D7F6-B498-43B3-948B-1728B52AA6E4}">
                <adec:decorative xmlns:adec="http://schemas.microsoft.com/office/drawing/2017/decorative" val="1"/>
              </a:ext>
            </a:extLst>
          </p:cNvPr>
          <p:cNvSpPr/>
          <p:nvPr userDrawn="1"/>
        </p:nvSpPr>
        <p:spPr>
          <a:xfrm>
            <a:off x="8198219" y="0"/>
            <a:ext cx="16194087" cy="13716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itle Placeholder 1">
            <a:extLst>
              <a:ext uri="{FF2B5EF4-FFF2-40B4-BE49-F238E27FC236}">
                <a16:creationId xmlns:a16="http://schemas.microsoft.com/office/drawing/2014/main" id="{609903B5-FE6E-E944-8B07-95F6274CD8EC}"/>
              </a:ext>
            </a:extLst>
          </p:cNvPr>
          <p:cNvSpPr>
            <a:spLocks noGrp="1"/>
          </p:cNvSpPr>
          <p:nvPr>
            <p:ph type="title" hasCustomPrompt="1"/>
          </p:nvPr>
        </p:nvSpPr>
        <p:spPr>
          <a:xfrm>
            <a:off x="1404746" y="7467600"/>
            <a:ext cx="4997641" cy="2025452"/>
          </a:xfrm>
          <a:prstGeom prst="rect">
            <a:avLst/>
          </a:prstGeom>
        </p:spPr>
        <p:txBody>
          <a:bodyPr vert="horz" lIns="91440" tIns="45720" rIns="91440" bIns="45720" rtlCol="0" anchor="b" anchorCtr="0">
            <a:noAutofit/>
          </a:bodyPr>
          <a:lstStyle>
            <a:lvl1pPr>
              <a:defRPr sz="6600">
                <a:solidFill>
                  <a:schemeClr val="accent2"/>
                </a:solidFill>
              </a:defRPr>
            </a:lvl1pPr>
          </a:lstStyle>
          <a:p>
            <a:r>
              <a:rPr lang="en-US"/>
              <a:t>Enter your org title here</a:t>
            </a:r>
          </a:p>
        </p:txBody>
      </p:sp>
      <p:sp>
        <p:nvSpPr>
          <p:cNvPr id="54" name="Text Placeholder 8">
            <a:extLst>
              <a:ext uri="{FF2B5EF4-FFF2-40B4-BE49-F238E27FC236}">
                <a16:creationId xmlns:a16="http://schemas.microsoft.com/office/drawing/2014/main" id="{A4521267-49E5-9546-94F8-3204666B8F1D}"/>
              </a:ext>
            </a:extLst>
          </p:cNvPr>
          <p:cNvSpPr>
            <a:spLocks noGrp="1"/>
          </p:cNvSpPr>
          <p:nvPr>
            <p:ph type="body" sz="quarter" idx="17" hasCustomPrompt="1"/>
          </p:nvPr>
        </p:nvSpPr>
        <p:spPr>
          <a:xfrm>
            <a:off x="1398428" y="9788405"/>
            <a:ext cx="4997642" cy="1947294"/>
          </a:xfrm>
        </p:spPr>
        <p:txBody>
          <a:bodyPr lIns="109728" anchor="t">
            <a:normAutofit/>
          </a:bodyPr>
          <a:lstStyle>
            <a:lvl1pPr marL="0" indent="0">
              <a:buFontTx/>
              <a:buNone/>
              <a:defRPr sz="36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51" name="Picture Placeholder 18">
            <a:extLst>
              <a:ext uri="{FF2B5EF4-FFF2-40B4-BE49-F238E27FC236}">
                <a16:creationId xmlns:a16="http://schemas.microsoft.com/office/drawing/2014/main" id="{36992F3D-C2CF-A647-83E6-F05AC9BBFF7D}"/>
              </a:ext>
              <a:ext uri="{C183D7F6-B498-43B3-948B-1728B52AA6E4}">
                <adec:decorative xmlns:adec="http://schemas.microsoft.com/office/drawing/2017/decorative" val="1"/>
              </a:ext>
            </a:extLst>
          </p:cNvPr>
          <p:cNvSpPr>
            <a:spLocks noGrp="1"/>
          </p:cNvSpPr>
          <p:nvPr>
            <p:ph type="pic" sz="quarter" idx="11" hasCustomPrompt="1"/>
          </p:nvPr>
        </p:nvSpPr>
        <p:spPr>
          <a:xfrm>
            <a:off x="1609817" y="1598067"/>
            <a:ext cx="3257366" cy="3257366"/>
          </a:xfrm>
          <a:prstGeom prst="ellipse">
            <a:avLst/>
          </a:prstGeom>
          <a:pattFill prst="wdUpDiag">
            <a:fgClr>
              <a:srgbClr val="FADFD9"/>
            </a:fgClr>
            <a:bgClr>
              <a:schemeClr val="bg1"/>
            </a:bgClr>
          </a:pattFill>
        </p:spPr>
        <p:txBody>
          <a:bodyPr anchor="ctr">
            <a:normAutofit/>
          </a:bodyPr>
          <a:lstStyle>
            <a:lvl1pPr marL="0" indent="0" algn="l">
              <a:buFontTx/>
              <a:buNone/>
              <a:defRPr sz="3200">
                <a:solidFill>
                  <a:schemeClr val="accent6"/>
                </a:solidFill>
              </a:defRPr>
            </a:lvl1pPr>
          </a:lstStyle>
          <a:p>
            <a:r>
              <a:rPr lang="en-US"/>
              <a:t>Drag and drop image here</a:t>
            </a:r>
          </a:p>
        </p:txBody>
      </p:sp>
      <p:sp>
        <p:nvSpPr>
          <p:cNvPr id="52" name="Text Placeholder 34">
            <a:extLst>
              <a:ext uri="{FF2B5EF4-FFF2-40B4-BE49-F238E27FC236}">
                <a16:creationId xmlns:a16="http://schemas.microsoft.com/office/drawing/2014/main" id="{EF4E4B4F-95CF-9949-B25E-5FA454304EE0}"/>
              </a:ext>
            </a:extLst>
          </p:cNvPr>
          <p:cNvSpPr>
            <a:spLocks noGrp="1"/>
          </p:cNvSpPr>
          <p:nvPr>
            <p:ph type="body" sz="quarter" idx="19" hasCustomPrompt="1"/>
          </p:nvPr>
        </p:nvSpPr>
        <p:spPr>
          <a:xfrm>
            <a:off x="1525587" y="5264888"/>
            <a:ext cx="4159441" cy="504161"/>
          </a:xfrm>
        </p:spPr>
        <p:txBody>
          <a:bodyPr>
            <a:noAutofit/>
          </a:bodyPr>
          <a:lstStyle>
            <a:lvl1pPr marL="0" indent="0" algn="l">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517B563B-DAA7-0040-9D2A-712251BC643B}"/>
              </a:ext>
            </a:extLst>
          </p:cNvPr>
          <p:cNvSpPr>
            <a:spLocks noGrp="1"/>
          </p:cNvSpPr>
          <p:nvPr>
            <p:ph type="body" sz="quarter" idx="20" hasCustomPrompt="1"/>
          </p:nvPr>
        </p:nvSpPr>
        <p:spPr>
          <a:xfrm>
            <a:off x="1525587" y="5896639"/>
            <a:ext cx="4159441" cy="504161"/>
          </a:xfrm>
        </p:spPr>
        <p:txBody>
          <a:bodyPr>
            <a:noAutofit/>
          </a:bodyPr>
          <a:lstStyle>
            <a:lvl1pPr marL="0" indent="0" algn="l">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0" name="Text Placeholder 34">
            <a:extLst>
              <a:ext uri="{FF2B5EF4-FFF2-40B4-BE49-F238E27FC236}">
                <a16:creationId xmlns:a16="http://schemas.microsoft.com/office/drawing/2014/main" id="{258DB4FE-A860-6042-8299-B518825463A6}"/>
              </a:ext>
            </a:extLst>
          </p:cNvPr>
          <p:cNvSpPr>
            <a:spLocks noGrp="1"/>
          </p:cNvSpPr>
          <p:nvPr>
            <p:ph type="body" sz="quarter" idx="25" hasCustomPrompt="1"/>
          </p:nvPr>
        </p:nvSpPr>
        <p:spPr>
          <a:xfrm>
            <a:off x="8916987" y="5086941"/>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1" name="Text Placeholder 34">
            <a:extLst>
              <a:ext uri="{FF2B5EF4-FFF2-40B4-BE49-F238E27FC236}">
                <a16:creationId xmlns:a16="http://schemas.microsoft.com/office/drawing/2014/main" id="{A6352CB0-58CB-B045-A059-8B2A28F04ADA}"/>
              </a:ext>
            </a:extLst>
          </p:cNvPr>
          <p:cNvSpPr>
            <a:spLocks noGrp="1"/>
          </p:cNvSpPr>
          <p:nvPr>
            <p:ph type="body" sz="quarter" idx="26" hasCustomPrompt="1"/>
          </p:nvPr>
        </p:nvSpPr>
        <p:spPr>
          <a:xfrm>
            <a:off x="8916987" y="5718692"/>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2" name="Text Placeholder 34">
            <a:extLst>
              <a:ext uri="{FF2B5EF4-FFF2-40B4-BE49-F238E27FC236}">
                <a16:creationId xmlns:a16="http://schemas.microsoft.com/office/drawing/2014/main" id="{176ACB83-5C75-D647-9B38-97940902CB62}"/>
              </a:ext>
            </a:extLst>
          </p:cNvPr>
          <p:cNvSpPr>
            <a:spLocks noGrp="1"/>
          </p:cNvSpPr>
          <p:nvPr>
            <p:ph type="body" sz="quarter" idx="27" hasCustomPrompt="1"/>
          </p:nvPr>
        </p:nvSpPr>
        <p:spPr>
          <a:xfrm>
            <a:off x="12653690" y="5086941"/>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3" name="Text Placeholder 34">
            <a:extLst>
              <a:ext uri="{FF2B5EF4-FFF2-40B4-BE49-F238E27FC236}">
                <a16:creationId xmlns:a16="http://schemas.microsoft.com/office/drawing/2014/main" id="{12781DBA-DAFA-ED4E-B292-DCC908E64BE8}"/>
              </a:ext>
            </a:extLst>
          </p:cNvPr>
          <p:cNvSpPr>
            <a:spLocks noGrp="1"/>
          </p:cNvSpPr>
          <p:nvPr>
            <p:ph type="body" sz="quarter" idx="28" hasCustomPrompt="1"/>
          </p:nvPr>
        </p:nvSpPr>
        <p:spPr>
          <a:xfrm>
            <a:off x="12653690" y="5718692"/>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4" name="Text Placeholder 34">
            <a:extLst>
              <a:ext uri="{FF2B5EF4-FFF2-40B4-BE49-F238E27FC236}">
                <a16:creationId xmlns:a16="http://schemas.microsoft.com/office/drawing/2014/main" id="{26C51F1B-1C72-5D46-B596-80D6033F2B27}"/>
              </a:ext>
            </a:extLst>
          </p:cNvPr>
          <p:cNvSpPr>
            <a:spLocks noGrp="1"/>
          </p:cNvSpPr>
          <p:nvPr>
            <p:ph type="body" sz="quarter" idx="29" hasCustomPrompt="1"/>
          </p:nvPr>
        </p:nvSpPr>
        <p:spPr>
          <a:xfrm>
            <a:off x="16393046" y="5086941"/>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5" name="Text Placeholder 34">
            <a:extLst>
              <a:ext uri="{FF2B5EF4-FFF2-40B4-BE49-F238E27FC236}">
                <a16:creationId xmlns:a16="http://schemas.microsoft.com/office/drawing/2014/main" id="{C243DBC4-40B3-A64D-8D70-CE4B33387476}"/>
              </a:ext>
            </a:extLst>
          </p:cNvPr>
          <p:cNvSpPr>
            <a:spLocks noGrp="1"/>
          </p:cNvSpPr>
          <p:nvPr>
            <p:ph type="body" sz="quarter" idx="30" hasCustomPrompt="1"/>
          </p:nvPr>
        </p:nvSpPr>
        <p:spPr>
          <a:xfrm>
            <a:off x="16393046" y="5718692"/>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6" name="Text Placeholder 34">
            <a:extLst>
              <a:ext uri="{FF2B5EF4-FFF2-40B4-BE49-F238E27FC236}">
                <a16:creationId xmlns:a16="http://schemas.microsoft.com/office/drawing/2014/main" id="{EEB39F87-6246-CB44-82F9-7816660ED31A}"/>
              </a:ext>
            </a:extLst>
          </p:cNvPr>
          <p:cNvSpPr>
            <a:spLocks noGrp="1"/>
          </p:cNvSpPr>
          <p:nvPr>
            <p:ph type="body" sz="quarter" idx="32" hasCustomPrompt="1"/>
          </p:nvPr>
        </p:nvSpPr>
        <p:spPr>
          <a:xfrm>
            <a:off x="20127096" y="5086941"/>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7" name="Text Placeholder 34">
            <a:extLst>
              <a:ext uri="{FF2B5EF4-FFF2-40B4-BE49-F238E27FC236}">
                <a16:creationId xmlns:a16="http://schemas.microsoft.com/office/drawing/2014/main" id="{1CD51EB7-79F3-5E48-9572-A6BAF6A2570C}"/>
              </a:ext>
            </a:extLst>
          </p:cNvPr>
          <p:cNvSpPr>
            <a:spLocks noGrp="1"/>
          </p:cNvSpPr>
          <p:nvPr>
            <p:ph type="body" sz="quarter" idx="33" hasCustomPrompt="1"/>
          </p:nvPr>
        </p:nvSpPr>
        <p:spPr>
          <a:xfrm>
            <a:off x="20127096" y="5718692"/>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6" name="Text Placeholder 34">
            <a:extLst>
              <a:ext uri="{FF2B5EF4-FFF2-40B4-BE49-F238E27FC236}">
                <a16:creationId xmlns:a16="http://schemas.microsoft.com/office/drawing/2014/main" id="{059C56FF-7760-CD4F-9F5A-CBD5813E61D1}"/>
              </a:ext>
            </a:extLst>
          </p:cNvPr>
          <p:cNvSpPr>
            <a:spLocks noGrp="1"/>
          </p:cNvSpPr>
          <p:nvPr>
            <p:ph type="body" sz="quarter" idx="21" hasCustomPrompt="1"/>
          </p:nvPr>
        </p:nvSpPr>
        <p:spPr>
          <a:xfrm>
            <a:off x="8916987" y="10665685"/>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7" name="Text Placeholder 34">
            <a:extLst>
              <a:ext uri="{FF2B5EF4-FFF2-40B4-BE49-F238E27FC236}">
                <a16:creationId xmlns:a16="http://schemas.microsoft.com/office/drawing/2014/main" id="{A8EFD51E-98CA-6B4C-8379-CEFF08CAB7C7}"/>
              </a:ext>
            </a:extLst>
          </p:cNvPr>
          <p:cNvSpPr>
            <a:spLocks noGrp="1"/>
          </p:cNvSpPr>
          <p:nvPr>
            <p:ph type="body" sz="quarter" idx="22" hasCustomPrompt="1"/>
          </p:nvPr>
        </p:nvSpPr>
        <p:spPr>
          <a:xfrm>
            <a:off x="8916987" y="11297436"/>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8" name="Text Placeholder 34">
            <a:extLst>
              <a:ext uri="{FF2B5EF4-FFF2-40B4-BE49-F238E27FC236}">
                <a16:creationId xmlns:a16="http://schemas.microsoft.com/office/drawing/2014/main" id="{58022743-CCF1-334B-8B80-C5C5D853662E}"/>
              </a:ext>
            </a:extLst>
          </p:cNvPr>
          <p:cNvSpPr>
            <a:spLocks noGrp="1"/>
          </p:cNvSpPr>
          <p:nvPr>
            <p:ph type="body" sz="quarter" idx="23" hasCustomPrompt="1"/>
          </p:nvPr>
        </p:nvSpPr>
        <p:spPr>
          <a:xfrm>
            <a:off x="12647993" y="10665685"/>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9" name="Text Placeholder 34">
            <a:extLst>
              <a:ext uri="{FF2B5EF4-FFF2-40B4-BE49-F238E27FC236}">
                <a16:creationId xmlns:a16="http://schemas.microsoft.com/office/drawing/2014/main" id="{FA7090AC-B83C-5A44-8218-5A9E3E442951}"/>
              </a:ext>
            </a:extLst>
          </p:cNvPr>
          <p:cNvSpPr>
            <a:spLocks noGrp="1"/>
          </p:cNvSpPr>
          <p:nvPr>
            <p:ph type="body" sz="quarter" idx="24" hasCustomPrompt="1"/>
          </p:nvPr>
        </p:nvSpPr>
        <p:spPr>
          <a:xfrm>
            <a:off x="12647993" y="11297436"/>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9" name="Text Placeholder 34">
            <a:extLst>
              <a:ext uri="{FF2B5EF4-FFF2-40B4-BE49-F238E27FC236}">
                <a16:creationId xmlns:a16="http://schemas.microsoft.com/office/drawing/2014/main" id="{7AF8985B-40E4-B042-9FF8-46B4956588C0}"/>
              </a:ext>
            </a:extLst>
          </p:cNvPr>
          <p:cNvSpPr>
            <a:spLocks noGrp="1"/>
          </p:cNvSpPr>
          <p:nvPr>
            <p:ph type="body" sz="quarter" idx="36" hasCustomPrompt="1"/>
          </p:nvPr>
        </p:nvSpPr>
        <p:spPr>
          <a:xfrm>
            <a:off x="16393046" y="10665685"/>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0" name="Text Placeholder 34">
            <a:extLst>
              <a:ext uri="{FF2B5EF4-FFF2-40B4-BE49-F238E27FC236}">
                <a16:creationId xmlns:a16="http://schemas.microsoft.com/office/drawing/2014/main" id="{02854AD5-A250-AA4A-B47B-EAF4DB1D2A92}"/>
              </a:ext>
            </a:extLst>
          </p:cNvPr>
          <p:cNvSpPr>
            <a:spLocks noGrp="1"/>
          </p:cNvSpPr>
          <p:nvPr>
            <p:ph type="body" sz="quarter" idx="37" hasCustomPrompt="1"/>
          </p:nvPr>
        </p:nvSpPr>
        <p:spPr>
          <a:xfrm>
            <a:off x="16393046" y="11297436"/>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70" name="Picture Placeholder 18">
            <a:extLst>
              <a:ext uri="{FF2B5EF4-FFF2-40B4-BE49-F238E27FC236}">
                <a16:creationId xmlns:a16="http://schemas.microsoft.com/office/drawing/2014/main" id="{2FC392D1-D3EE-4E4E-A5DA-5B3D0EA39BF6}"/>
              </a:ext>
              <a:ext uri="{C183D7F6-B498-43B3-948B-1728B52AA6E4}">
                <adec:decorative xmlns:adec="http://schemas.microsoft.com/office/drawing/2017/decorative" val="1"/>
              </a:ext>
            </a:extLst>
          </p:cNvPr>
          <p:cNvSpPr>
            <a:spLocks noGrp="1"/>
          </p:cNvSpPr>
          <p:nvPr>
            <p:ph type="pic" sz="quarter" idx="15" hasCustomPrompt="1"/>
          </p:nvPr>
        </p:nvSpPr>
        <p:spPr>
          <a:xfrm>
            <a:off x="9368023" y="1866484"/>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1" name="Picture Placeholder 18">
            <a:extLst>
              <a:ext uri="{FF2B5EF4-FFF2-40B4-BE49-F238E27FC236}">
                <a16:creationId xmlns:a16="http://schemas.microsoft.com/office/drawing/2014/main" id="{487A4A7F-86FE-7446-8D2B-D7FE25D73618}"/>
              </a:ext>
              <a:ext uri="{C183D7F6-B498-43B3-948B-1728B52AA6E4}">
                <adec:decorative xmlns:adec="http://schemas.microsoft.com/office/drawing/2017/decorative" val="1"/>
              </a:ext>
            </a:extLst>
          </p:cNvPr>
          <p:cNvSpPr>
            <a:spLocks noGrp="1"/>
          </p:cNvSpPr>
          <p:nvPr>
            <p:ph type="pic" sz="quarter" idx="34" hasCustomPrompt="1"/>
          </p:nvPr>
        </p:nvSpPr>
        <p:spPr>
          <a:xfrm>
            <a:off x="13104726" y="1866484"/>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69" name="Picture Placeholder 18">
            <a:extLst>
              <a:ext uri="{FF2B5EF4-FFF2-40B4-BE49-F238E27FC236}">
                <a16:creationId xmlns:a16="http://schemas.microsoft.com/office/drawing/2014/main" id="{A80069BC-67F1-2940-AF4E-707A4AAA62FC}"/>
              </a:ext>
              <a:ext uri="{C183D7F6-B498-43B3-948B-1728B52AA6E4}">
                <adec:decorative xmlns:adec="http://schemas.microsoft.com/office/drawing/2017/decorative" val="1"/>
              </a:ext>
            </a:extLst>
          </p:cNvPr>
          <p:cNvSpPr>
            <a:spLocks noGrp="1"/>
          </p:cNvSpPr>
          <p:nvPr>
            <p:ph type="pic" sz="quarter" idx="14" hasCustomPrompt="1"/>
          </p:nvPr>
        </p:nvSpPr>
        <p:spPr>
          <a:xfrm>
            <a:off x="13022913" y="7445228"/>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68" name="Picture Placeholder 18">
            <a:extLst>
              <a:ext uri="{FF2B5EF4-FFF2-40B4-BE49-F238E27FC236}">
                <a16:creationId xmlns:a16="http://schemas.microsoft.com/office/drawing/2014/main" id="{D18DA4B8-262D-8649-A4B1-C03F0479FDB7}"/>
              </a:ext>
              <a:ext uri="{C183D7F6-B498-43B3-948B-1728B52AA6E4}">
                <adec:decorative xmlns:adec="http://schemas.microsoft.com/office/drawing/2017/decorative" val="1"/>
              </a:ext>
            </a:extLst>
          </p:cNvPr>
          <p:cNvSpPr>
            <a:spLocks noGrp="1"/>
          </p:cNvSpPr>
          <p:nvPr>
            <p:ph type="pic" sz="quarter" idx="13" hasCustomPrompt="1"/>
          </p:nvPr>
        </p:nvSpPr>
        <p:spPr>
          <a:xfrm>
            <a:off x="9368023" y="7445228"/>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2" name="Picture Placeholder 18">
            <a:extLst>
              <a:ext uri="{FF2B5EF4-FFF2-40B4-BE49-F238E27FC236}">
                <a16:creationId xmlns:a16="http://schemas.microsoft.com/office/drawing/2014/main" id="{71B15117-8721-2A40-9991-9DFC22E3043A}"/>
              </a:ext>
              <a:ext uri="{C183D7F6-B498-43B3-948B-1728B52AA6E4}">
                <adec:decorative xmlns:adec="http://schemas.microsoft.com/office/drawing/2017/decorative" val="1"/>
              </a:ext>
            </a:extLst>
          </p:cNvPr>
          <p:cNvSpPr>
            <a:spLocks noGrp="1"/>
          </p:cNvSpPr>
          <p:nvPr>
            <p:ph type="pic" sz="quarter" idx="35" hasCustomPrompt="1"/>
          </p:nvPr>
        </p:nvSpPr>
        <p:spPr>
          <a:xfrm>
            <a:off x="16765115" y="1866484"/>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3" name="Picture Placeholder 18">
            <a:extLst>
              <a:ext uri="{FF2B5EF4-FFF2-40B4-BE49-F238E27FC236}">
                <a16:creationId xmlns:a16="http://schemas.microsoft.com/office/drawing/2014/main" id="{6ED02208-8A7D-5347-B6AD-DF3063DEF3E7}"/>
              </a:ext>
              <a:ext uri="{C183D7F6-B498-43B3-948B-1728B52AA6E4}">
                <adec:decorative xmlns:adec="http://schemas.microsoft.com/office/drawing/2017/decorative" val="1"/>
              </a:ext>
            </a:extLst>
          </p:cNvPr>
          <p:cNvSpPr>
            <a:spLocks noGrp="1"/>
          </p:cNvSpPr>
          <p:nvPr>
            <p:ph type="pic" sz="quarter" idx="31" hasCustomPrompt="1"/>
          </p:nvPr>
        </p:nvSpPr>
        <p:spPr>
          <a:xfrm>
            <a:off x="20578132" y="1866484"/>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1" name="Picture Placeholder 18">
            <a:extLst>
              <a:ext uri="{FF2B5EF4-FFF2-40B4-BE49-F238E27FC236}">
                <a16:creationId xmlns:a16="http://schemas.microsoft.com/office/drawing/2014/main" id="{E00E3FF9-C98A-0146-BC72-C783DDC2EBE0}"/>
              </a:ext>
              <a:ext uri="{C183D7F6-B498-43B3-948B-1728B52AA6E4}">
                <adec:decorative xmlns:adec="http://schemas.microsoft.com/office/drawing/2017/decorative" val="1"/>
              </a:ext>
            </a:extLst>
          </p:cNvPr>
          <p:cNvSpPr>
            <a:spLocks noGrp="1"/>
          </p:cNvSpPr>
          <p:nvPr>
            <p:ph type="pic" sz="quarter" idx="38" hasCustomPrompt="1"/>
          </p:nvPr>
        </p:nvSpPr>
        <p:spPr>
          <a:xfrm>
            <a:off x="16765115" y="7445228"/>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2" name="Folded Corner 31">
            <a:extLst>
              <a:ext uri="{FF2B5EF4-FFF2-40B4-BE49-F238E27FC236}">
                <a16:creationId xmlns:a16="http://schemas.microsoft.com/office/drawing/2014/main" id="{078E95F8-6135-2041-B063-EF339D1D8085}"/>
              </a:ext>
              <a:ext uri="{C183D7F6-B498-43B3-948B-1728B52AA6E4}">
                <adec:decorative xmlns:adec="http://schemas.microsoft.com/office/drawing/2017/decorative" val="1"/>
              </a:ext>
            </a:extLst>
          </p:cNvPr>
          <p:cNvSpPr/>
          <p:nvPr userDrawn="1"/>
        </p:nvSpPr>
        <p:spPr>
          <a:xfrm>
            <a:off x="-1" y="-3124200"/>
            <a:ext cx="9602788" cy="2715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Org chart layout option one. Drag and drop teammates into image placeholders. You will need to crop to circle under Picture Format tab. After, under Crop option, change ratio to 1:1 for an symmetric circle.</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 </a:t>
            </a:r>
            <a:r>
              <a:rPr lang="fr-FR"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7432750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rg chart split title">
    <p:spTree>
      <p:nvGrpSpPr>
        <p:cNvPr id="1" name=""/>
        <p:cNvGrpSpPr/>
        <p:nvPr/>
      </p:nvGrpSpPr>
      <p:grpSpPr>
        <a:xfrm>
          <a:off x="0" y="0"/>
          <a:ext cx="0" cy="0"/>
          <a:chOff x="0" y="0"/>
          <a:chExt cx="0" cy="0"/>
        </a:xfrm>
      </p:grpSpPr>
      <p:sp>
        <p:nvSpPr>
          <p:cNvPr id="55" name="Title Placeholder 1">
            <a:extLst>
              <a:ext uri="{FF2B5EF4-FFF2-40B4-BE49-F238E27FC236}">
                <a16:creationId xmlns:a16="http://schemas.microsoft.com/office/drawing/2014/main" id="{609903B5-FE6E-E944-8B07-95F6274CD8EC}"/>
              </a:ext>
            </a:extLst>
          </p:cNvPr>
          <p:cNvSpPr>
            <a:spLocks noGrp="1"/>
          </p:cNvSpPr>
          <p:nvPr>
            <p:ph type="title" hasCustomPrompt="1"/>
          </p:nvPr>
        </p:nvSpPr>
        <p:spPr>
          <a:xfrm>
            <a:off x="10047465" y="2438400"/>
            <a:ext cx="12784986" cy="1934012"/>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chart title here</a:t>
            </a:r>
          </a:p>
        </p:txBody>
      </p:sp>
      <p:sp>
        <p:nvSpPr>
          <p:cNvPr id="54" name="Text Placeholder 8">
            <a:extLst>
              <a:ext uri="{FF2B5EF4-FFF2-40B4-BE49-F238E27FC236}">
                <a16:creationId xmlns:a16="http://schemas.microsoft.com/office/drawing/2014/main" id="{A4521267-49E5-9546-94F8-3204666B8F1D}"/>
              </a:ext>
            </a:extLst>
          </p:cNvPr>
          <p:cNvSpPr>
            <a:spLocks noGrp="1"/>
          </p:cNvSpPr>
          <p:nvPr>
            <p:ph type="body" sz="quarter" idx="17" hasCustomPrompt="1"/>
          </p:nvPr>
        </p:nvSpPr>
        <p:spPr>
          <a:xfrm>
            <a:off x="10041147" y="4463852"/>
            <a:ext cx="12784988" cy="170834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28" name="Rectangle 27">
            <a:extLst>
              <a:ext uri="{FF2B5EF4-FFF2-40B4-BE49-F238E27FC236}">
                <a16:creationId xmlns:a16="http://schemas.microsoft.com/office/drawing/2014/main" id="{36E71A67-6C08-7E48-923A-8FA985616A72}"/>
              </a:ext>
              <a:ext uri="{C183D7F6-B498-43B3-948B-1728B52AA6E4}">
                <adec:decorative xmlns:adec="http://schemas.microsoft.com/office/drawing/2017/decorative" val="1"/>
              </a:ext>
            </a:extLst>
          </p:cNvPr>
          <p:cNvSpPr/>
          <p:nvPr userDrawn="1"/>
        </p:nvSpPr>
        <p:spPr>
          <a:xfrm>
            <a:off x="8203755" y="2133600"/>
            <a:ext cx="27432" cy="411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34">
            <a:extLst>
              <a:ext uri="{FF2B5EF4-FFF2-40B4-BE49-F238E27FC236}">
                <a16:creationId xmlns:a16="http://schemas.microsoft.com/office/drawing/2014/main" id="{EF4E4B4F-95CF-9949-B25E-5FA454304EE0}"/>
              </a:ext>
            </a:extLst>
          </p:cNvPr>
          <p:cNvSpPr>
            <a:spLocks noGrp="1"/>
          </p:cNvSpPr>
          <p:nvPr>
            <p:ph type="body" sz="quarter" idx="19" hasCustomPrompt="1"/>
          </p:nvPr>
        </p:nvSpPr>
        <p:spPr>
          <a:xfrm>
            <a:off x="2471546" y="5602815"/>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517B563B-DAA7-0040-9D2A-712251BC643B}"/>
              </a:ext>
            </a:extLst>
          </p:cNvPr>
          <p:cNvSpPr>
            <a:spLocks noGrp="1"/>
          </p:cNvSpPr>
          <p:nvPr>
            <p:ph type="body" sz="quarter" idx="20" hasCustomPrompt="1"/>
          </p:nvPr>
        </p:nvSpPr>
        <p:spPr>
          <a:xfrm>
            <a:off x="2471546" y="6234566"/>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6" name="Text Placeholder 34">
            <a:extLst>
              <a:ext uri="{FF2B5EF4-FFF2-40B4-BE49-F238E27FC236}">
                <a16:creationId xmlns:a16="http://schemas.microsoft.com/office/drawing/2014/main" id="{059C56FF-7760-CD4F-9F5A-CBD5813E61D1}"/>
              </a:ext>
            </a:extLst>
          </p:cNvPr>
          <p:cNvSpPr>
            <a:spLocks noGrp="1"/>
          </p:cNvSpPr>
          <p:nvPr>
            <p:ph type="body" sz="quarter" idx="21" hasCustomPrompt="1"/>
          </p:nvPr>
        </p:nvSpPr>
        <p:spPr>
          <a:xfrm>
            <a:off x="1051692"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7" name="Text Placeholder 34">
            <a:extLst>
              <a:ext uri="{FF2B5EF4-FFF2-40B4-BE49-F238E27FC236}">
                <a16:creationId xmlns:a16="http://schemas.microsoft.com/office/drawing/2014/main" id="{A8EFD51E-98CA-6B4C-8379-CEFF08CAB7C7}"/>
              </a:ext>
            </a:extLst>
          </p:cNvPr>
          <p:cNvSpPr>
            <a:spLocks noGrp="1"/>
          </p:cNvSpPr>
          <p:nvPr>
            <p:ph type="body" sz="quarter" idx="22" hasCustomPrompt="1"/>
          </p:nvPr>
        </p:nvSpPr>
        <p:spPr>
          <a:xfrm>
            <a:off x="1051692"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8" name="Text Placeholder 34">
            <a:extLst>
              <a:ext uri="{FF2B5EF4-FFF2-40B4-BE49-F238E27FC236}">
                <a16:creationId xmlns:a16="http://schemas.microsoft.com/office/drawing/2014/main" id="{58022743-CCF1-334B-8B80-C5C5D853662E}"/>
              </a:ext>
            </a:extLst>
          </p:cNvPr>
          <p:cNvSpPr>
            <a:spLocks noGrp="1"/>
          </p:cNvSpPr>
          <p:nvPr>
            <p:ph type="body" sz="quarter" idx="23" hasCustomPrompt="1"/>
          </p:nvPr>
        </p:nvSpPr>
        <p:spPr>
          <a:xfrm>
            <a:off x="4774978"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9" name="Text Placeholder 34">
            <a:extLst>
              <a:ext uri="{FF2B5EF4-FFF2-40B4-BE49-F238E27FC236}">
                <a16:creationId xmlns:a16="http://schemas.microsoft.com/office/drawing/2014/main" id="{FA7090AC-B83C-5A44-8218-5A9E3E442951}"/>
              </a:ext>
            </a:extLst>
          </p:cNvPr>
          <p:cNvSpPr>
            <a:spLocks noGrp="1"/>
          </p:cNvSpPr>
          <p:nvPr>
            <p:ph type="body" sz="quarter" idx="24" hasCustomPrompt="1"/>
          </p:nvPr>
        </p:nvSpPr>
        <p:spPr>
          <a:xfrm>
            <a:off x="4774978"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0" name="Text Placeholder 34">
            <a:extLst>
              <a:ext uri="{FF2B5EF4-FFF2-40B4-BE49-F238E27FC236}">
                <a16:creationId xmlns:a16="http://schemas.microsoft.com/office/drawing/2014/main" id="{258DB4FE-A860-6042-8299-B518825463A6}"/>
              </a:ext>
            </a:extLst>
          </p:cNvPr>
          <p:cNvSpPr>
            <a:spLocks noGrp="1"/>
          </p:cNvSpPr>
          <p:nvPr>
            <p:ph type="body" sz="quarter" idx="25" hasCustomPrompt="1"/>
          </p:nvPr>
        </p:nvSpPr>
        <p:spPr>
          <a:xfrm>
            <a:off x="8511681"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1" name="Text Placeholder 34">
            <a:extLst>
              <a:ext uri="{FF2B5EF4-FFF2-40B4-BE49-F238E27FC236}">
                <a16:creationId xmlns:a16="http://schemas.microsoft.com/office/drawing/2014/main" id="{A6352CB0-58CB-B045-A059-8B2A28F04ADA}"/>
              </a:ext>
            </a:extLst>
          </p:cNvPr>
          <p:cNvSpPr>
            <a:spLocks noGrp="1"/>
          </p:cNvSpPr>
          <p:nvPr>
            <p:ph type="body" sz="quarter" idx="26" hasCustomPrompt="1"/>
          </p:nvPr>
        </p:nvSpPr>
        <p:spPr>
          <a:xfrm>
            <a:off x="8511681"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2" name="Text Placeholder 34">
            <a:extLst>
              <a:ext uri="{FF2B5EF4-FFF2-40B4-BE49-F238E27FC236}">
                <a16:creationId xmlns:a16="http://schemas.microsoft.com/office/drawing/2014/main" id="{176ACB83-5C75-D647-9B38-97940902CB62}"/>
              </a:ext>
            </a:extLst>
          </p:cNvPr>
          <p:cNvSpPr>
            <a:spLocks noGrp="1"/>
          </p:cNvSpPr>
          <p:nvPr>
            <p:ph type="body" sz="quarter" idx="27" hasCustomPrompt="1"/>
          </p:nvPr>
        </p:nvSpPr>
        <p:spPr>
          <a:xfrm>
            <a:off x="12248384"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3" name="Text Placeholder 34">
            <a:extLst>
              <a:ext uri="{FF2B5EF4-FFF2-40B4-BE49-F238E27FC236}">
                <a16:creationId xmlns:a16="http://schemas.microsoft.com/office/drawing/2014/main" id="{12781DBA-DAFA-ED4E-B292-DCC908E64BE8}"/>
              </a:ext>
            </a:extLst>
          </p:cNvPr>
          <p:cNvSpPr>
            <a:spLocks noGrp="1"/>
          </p:cNvSpPr>
          <p:nvPr>
            <p:ph type="body" sz="quarter" idx="28" hasCustomPrompt="1"/>
          </p:nvPr>
        </p:nvSpPr>
        <p:spPr>
          <a:xfrm>
            <a:off x="12248384"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4" name="Text Placeholder 34">
            <a:extLst>
              <a:ext uri="{FF2B5EF4-FFF2-40B4-BE49-F238E27FC236}">
                <a16:creationId xmlns:a16="http://schemas.microsoft.com/office/drawing/2014/main" id="{26C51F1B-1C72-5D46-B596-80D6033F2B27}"/>
              </a:ext>
            </a:extLst>
          </p:cNvPr>
          <p:cNvSpPr>
            <a:spLocks noGrp="1"/>
          </p:cNvSpPr>
          <p:nvPr>
            <p:ph type="body" sz="quarter" idx="29" hasCustomPrompt="1"/>
          </p:nvPr>
        </p:nvSpPr>
        <p:spPr>
          <a:xfrm>
            <a:off x="15985087"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5" name="Text Placeholder 34">
            <a:extLst>
              <a:ext uri="{FF2B5EF4-FFF2-40B4-BE49-F238E27FC236}">
                <a16:creationId xmlns:a16="http://schemas.microsoft.com/office/drawing/2014/main" id="{C243DBC4-40B3-A64D-8D70-CE4B33387476}"/>
              </a:ext>
            </a:extLst>
          </p:cNvPr>
          <p:cNvSpPr>
            <a:spLocks noGrp="1"/>
          </p:cNvSpPr>
          <p:nvPr>
            <p:ph type="body" sz="quarter" idx="30" hasCustomPrompt="1"/>
          </p:nvPr>
        </p:nvSpPr>
        <p:spPr>
          <a:xfrm>
            <a:off x="15985087"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6" name="Text Placeholder 34">
            <a:extLst>
              <a:ext uri="{FF2B5EF4-FFF2-40B4-BE49-F238E27FC236}">
                <a16:creationId xmlns:a16="http://schemas.microsoft.com/office/drawing/2014/main" id="{EEB39F87-6246-CB44-82F9-7816660ED31A}"/>
              </a:ext>
            </a:extLst>
          </p:cNvPr>
          <p:cNvSpPr>
            <a:spLocks noGrp="1"/>
          </p:cNvSpPr>
          <p:nvPr>
            <p:ph type="body" sz="quarter" idx="32" hasCustomPrompt="1"/>
          </p:nvPr>
        </p:nvSpPr>
        <p:spPr>
          <a:xfrm>
            <a:off x="19721790"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7" name="Text Placeholder 34">
            <a:extLst>
              <a:ext uri="{FF2B5EF4-FFF2-40B4-BE49-F238E27FC236}">
                <a16:creationId xmlns:a16="http://schemas.microsoft.com/office/drawing/2014/main" id="{1CD51EB7-79F3-5E48-9572-A6BAF6A2570C}"/>
              </a:ext>
            </a:extLst>
          </p:cNvPr>
          <p:cNvSpPr>
            <a:spLocks noGrp="1"/>
          </p:cNvSpPr>
          <p:nvPr>
            <p:ph type="body" sz="quarter" idx="33" hasCustomPrompt="1"/>
          </p:nvPr>
        </p:nvSpPr>
        <p:spPr>
          <a:xfrm>
            <a:off x="19721790"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1" name="Picture Placeholder 18">
            <a:extLst>
              <a:ext uri="{FF2B5EF4-FFF2-40B4-BE49-F238E27FC236}">
                <a16:creationId xmlns:a16="http://schemas.microsoft.com/office/drawing/2014/main" id="{36992F3D-C2CF-A647-83E6-F05AC9BBFF7D}"/>
              </a:ext>
              <a:ext uri="{C183D7F6-B498-43B3-948B-1728B52AA6E4}">
                <adec:decorative xmlns:adec="http://schemas.microsoft.com/office/drawing/2017/decorative" val="1"/>
              </a:ext>
            </a:extLst>
          </p:cNvPr>
          <p:cNvSpPr>
            <a:spLocks noGrp="1"/>
          </p:cNvSpPr>
          <p:nvPr>
            <p:ph type="pic" sz="quarter" idx="11" hasCustomPrompt="1"/>
          </p:nvPr>
        </p:nvSpPr>
        <p:spPr>
          <a:xfrm>
            <a:off x="2922583" y="1898310"/>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68" name="Picture Placeholder 18">
            <a:extLst>
              <a:ext uri="{FF2B5EF4-FFF2-40B4-BE49-F238E27FC236}">
                <a16:creationId xmlns:a16="http://schemas.microsoft.com/office/drawing/2014/main" id="{D18DA4B8-262D-8649-A4B1-C03F0479FDB7}"/>
              </a:ext>
              <a:ext uri="{C183D7F6-B498-43B3-948B-1728B52AA6E4}">
                <adec:decorative xmlns:adec="http://schemas.microsoft.com/office/drawing/2017/decorative" val="1"/>
              </a:ext>
            </a:extLst>
          </p:cNvPr>
          <p:cNvSpPr>
            <a:spLocks noGrp="1"/>
          </p:cNvSpPr>
          <p:nvPr>
            <p:ph type="pic" sz="quarter" idx="13" hasCustomPrompt="1"/>
          </p:nvPr>
        </p:nvSpPr>
        <p:spPr>
          <a:xfrm>
            <a:off x="1502728"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69" name="Picture Placeholder 18">
            <a:extLst>
              <a:ext uri="{FF2B5EF4-FFF2-40B4-BE49-F238E27FC236}">
                <a16:creationId xmlns:a16="http://schemas.microsoft.com/office/drawing/2014/main" id="{A80069BC-67F1-2940-AF4E-707A4AAA62FC}"/>
              </a:ext>
              <a:ext uri="{C183D7F6-B498-43B3-948B-1728B52AA6E4}">
                <adec:decorative xmlns:adec="http://schemas.microsoft.com/office/drawing/2017/decorative" val="1"/>
              </a:ext>
            </a:extLst>
          </p:cNvPr>
          <p:cNvSpPr>
            <a:spLocks noGrp="1"/>
          </p:cNvSpPr>
          <p:nvPr>
            <p:ph type="pic" sz="quarter" idx="14" hasCustomPrompt="1"/>
          </p:nvPr>
        </p:nvSpPr>
        <p:spPr>
          <a:xfrm>
            <a:off x="5149898"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0" name="Picture Placeholder 18">
            <a:extLst>
              <a:ext uri="{FF2B5EF4-FFF2-40B4-BE49-F238E27FC236}">
                <a16:creationId xmlns:a16="http://schemas.microsoft.com/office/drawing/2014/main" id="{2FC392D1-D3EE-4E4E-A5DA-5B3D0EA39BF6}"/>
              </a:ext>
              <a:ext uri="{C183D7F6-B498-43B3-948B-1728B52AA6E4}">
                <adec:decorative xmlns:adec="http://schemas.microsoft.com/office/drawing/2017/decorative" val="1"/>
              </a:ext>
            </a:extLst>
          </p:cNvPr>
          <p:cNvSpPr>
            <a:spLocks noGrp="1"/>
          </p:cNvSpPr>
          <p:nvPr>
            <p:ph type="pic" sz="quarter" idx="15" hasCustomPrompt="1"/>
          </p:nvPr>
        </p:nvSpPr>
        <p:spPr>
          <a:xfrm>
            <a:off x="8962717"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1" name="Picture Placeholder 18">
            <a:extLst>
              <a:ext uri="{FF2B5EF4-FFF2-40B4-BE49-F238E27FC236}">
                <a16:creationId xmlns:a16="http://schemas.microsoft.com/office/drawing/2014/main" id="{487A4A7F-86FE-7446-8D2B-D7FE25D73618}"/>
              </a:ext>
              <a:ext uri="{C183D7F6-B498-43B3-948B-1728B52AA6E4}">
                <adec:decorative xmlns:adec="http://schemas.microsoft.com/office/drawing/2017/decorative" val="1"/>
              </a:ext>
            </a:extLst>
          </p:cNvPr>
          <p:cNvSpPr>
            <a:spLocks noGrp="1"/>
          </p:cNvSpPr>
          <p:nvPr>
            <p:ph type="pic" sz="quarter" idx="34" hasCustomPrompt="1"/>
          </p:nvPr>
        </p:nvSpPr>
        <p:spPr>
          <a:xfrm>
            <a:off x="12699420"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2" name="Picture Placeholder 18">
            <a:extLst>
              <a:ext uri="{FF2B5EF4-FFF2-40B4-BE49-F238E27FC236}">
                <a16:creationId xmlns:a16="http://schemas.microsoft.com/office/drawing/2014/main" id="{71B15117-8721-2A40-9991-9DFC22E3043A}"/>
              </a:ext>
              <a:ext uri="{C183D7F6-B498-43B3-948B-1728B52AA6E4}">
                <adec:decorative xmlns:adec="http://schemas.microsoft.com/office/drawing/2017/decorative" val="1"/>
              </a:ext>
            </a:extLst>
          </p:cNvPr>
          <p:cNvSpPr>
            <a:spLocks noGrp="1"/>
          </p:cNvSpPr>
          <p:nvPr>
            <p:ph type="pic" sz="quarter" idx="35" hasCustomPrompt="1"/>
          </p:nvPr>
        </p:nvSpPr>
        <p:spPr>
          <a:xfrm>
            <a:off x="16436123"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3" name="Picture Placeholder 18">
            <a:extLst>
              <a:ext uri="{FF2B5EF4-FFF2-40B4-BE49-F238E27FC236}">
                <a16:creationId xmlns:a16="http://schemas.microsoft.com/office/drawing/2014/main" id="{6ED02208-8A7D-5347-B6AD-DF3063DEF3E7}"/>
              </a:ext>
              <a:ext uri="{C183D7F6-B498-43B3-948B-1728B52AA6E4}">
                <adec:decorative xmlns:adec="http://schemas.microsoft.com/office/drawing/2017/decorative" val="1"/>
              </a:ext>
            </a:extLst>
          </p:cNvPr>
          <p:cNvSpPr>
            <a:spLocks noGrp="1"/>
          </p:cNvSpPr>
          <p:nvPr>
            <p:ph type="pic" sz="quarter" idx="31" hasCustomPrompt="1"/>
          </p:nvPr>
        </p:nvSpPr>
        <p:spPr>
          <a:xfrm>
            <a:off x="20172826"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7" name="Folded Corner 26">
            <a:extLst>
              <a:ext uri="{FF2B5EF4-FFF2-40B4-BE49-F238E27FC236}">
                <a16:creationId xmlns:a16="http://schemas.microsoft.com/office/drawing/2014/main" id="{4B7BC363-E585-D946-AE27-F2C0DE3B690B}"/>
              </a:ext>
              <a:ext uri="{C183D7F6-B498-43B3-948B-1728B52AA6E4}">
                <adec:decorative xmlns:adec="http://schemas.microsoft.com/office/drawing/2017/decorative" val="1"/>
              </a:ext>
            </a:extLst>
          </p:cNvPr>
          <p:cNvSpPr/>
          <p:nvPr userDrawn="1"/>
        </p:nvSpPr>
        <p:spPr>
          <a:xfrm>
            <a:off x="-12268" y="-2971800"/>
            <a:ext cx="9602788" cy="25631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Purpose of Layout</a:t>
            </a:r>
            <a:r>
              <a:rPr lang="fr-FR" sz="2400">
                <a:solidFill>
                  <a:schemeClr val="tx1"/>
                </a:solidFill>
                <a:latin typeface="Source Sans Pro" charset="0"/>
                <a:ea typeface="Source Sans Pro" charset="0"/>
                <a:cs typeface="Source Sans Pro" charset="0"/>
              </a:rPr>
              <a:t>: Org chart layout option one. Drag and drop teammates into image placeholders. You will need to crop to circle under Picture Format tab. After, under Crop option, change ratio to 1:1 for an symmetric circle.</a:t>
            </a:r>
          </a:p>
          <a:p>
            <a:endParaRPr lang="en-US" sz="2400">
              <a:solidFill>
                <a:schemeClr val="tx1"/>
              </a:solidFill>
              <a:latin typeface="Source Sans Pro" charset="0"/>
              <a:ea typeface="Source Sans Pro" charset="0"/>
              <a:cs typeface="Source Sans Pro" charset="0"/>
            </a:endParaRPr>
          </a:p>
          <a:p>
            <a:pPr rtl="0"/>
            <a:r>
              <a:rPr lang="fr-FR" sz="2400" b="1">
                <a:solidFill>
                  <a:schemeClr val="tx1"/>
                </a:solidFill>
                <a:latin typeface="Source Sans Pro" charset="0"/>
                <a:ea typeface="Source Sans Pro" charset="0"/>
                <a:cs typeface="Source Sans Pro" charset="0"/>
              </a:rPr>
              <a:t>Tip: </a:t>
            </a:r>
            <a:r>
              <a:rPr lang="fr-FR"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7967591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rg chart small">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chart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2" name="Text Placeholder 34">
            <a:extLst>
              <a:ext uri="{FF2B5EF4-FFF2-40B4-BE49-F238E27FC236}">
                <a16:creationId xmlns:a16="http://schemas.microsoft.com/office/drawing/2014/main" id="{43AFA908-8785-AE4E-A7E5-14692CE3B415}"/>
              </a:ext>
            </a:extLst>
          </p:cNvPr>
          <p:cNvSpPr>
            <a:spLocks noGrp="1"/>
          </p:cNvSpPr>
          <p:nvPr>
            <p:ph type="body" sz="quarter" idx="38" hasCustomPrompt="1"/>
          </p:nvPr>
        </p:nvSpPr>
        <p:spPr>
          <a:xfrm>
            <a:off x="10399274"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3AFF3702-4A57-554C-A980-8A4FF58DA179}"/>
              </a:ext>
            </a:extLst>
          </p:cNvPr>
          <p:cNvSpPr>
            <a:spLocks noGrp="1"/>
          </p:cNvSpPr>
          <p:nvPr>
            <p:ph type="body" sz="quarter" idx="39" hasCustomPrompt="1"/>
          </p:nvPr>
        </p:nvSpPr>
        <p:spPr>
          <a:xfrm>
            <a:off x="10399274"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5" name="Text Placeholder 34">
            <a:extLst>
              <a:ext uri="{FF2B5EF4-FFF2-40B4-BE49-F238E27FC236}">
                <a16:creationId xmlns:a16="http://schemas.microsoft.com/office/drawing/2014/main" id="{EEA5E56B-4E28-8343-80CE-44CD2796EFD9}"/>
              </a:ext>
            </a:extLst>
          </p:cNvPr>
          <p:cNvSpPr>
            <a:spLocks noGrp="1"/>
          </p:cNvSpPr>
          <p:nvPr>
            <p:ph type="body" sz="quarter" idx="21" hasCustomPrompt="1"/>
          </p:nvPr>
        </p:nvSpPr>
        <p:spPr>
          <a:xfrm>
            <a:off x="4774978"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6" name="Text Placeholder 34">
            <a:extLst>
              <a:ext uri="{FF2B5EF4-FFF2-40B4-BE49-F238E27FC236}">
                <a16:creationId xmlns:a16="http://schemas.microsoft.com/office/drawing/2014/main" id="{9B810466-682E-164F-ADE1-D79442C6AB45}"/>
              </a:ext>
            </a:extLst>
          </p:cNvPr>
          <p:cNvSpPr>
            <a:spLocks noGrp="1"/>
          </p:cNvSpPr>
          <p:nvPr>
            <p:ph type="body" sz="quarter" idx="22" hasCustomPrompt="1"/>
          </p:nvPr>
        </p:nvSpPr>
        <p:spPr>
          <a:xfrm>
            <a:off x="4774978"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7" name="Text Placeholder 34">
            <a:extLst>
              <a:ext uri="{FF2B5EF4-FFF2-40B4-BE49-F238E27FC236}">
                <a16:creationId xmlns:a16="http://schemas.microsoft.com/office/drawing/2014/main" id="{4307521D-8395-1648-871F-F9B535A5CAFA}"/>
              </a:ext>
            </a:extLst>
          </p:cNvPr>
          <p:cNvSpPr>
            <a:spLocks noGrp="1"/>
          </p:cNvSpPr>
          <p:nvPr>
            <p:ph type="body" sz="quarter" idx="23" hasCustomPrompt="1"/>
          </p:nvPr>
        </p:nvSpPr>
        <p:spPr>
          <a:xfrm>
            <a:off x="8511681"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8" name="Text Placeholder 34">
            <a:extLst>
              <a:ext uri="{FF2B5EF4-FFF2-40B4-BE49-F238E27FC236}">
                <a16:creationId xmlns:a16="http://schemas.microsoft.com/office/drawing/2014/main" id="{2D43B465-C13A-C34E-8D9F-7163D24FCBFC}"/>
              </a:ext>
            </a:extLst>
          </p:cNvPr>
          <p:cNvSpPr>
            <a:spLocks noGrp="1"/>
          </p:cNvSpPr>
          <p:nvPr>
            <p:ph type="body" sz="quarter" idx="24" hasCustomPrompt="1"/>
          </p:nvPr>
        </p:nvSpPr>
        <p:spPr>
          <a:xfrm>
            <a:off x="8511681"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2" name="Text Placeholder 34">
            <a:extLst>
              <a:ext uri="{FF2B5EF4-FFF2-40B4-BE49-F238E27FC236}">
                <a16:creationId xmlns:a16="http://schemas.microsoft.com/office/drawing/2014/main" id="{4E34D59A-F510-2F4B-9861-21E1F7A80747}"/>
              </a:ext>
            </a:extLst>
          </p:cNvPr>
          <p:cNvSpPr>
            <a:spLocks noGrp="1"/>
          </p:cNvSpPr>
          <p:nvPr>
            <p:ph type="body" sz="quarter" idx="26" hasCustomPrompt="1"/>
          </p:nvPr>
        </p:nvSpPr>
        <p:spPr>
          <a:xfrm>
            <a:off x="12248384"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4" name="Text Placeholder 34">
            <a:extLst>
              <a:ext uri="{FF2B5EF4-FFF2-40B4-BE49-F238E27FC236}">
                <a16:creationId xmlns:a16="http://schemas.microsoft.com/office/drawing/2014/main" id="{F5D17976-A799-0749-87F9-D1C82C7C8316}"/>
              </a:ext>
            </a:extLst>
          </p:cNvPr>
          <p:cNvSpPr>
            <a:spLocks noGrp="1"/>
          </p:cNvSpPr>
          <p:nvPr>
            <p:ph type="body" sz="quarter" idx="27" hasCustomPrompt="1"/>
          </p:nvPr>
        </p:nvSpPr>
        <p:spPr>
          <a:xfrm>
            <a:off x="12248384"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F44BE0CC-E747-9C45-AFC3-35A6554C4B46}"/>
              </a:ext>
            </a:extLst>
          </p:cNvPr>
          <p:cNvSpPr>
            <a:spLocks noGrp="1"/>
          </p:cNvSpPr>
          <p:nvPr>
            <p:ph type="body" sz="quarter" idx="29" hasCustomPrompt="1"/>
          </p:nvPr>
        </p:nvSpPr>
        <p:spPr>
          <a:xfrm>
            <a:off x="15985087"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E542445D-B830-8343-915E-EB1103E28311}"/>
              </a:ext>
            </a:extLst>
          </p:cNvPr>
          <p:cNvSpPr>
            <a:spLocks noGrp="1"/>
          </p:cNvSpPr>
          <p:nvPr>
            <p:ph type="body" sz="quarter" idx="30" hasCustomPrompt="1"/>
          </p:nvPr>
        </p:nvSpPr>
        <p:spPr>
          <a:xfrm>
            <a:off x="15985087"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cxnSp>
        <p:nvCxnSpPr>
          <p:cNvPr id="3" name="Straight Connector 2">
            <a:extLst>
              <a:ext uri="{FF2B5EF4-FFF2-40B4-BE49-F238E27FC236}">
                <a16:creationId xmlns:a16="http://schemas.microsoft.com/office/drawing/2014/main" id="{893A1DD1-A72A-4E4D-81B9-59AAE32BB728}"/>
              </a:ext>
              <a:ext uri="{C183D7F6-B498-43B3-948B-1728B52AA6E4}">
                <adec:decorative xmlns:adec="http://schemas.microsoft.com/office/drawing/2017/decorative" val="1"/>
              </a:ext>
            </a:extLst>
          </p:cNvPr>
          <p:cNvCxnSpPr>
            <a:cxnSpLocks/>
          </p:cNvCxnSpPr>
          <p:nvPr/>
        </p:nvCxnSpPr>
        <p:spPr>
          <a:xfrm>
            <a:off x="6477730" y="8022414"/>
            <a:ext cx="11341835"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6DBC577-0223-2141-86EF-F98AFCB60D66}"/>
              </a:ext>
              <a:ext uri="{C183D7F6-B498-43B3-948B-1728B52AA6E4}">
                <adec:decorative xmlns:adec="http://schemas.microsoft.com/office/drawing/2017/decorative" val="1"/>
              </a:ext>
            </a:extLst>
          </p:cNvPr>
          <p:cNvCxnSpPr/>
          <p:nvPr/>
        </p:nvCxnSpPr>
        <p:spPr>
          <a:xfrm>
            <a:off x="6477730"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id="{CB3AF1ED-41CC-A74D-AB95-CFE029D4060B}"/>
              </a:ext>
              <a:ext uri="{C183D7F6-B498-43B3-948B-1728B52AA6E4}">
                <adec:decorative xmlns:adec="http://schemas.microsoft.com/office/drawing/2017/decorative" val="1"/>
              </a:ext>
            </a:extLst>
          </p:cNvPr>
          <p:cNvCxnSpPr>
            <a:cxnSpLocks/>
          </p:cNvCxnSpPr>
          <p:nvPr/>
        </p:nvCxnSpPr>
        <p:spPr>
          <a:xfrm>
            <a:off x="17819565"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61D2F5BC-53F4-CB42-BF44-26F79C307B27}"/>
              </a:ext>
              <a:ext uri="{C183D7F6-B498-43B3-948B-1728B52AA6E4}">
                <adec:decorative xmlns:adec="http://schemas.microsoft.com/office/drawing/2017/decorative" val="1"/>
              </a:ext>
            </a:extLst>
          </p:cNvPr>
          <p:cNvCxnSpPr>
            <a:cxnSpLocks/>
          </p:cNvCxnSpPr>
          <p:nvPr userDrawn="1"/>
        </p:nvCxnSpPr>
        <p:spPr>
          <a:xfrm>
            <a:off x="6477730" y="8022414"/>
            <a:ext cx="11341835"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D6BA88FF-B862-4B4B-9726-04A3D659755A}"/>
              </a:ext>
              <a:ext uri="{C183D7F6-B498-43B3-948B-1728B52AA6E4}">
                <adec:decorative xmlns:adec="http://schemas.microsoft.com/office/drawing/2017/decorative" val="1"/>
              </a:ext>
            </a:extLst>
          </p:cNvPr>
          <p:cNvCxnSpPr/>
          <p:nvPr userDrawn="1"/>
        </p:nvCxnSpPr>
        <p:spPr>
          <a:xfrm>
            <a:off x="6477730"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4E6D15FA-6C13-444E-A5FF-6AAF6E13175C}"/>
              </a:ext>
              <a:ext uri="{C183D7F6-B498-43B3-948B-1728B52AA6E4}">
                <adec:decorative xmlns:adec="http://schemas.microsoft.com/office/drawing/2017/decorative" val="1"/>
              </a:ext>
            </a:extLst>
          </p:cNvPr>
          <p:cNvCxnSpPr>
            <a:cxnSpLocks/>
          </p:cNvCxnSpPr>
          <p:nvPr userDrawn="1"/>
        </p:nvCxnSpPr>
        <p:spPr>
          <a:xfrm>
            <a:off x="17819565"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21" name="Picture Placeholder 18">
            <a:extLst>
              <a:ext uri="{FF2B5EF4-FFF2-40B4-BE49-F238E27FC236}">
                <a16:creationId xmlns:a16="http://schemas.microsoft.com/office/drawing/2014/main" id="{4EFAA546-8AC3-7347-946A-CE2E69D75084}"/>
              </a:ext>
              <a:ext uri="{C183D7F6-B498-43B3-948B-1728B52AA6E4}">
                <adec:decorative xmlns:adec="http://schemas.microsoft.com/office/drawing/2017/decorative" val="1"/>
              </a:ext>
            </a:extLst>
          </p:cNvPr>
          <p:cNvSpPr>
            <a:spLocks noGrp="1"/>
          </p:cNvSpPr>
          <p:nvPr>
            <p:ph type="pic" sz="quarter" idx="14" hasCustomPrompt="1"/>
          </p:nvPr>
        </p:nvSpPr>
        <p:spPr>
          <a:xfrm>
            <a:off x="5149898"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88DB6781-305C-044B-A408-5777172AB2BA}"/>
              </a:ext>
              <a:ext uri="{C183D7F6-B498-43B3-948B-1728B52AA6E4}">
                <adec:decorative xmlns:adec="http://schemas.microsoft.com/office/drawing/2017/decorative" val="1"/>
              </a:ext>
            </a:extLst>
          </p:cNvPr>
          <p:cNvSpPr>
            <a:spLocks noGrp="1"/>
          </p:cNvSpPr>
          <p:nvPr>
            <p:ph type="pic" sz="quarter" idx="15" hasCustomPrompt="1"/>
          </p:nvPr>
        </p:nvSpPr>
        <p:spPr>
          <a:xfrm>
            <a:off x="8962717"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9" name="Picture Placeholder 18">
            <a:extLst>
              <a:ext uri="{FF2B5EF4-FFF2-40B4-BE49-F238E27FC236}">
                <a16:creationId xmlns:a16="http://schemas.microsoft.com/office/drawing/2014/main" id="{B94910E6-1F1A-4340-AEDF-4CA9EEBE8E39}"/>
              </a:ext>
              <a:ext uri="{C183D7F6-B498-43B3-948B-1728B52AA6E4}">
                <adec:decorative xmlns:adec="http://schemas.microsoft.com/office/drawing/2017/decorative" val="1"/>
              </a:ext>
            </a:extLst>
          </p:cNvPr>
          <p:cNvSpPr>
            <a:spLocks noGrp="1"/>
          </p:cNvSpPr>
          <p:nvPr>
            <p:ph type="pic" sz="quarter" idx="25" hasCustomPrompt="1"/>
          </p:nvPr>
        </p:nvSpPr>
        <p:spPr>
          <a:xfrm>
            <a:off x="12699420"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7" name="Picture Placeholder 18">
            <a:extLst>
              <a:ext uri="{FF2B5EF4-FFF2-40B4-BE49-F238E27FC236}">
                <a16:creationId xmlns:a16="http://schemas.microsoft.com/office/drawing/2014/main" id="{7A9BC03B-0C7D-C74C-A761-19B06C2CB670}"/>
              </a:ext>
              <a:ext uri="{C183D7F6-B498-43B3-948B-1728B52AA6E4}">
                <adec:decorative xmlns:adec="http://schemas.microsoft.com/office/drawing/2017/decorative" val="1"/>
              </a:ext>
            </a:extLst>
          </p:cNvPr>
          <p:cNvSpPr>
            <a:spLocks noGrp="1"/>
          </p:cNvSpPr>
          <p:nvPr>
            <p:ph type="pic" sz="quarter" idx="28" hasCustomPrompt="1"/>
          </p:nvPr>
        </p:nvSpPr>
        <p:spPr>
          <a:xfrm>
            <a:off x="16436123"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9" name="Picture Placeholder 18">
            <a:extLst>
              <a:ext uri="{FF2B5EF4-FFF2-40B4-BE49-F238E27FC236}">
                <a16:creationId xmlns:a16="http://schemas.microsoft.com/office/drawing/2014/main" id="{628B4E40-5BB7-3543-AEFF-C4EDDB7A1C51}"/>
              </a:ext>
              <a:ext uri="{C183D7F6-B498-43B3-948B-1728B52AA6E4}">
                <adec:decorative xmlns:adec="http://schemas.microsoft.com/office/drawing/2017/decorative" val="1"/>
              </a:ext>
            </a:extLst>
          </p:cNvPr>
          <p:cNvSpPr>
            <a:spLocks noGrp="1"/>
          </p:cNvSpPr>
          <p:nvPr>
            <p:ph type="pic" sz="quarter" idx="35" hasCustomPrompt="1"/>
          </p:nvPr>
        </p:nvSpPr>
        <p:spPr>
          <a:xfrm>
            <a:off x="10850310" y="3340826"/>
            <a:ext cx="2687057" cy="2687057"/>
          </a:xfrm>
          <a:prstGeom prst="ellipse">
            <a:avLst/>
          </a:prstGeom>
          <a:pattFill prst="wdUpDiag">
            <a:fgClr>
              <a:srgbClr val="FADFD9"/>
            </a:fgClr>
            <a:bgClr>
              <a:schemeClr val="bg1"/>
            </a:bgClr>
          </a:pattFill>
        </p:spPr>
        <p:txBody>
          <a:bodyPr anchor="ctr">
            <a:normAutofit/>
          </a:bodyPr>
          <a:lstStyle>
            <a:lvl1pPr marL="0" marR="0" indent="0" algn="ctr" defTabSz="1828800" rtl="0" eaLnBrk="1" fontAlgn="auto" latinLnBrk="0" hangingPunct="1">
              <a:lnSpc>
                <a:spcPct val="90000"/>
              </a:lnSpc>
              <a:spcBef>
                <a:spcPts val="2000"/>
              </a:spcBef>
              <a:spcAft>
                <a:spcPts val="0"/>
              </a:spcAft>
              <a:buClrTx/>
              <a:buSzTx/>
              <a:buFontTx/>
              <a:buNone/>
              <a:tabLst/>
              <a:defRPr sz="2400" b="1">
                <a:solidFill>
                  <a:schemeClr val="accent6"/>
                </a:solidFill>
              </a:defRPr>
            </a:lvl1pPr>
          </a:lstStyle>
          <a:p>
            <a:r>
              <a:rPr lang="en-US"/>
              <a:t>Drag and drop image here</a:t>
            </a:r>
          </a:p>
        </p:txBody>
      </p:sp>
      <p:sp>
        <p:nvSpPr>
          <p:cNvPr id="31" name="Folded Corner 30">
            <a:extLst>
              <a:ext uri="{FF2B5EF4-FFF2-40B4-BE49-F238E27FC236}">
                <a16:creationId xmlns:a16="http://schemas.microsoft.com/office/drawing/2014/main" id="{FA052A1D-2672-564B-82E7-4F15C2FCC309}"/>
              </a:ext>
            </a:extLst>
          </p:cNvPr>
          <p:cNvSpPr/>
          <p:nvPr userDrawn="1"/>
        </p:nvSpPr>
        <p:spPr>
          <a:xfrm>
            <a:off x="0" y="-2514600"/>
            <a:ext cx="115077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org chart comes in three sizes to help you outline your group.</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Select image placeholder to target your drag and drop. Crop as needed. </a:t>
            </a:r>
            <a:r>
              <a:rPr lang="fr-FR"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31443792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org chart medium">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chart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0" name="Text Placeholder 34">
            <a:extLst>
              <a:ext uri="{FF2B5EF4-FFF2-40B4-BE49-F238E27FC236}">
                <a16:creationId xmlns:a16="http://schemas.microsoft.com/office/drawing/2014/main" id="{C174ADBE-0C80-8B47-93E5-16A2A061114A}"/>
              </a:ext>
            </a:extLst>
          </p:cNvPr>
          <p:cNvSpPr>
            <a:spLocks noGrp="1"/>
          </p:cNvSpPr>
          <p:nvPr>
            <p:ph type="body" sz="quarter" idx="36" hasCustomPrompt="1"/>
          </p:nvPr>
        </p:nvSpPr>
        <p:spPr>
          <a:xfrm>
            <a:off x="8370057"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1" name="Text Placeholder 34">
            <a:extLst>
              <a:ext uri="{FF2B5EF4-FFF2-40B4-BE49-F238E27FC236}">
                <a16:creationId xmlns:a16="http://schemas.microsoft.com/office/drawing/2014/main" id="{C31BDE73-734E-584F-A647-5545AE617FC8}"/>
              </a:ext>
            </a:extLst>
          </p:cNvPr>
          <p:cNvSpPr>
            <a:spLocks noGrp="1"/>
          </p:cNvSpPr>
          <p:nvPr>
            <p:ph type="body" sz="quarter" idx="37" hasCustomPrompt="1"/>
          </p:nvPr>
        </p:nvSpPr>
        <p:spPr>
          <a:xfrm>
            <a:off x="8370057"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2" name="Text Placeholder 34">
            <a:extLst>
              <a:ext uri="{FF2B5EF4-FFF2-40B4-BE49-F238E27FC236}">
                <a16:creationId xmlns:a16="http://schemas.microsoft.com/office/drawing/2014/main" id="{43AFA908-8785-AE4E-A7E5-14692CE3B415}"/>
              </a:ext>
            </a:extLst>
          </p:cNvPr>
          <p:cNvSpPr>
            <a:spLocks noGrp="1"/>
          </p:cNvSpPr>
          <p:nvPr>
            <p:ph type="body" sz="quarter" idx="38" hasCustomPrompt="1"/>
          </p:nvPr>
        </p:nvSpPr>
        <p:spPr>
          <a:xfrm>
            <a:off x="12527767"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3AFF3702-4A57-554C-A980-8A4FF58DA179}"/>
              </a:ext>
            </a:extLst>
          </p:cNvPr>
          <p:cNvSpPr>
            <a:spLocks noGrp="1"/>
          </p:cNvSpPr>
          <p:nvPr>
            <p:ph type="body" sz="quarter" idx="39" hasCustomPrompt="1"/>
          </p:nvPr>
        </p:nvSpPr>
        <p:spPr>
          <a:xfrm>
            <a:off x="12527767"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3" name="Text Placeholder 34">
            <a:extLst>
              <a:ext uri="{FF2B5EF4-FFF2-40B4-BE49-F238E27FC236}">
                <a16:creationId xmlns:a16="http://schemas.microsoft.com/office/drawing/2014/main" id="{D1E417A5-DE7D-B049-B789-4A8CBF8BD364}"/>
              </a:ext>
            </a:extLst>
          </p:cNvPr>
          <p:cNvSpPr>
            <a:spLocks noGrp="1"/>
          </p:cNvSpPr>
          <p:nvPr>
            <p:ph type="body" sz="quarter" idx="19" hasCustomPrompt="1"/>
          </p:nvPr>
        </p:nvSpPr>
        <p:spPr>
          <a:xfrm>
            <a:off x="2941578"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4" name="Text Placeholder 34">
            <a:extLst>
              <a:ext uri="{FF2B5EF4-FFF2-40B4-BE49-F238E27FC236}">
                <a16:creationId xmlns:a16="http://schemas.microsoft.com/office/drawing/2014/main" id="{78C5FF92-AAAB-1D44-A5ED-37A8DBCD4871}"/>
              </a:ext>
            </a:extLst>
          </p:cNvPr>
          <p:cNvSpPr>
            <a:spLocks noGrp="1"/>
          </p:cNvSpPr>
          <p:nvPr>
            <p:ph type="body" sz="quarter" idx="20" hasCustomPrompt="1"/>
          </p:nvPr>
        </p:nvSpPr>
        <p:spPr>
          <a:xfrm>
            <a:off x="2941578"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5" name="Text Placeholder 34">
            <a:extLst>
              <a:ext uri="{FF2B5EF4-FFF2-40B4-BE49-F238E27FC236}">
                <a16:creationId xmlns:a16="http://schemas.microsoft.com/office/drawing/2014/main" id="{EEA5E56B-4E28-8343-80CE-44CD2796EFD9}"/>
              </a:ext>
            </a:extLst>
          </p:cNvPr>
          <p:cNvSpPr>
            <a:spLocks noGrp="1"/>
          </p:cNvSpPr>
          <p:nvPr>
            <p:ph type="body" sz="quarter" idx="21" hasCustomPrompt="1"/>
          </p:nvPr>
        </p:nvSpPr>
        <p:spPr>
          <a:xfrm>
            <a:off x="6664864"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6" name="Text Placeholder 34">
            <a:extLst>
              <a:ext uri="{FF2B5EF4-FFF2-40B4-BE49-F238E27FC236}">
                <a16:creationId xmlns:a16="http://schemas.microsoft.com/office/drawing/2014/main" id="{9B810466-682E-164F-ADE1-D79442C6AB45}"/>
              </a:ext>
            </a:extLst>
          </p:cNvPr>
          <p:cNvSpPr>
            <a:spLocks noGrp="1"/>
          </p:cNvSpPr>
          <p:nvPr>
            <p:ph type="body" sz="quarter" idx="22" hasCustomPrompt="1"/>
          </p:nvPr>
        </p:nvSpPr>
        <p:spPr>
          <a:xfrm>
            <a:off x="6664864"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7" name="Text Placeholder 34">
            <a:extLst>
              <a:ext uri="{FF2B5EF4-FFF2-40B4-BE49-F238E27FC236}">
                <a16:creationId xmlns:a16="http://schemas.microsoft.com/office/drawing/2014/main" id="{4307521D-8395-1648-871F-F9B535A5CAFA}"/>
              </a:ext>
            </a:extLst>
          </p:cNvPr>
          <p:cNvSpPr>
            <a:spLocks noGrp="1"/>
          </p:cNvSpPr>
          <p:nvPr>
            <p:ph type="body" sz="quarter" idx="23" hasCustomPrompt="1"/>
          </p:nvPr>
        </p:nvSpPr>
        <p:spPr>
          <a:xfrm>
            <a:off x="10401567"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8" name="Text Placeholder 34">
            <a:extLst>
              <a:ext uri="{FF2B5EF4-FFF2-40B4-BE49-F238E27FC236}">
                <a16:creationId xmlns:a16="http://schemas.microsoft.com/office/drawing/2014/main" id="{2D43B465-C13A-C34E-8D9F-7163D24FCBFC}"/>
              </a:ext>
            </a:extLst>
          </p:cNvPr>
          <p:cNvSpPr>
            <a:spLocks noGrp="1"/>
          </p:cNvSpPr>
          <p:nvPr>
            <p:ph type="body" sz="quarter" idx="24" hasCustomPrompt="1"/>
          </p:nvPr>
        </p:nvSpPr>
        <p:spPr>
          <a:xfrm>
            <a:off x="10401567"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2" name="Text Placeholder 34">
            <a:extLst>
              <a:ext uri="{FF2B5EF4-FFF2-40B4-BE49-F238E27FC236}">
                <a16:creationId xmlns:a16="http://schemas.microsoft.com/office/drawing/2014/main" id="{4E34D59A-F510-2F4B-9861-21E1F7A80747}"/>
              </a:ext>
            </a:extLst>
          </p:cNvPr>
          <p:cNvSpPr>
            <a:spLocks noGrp="1"/>
          </p:cNvSpPr>
          <p:nvPr>
            <p:ph type="body" sz="quarter" idx="26" hasCustomPrompt="1"/>
          </p:nvPr>
        </p:nvSpPr>
        <p:spPr>
          <a:xfrm>
            <a:off x="14138270"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4" name="Text Placeholder 34">
            <a:extLst>
              <a:ext uri="{FF2B5EF4-FFF2-40B4-BE49-F238E27FC236}">
                <a16:creationId xmlns:a16="http://schemas.microsoft.com/office/drawing/2014/main" id="{F5D17976-A799-0749-87F9-D1C82C7C8316}"/>
              </a:ext>
            </a:extLst>
          </p:cNvPr>
          <p:cNvSpPr>
            <a:spLocks noGrp="1"/>
          </p:cNvSpPr>
          <p:nvPr>
            <p:ph type="body" sz="quarter" idx="27" hasCustomPrompt="1"/>
          </p:nvPr>
        </p:nvSpPr>
        <p:spPr>
          <a:xfrm>
            <a:off x="14138270"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F44BE0CC-E747-9C45-AFC3-35A6554C4B46}"/>
              </a:ext>
            </a:extLst>
          </p:cNvPr>
          <p:cNvSpPr>
            <a:spLocks noGrp="1"/>
          </p:cNvSpPr>
          <p:nvPr>
            <p:ph type="body" sz="quarter" idx="29" hasCustomPrompt="1"/>
          </p:nvPr>
        </p:nvSpPr>
        <p:spPr>
          <a:xfrm>
            <a:off x="17874973"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E542445D-B830-8343-915E-EB1103E28311}"/>
              </a:ext>
            </a:extLst>
          </p:cNvPr>
          <p:cNvSpPr>
            <a:spLocks noGrp="1"/>
          </p:cNvSpPr>
          <p:nvPr>
            <p:ph type="body" sz="quarter" idx="30" hasCustomPrompt="1"/>
          </p:nvPr>
        </p:nvSpPr>
        <p:spPr>
          <a:xfrm>
            <a:off x="17874973"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cxnSp>
        <p:nvCxnSpPr>
          <p:cNvPr id="3" name="Straight Connector 2">
            <a:extLst>
              <a:ext uri="{FF2B5EF4-FFF2-40B4-BE49-F238E27FC236}">
                <a16:creationId xmlns:a16="http://schemas.microsoft.com/office/drawing/2014/main" id="{893A1DD1-A72A-4E4D-81B9-59AAE32BB728}"/>
              </a:ext>
              <a:ext uri="{C183D7F6-B498-43B3-948B-1728B52AA6E4}">
                <adec:decorative xmlns:adec="http://schemas.microsoft.com/office/drawing/2017/decorative" val="1"/>
              </a:ext>
            </a:extLst>
          </p:cNvPr>
          <p:cNvCxnSpPr>
            <a:cxnSpLocks/>
          </p:cNvCxnSpPr>
          <p:nvPr/>
        </p:nvCxnSpPr>
        <p:spPr>
          <a:xfrm>
            <a:off x="4753433" y="8022414"/>
            <a:ext cx="14921059"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6DBC577-0223-2141-86EF-F98AFCB60D66}"/>
              </a:ext>
              <a:ext uri="{C183D7F6-B498-43B3-948B-1728B52AA6E4}">
                <adec:decorative xmlns:adec="http://schemas.microsoft.com/office/drawing/2017/decorative" val="1"/>
              </a:ext>
            </a:extLst>
          </p:cNvPr>
          <p:cNvCxnSpPr/>
          <p:nvPr/>
        </p:nvCxnSpPr>
        <p:spPr>
          <a:xfrm>
            <a:off x="4753433"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id="{CB3AF1ED-41CC-A74D-AB95-CFE029D4060B}"/>
              </a:ext>
              <a:ext uri="{C183D7F6-B498-43B3-948B-1728B52AA6E4}">
                <adec:decorative xmlns:adec="http://schemas.microsoft.com/office/drawing/2017/decorative" val="1"/>
              </a:ext>
            </a:extLst>
          </p:cNvPr>
          <p:cNvCxnSpPr>
            <a:cxnSpLocks/>
          </p:cNvCxnSpPr>
          <p:nvPr/>
        </p:nvCxnSpPr>
        <p:spPr>
          <a:xfrm>
            <a:off x="19674492"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39F03B6E-2B43-864E-908F-FA04EAF819C8}"/>
              </a:ext>
              <a:ext uri="{C183D7F6-B498-43B3-948B-1728B52AA6E4}">
                <adec:decorative xmlns:adec="http://schemas.microsoft.com/office/drawing/2017/decorative" val="1"/>
              </a:ext>
            </a:extLst>
          </p:cNvPr>
          <p:cNvCxnSpPr>
            <a:cxnSpLocks/>
          </p:cNvCxnSpPr>
          <p:nvPr userDrawn="1"/>
        </p:nvCxnSpPr>
        <p:spPr>
          <a:xfrm>
            <a:off x="4753433" y="8022414"/>
            <a:ext cx="14921059"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D8D26F2B-EFA9-1D42-A179-A5CE29358FEF}"/>
              </a:ext>
              <a:ext uri="{C183D7F6-B498-43B3-948B-1728B52AA6E4}">
                <adec:decorative xmlns:adec="http://schemas.microsoft.com/office/drawing/2017/decorative" val="1"/>
              </a:ext>
            </a:extLst>
          </p:cNvPr>
          <p:cNvCxnSpPr/>
          <p:nvPr userDrawn="1"/>
        </p:nvCxnSpPr>
        <p:spPr>
          <a:xfrm>
            <a:off x="4753433"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9B91AC4A-1030-114C-A685-31612FF9019D}"/>
              </a:ext>
              <a:ext uri="{C183D7F6-B498-43B3-948B-1728B52AA6E4}">
                <adec:decorative xmlns:adec="http://schemas.microsoft.com/office/drawing/2017/decorative" val="1"/>
              </a:ext>
            </a:extLst>
          </p:cNvPr>
          <p:cNvCxnSpPr>
            <a:cxnSpLocks/>
          </p:cNvCxnSpPr>
          <p:nvPr userDrawn="1"/>
        </p:nvCxnSpPr>
        <p:spPr>
          <a:xfrm>
            <a:off x="19674492"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20" name="Picture Placeholder 18">
            <a:extLst>
              <a:ext uri="{FF2B5EF4-FFF2-40B4-BE49-F238E27FC236}">
                <a16:creationId xmlns:a16="http://schemas.microsoft.com/office/drawing/2014/main" id="{0FFFB9B9-FF5C-3B43-AC34-E0E4BFB1FBF3}"/>
              </a:ext>
              <a:ext uri="{C183D7F6-B498-43B3-948B-1728B52AA6E4}">
                <adec:decorative xmlns:adec="http://schemas.microsoft.com/office/drawing/2017/decorative" val="1"/>
              </a:ext>
            </a:extLst>
          </p:cNvPr>
          <p:cNvSpPr>
            <a:spLocks noGrp="1"/>
          </p:cNvSpPr>
          <p:nvPr>
            <p:ph type="pic" sz="quarter" idx="13" hasCustomPrompt="1"/>
          </p:nvPr>
        </p:nvSpPr>
        <p:spPr>
          <a:xfrm>
            <a:off x="3392614"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1" name="Picture Placeholder 18">
            <a:extLst>
              <a:ext uri="{FF2B5EF4-FFF2-40B4-BE49-F238E27FC236}">
                <a16:creationId xmlns:a16="http://schemas.microsoft.com/office/drawing/2014/main" id="{4EFAA546-8AC3-7347-946A-CE2E69D75084}"/>
              </a:ext>
              <a:ext uri="{C183D7F6-B498-43B3-948B-1728B52AA6E4}">
                <adec:decorative xmlns:adec="http://schemas.microsoft.com/office/drawing/2017/decorative" val="1"/>
              </a:ext>
            </a:extLst>
          </p:cNvPr>
          <p:cNvSpPr>
            <a:spLocks noGrp="1"/>
          </p:cNvSpPr>
          <p:nvPr>
            <p:ph type="pic" sz="quarter" idx="14" hasCustomPrompt="1"/>
          </p:nvPr>
        </p:nvSpPr>
        <p:spPr>
          <a:xfrm>
            <a:off x="7039784"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88DB6781-305C-044B-A408-5777172AB2BA}"/>
              </a:ext>
              <a:ext uri="{C183D7F6-B498-43B3-948B-1728B52AA6E4}">
                <adec:decorative xmlns:adec="http://schemas.microsoft.com/office/drawing/2017/decorative" val="1"/>
              </a:ext>
            </a:extLst>
          </p:cNvPr>
          <p:cNvSpPr>
            <a:spLocks noGrp="1"/>
          </p:cNvSpPr>
          <p:nvPr>
            <p:ph type="pic" sz="quarter" idx="15" hasCustomPrompt="1"/>
          </p:nvPr>
        </p:nvSpPr>
        <p:spPr>
          <a:xfrm>
            <a:off x="10852603"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9" name="Picture Placeholder 18">
            <a:extLst>
              <a:ext uri="{FF2B5EF4-FFF2-40B4-BE49-F238E27FC236}">
                <a16:creationId xmlns:a16="http://schemas.microsoft.com/office/drawing/2014/main" id="{B94910E6-1F1A-4340-AEDF-4CA9EEBE8E39}"/>
              </a:ext>
              <a:ext uri="{C183D7F6-B498-43B3-948B-1728B52AA6E4}">
                <adec:decorative xmlns:adec="http://schemas.microsoft.com/office/drawing/2017/decorative" val="1"/>
              </a:ext>
            </a:extLst>
          </p:cNvPr>
          <p:cNvSpPr>
            <a:spLocks noGrp="1"/>
          </p:cNvSpPr>
          <p:nvPr>
            <p:ph type="pic" sz="quarter" idx="25" hasCustomPrompt="1"/>
          </p:nvPr>
        </p:nvSpPr>
        <p:spPr>
          <a:xfrm>
            <a:off x="14589306"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7" name="Picture Placeholder 18">
            <a:extLst>
              <a:ext uri="{FF2B5EF4-FFF2-40B4-BE49-F238E27FC236}">
                <a16:creationId xmlns:a16="http://schemas.microsoft.com/office/drawing/2014/main" id="{7A9BC03B-0C7D-C74C-A761-19B06C2CB670}"/>
              </a:ext>
              <a:ext uri="{C183D7F6-B498-43B3-948B-1728B52AA6E4}">
                <adec:decorative xmlns:adec="http://schemas.microsoft.com/office/drawing/2017/decorative" val="1"/>
              </a:ext>
            </a:extLst>
          </p:cNvPr>
          <p:cNvSpPr>
            <a:spLocks noGrp="1"/>
          </p:cNvSpPr>
          <p:nvPr>
            <p:ph type="pic" sz="quarter" idx="28" hasCustomPrompt="1"/>
          </p:nvPr>
        </p:nvSpPr>
        <p:spPr>
          <a:xfrm>
            <a:off x="18326009"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8" name="Picture Placeholder 18">
            <a:extLst>
              <a:ext uri="{FF2B5EF4-FFF2-40B4-BE49-F238E27FC236}">
                <a16:creationId xmlns:a16="http://schemas.microsoft.com/office/drawing/2014/main" id="{F465982D-6941-AD45-8373-E73F5E887B1E}"/>
              </a:ext>
              <a:ext uri="{C183D7F6-B498-43B3-948B-1728B52AA6E4}">
                <adec:decorative xmlns:adec="http://schemas.microsoft.com/office/drawing/2017/decorative" val="1"/>
              </a:ext>
            </a:extLst>
          </p:cNvPr>
          <p:cNvSpPr>
            <a:spLocks noGrp="1"/>
          </p:cNvSpPr>
          <p:nvPr>
            <p:ph type="pic" sz="quarter" idx="34" hasCustomPrompt="1"/>
          </p:nvPr>
        </p:nvSpPr>
        <p:spPr>
          <a:xfrm>
            <a:off x="8744977" y="3340826"/>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9" name="Picture Placeholder 18">
            <a:extLst>
              <a:ext uri="{FF2B5EF4-FFF2-40B4-BE49-F238E27FC236}">
                <a16:creationId xmlns:a16="http://schemas.microsoft.com/office/drawing/2014/main" id="{628B4E40-5BB7-3543-AEFF-C4EDDB7A1C51}"/>
              </a:ext>
              <a:ext uri="{C183D7F6-B498-43B3-948B-1728B52AA6E4}">
                <adec:decorative xmlns:adec="http://schemas.microsoft.com/office/drawing/2017/decorative" val="1"/>
              </a:ext>
            </a:extLst>
          </p:cNvPr>
          <p:cNvSpPr>
            <a:spLocks noGrp="1"/>
          </p:cNvSpPr>
          <p:nvPr>
            <p:ph type="pic" sz="quarter" idx="35" hasCustomPrompt="1"/>
          </p:nvPr>
        </p:nvSpPr>
        <p:spPr>
          <a:xfrm>
            <a:off x="12978803" y="3340826"/>
            <a:ext cx="2687057" cy="2687057"/>
          </a:xfrm>
          <a:prstGeom prst="ellipse">
            <a:avLst/>
          </a:prstGeom>
          <a:pattFill prst="wdUpDiag">
            <a:fgClr>
              <a:srgbClr val="FADFD9"/>
            </a:fgClr>
            <a:bgClr>
              <a:schemeClr val="bg1"/>
            </a:bgClr>
          </a:pattFill>
        </p:spPr>
        <p:txBody>
          <a:bodyPr anchor="ctr">
            <a:normAutofit/>
          </a:bodyPr>
          <a:lstStyle>
            <a:lvl1pPr marL="0" marR="0" indent="0" algn="ctr" defTabSz="1828800" rtl="0" eaLnBrk="1" fontAlgn="auto" latinLnBrk="0" hangingPunct="1">
              <a:lnSpc>
                <a:spcPct val="90000"/>
              </a:lnSpc>
              <a:spcBef>
                <a:spcPts val="2000"/>
              </a:spcBef>
              <a:spcAft>
                <a:spcPts val="0"/>
              </a:spcAft>
              <a:buClrTx/>
              <a:buSzTx/>
              <a:buFontTx/>
              <a:buNone/>
              <a:tabLst/>
              <a:defRPr sz="2400" b="1">
                <a:solidFill>
                  <a:schemeClr val="accent6"/>
                </a:solidFill>
              </a:defRPr>
            </a:lvl1pPr>
          </a:lstStyle>
          <a:p>
            <a:r>
              <a:rPr lang="en-US"/>
              <a:t>Drag and drop image here</a:t>
            </a:r>
          </a:p>
        </p:txBody>
      </p:sp>
      <p:sp>
        <p:nvSpPr>
          <p:cNvPr id="35" name="Folded Corner 34">
            <a:extLst>
              <a:ext uri="{FF2B5EF4-FFF2-40B4-BE49-F238E27FC236}">
                <a16:creationId xmlns:a16="http://schemas.microsoft.com/office/drawing/2014/main" id="{8A465DE0-08DA-0D4D-806D-F73F2B671FE7}"/>
              </a:ext>
            </a:extLst>
          </p:cNvPr>
          <p:cNvSpPr/>
          <p:nvPr userDrawn="1"/>
        </p:nvSpPr>
        <p:spPr>
          <a:xfrm>
            <a:off x="0" y="-2514600"/>
            <a:ext cx="115077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org chart comes in three sizes to help you outline your group.</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Select image placeholder to target your drag and drop. Crop as needed. </a:t>
            </a:r>
            <a:r>
              <a:rPr lang="fr-FR"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1939366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rg chart larg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chart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0" name="Text Placeholder 34">
            <a:extLst>
              <a:ext uri="{FF2B5EF4-FFF2-40B4-BE49-F238E27FC236}">
                <a16:creationId xmlns:a16="http://schemas.microsoft.com/office/drawing/2014/main" id="{C174ADBE-0C80-8B47-93E5-16A2A061114A}"/>
              </a:ext>
            </a:extLst>
          </p:cNvPr>
          <p:cNvSpPr>
            <a:spLocks noGrp="1"/>
          </p:cNvSpPr>
          <p:nvPr>
            <p:ph type="body" sz="quarter" idx="36" hasCustomPrompt="1"/>
          </p:nvPr>
        </p:nvSpPr>
        <p:spPr>
          <a:xfrm>
            <a:off x="6241564"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1" name="Text Placeholder 34">
            <a:extLst>
              <a:ext uri="{FF2B5EF4-FFF2-40B4-BE49-F238E27FC236}">
                <a16:creationId xmlns:a16="http://schemas.microsoft.com/office/drawing/2014/main" id="{C31BDE73-734E-584F-A647-5545AE617FC8}"/>
              </a:ext>
            </a:extLst>
          </p:cNvPr>
          <p:cNvSpPr>
            <a:spLocks noGrp="1"/>
          </p:cNvSpPr>
          <p:nvPr>
            <p:ph type="body" sz="quarter" idx="37" hasCustomPrompt="1"/>
          </p:nvPr>
        </p:nvSpPr>
        <p:spPr>
          <a:xfrm>
            <a:off x="6241564"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2" name="Text Placeholder 34">
            <a:extLst>
              <a:ext uri="{FF2B5EF4-FFF2-40B4-BE49-F238E27FC236}">
                <a16:creationId xmlns:a16="http://schemas.microsoft.com/office/drawing/2014/main" id="{43AFA908-8785-AE4E-A7E5-14692CE3B415}"/>
              </a:ext>
            </a:extLst>
          </p:cNvPr>
          <p:cNvSpPr>
            <a:spLocks noGrp="1"/>
          </p:cNvSpPr>
          <p:nvPr>
            <p:ph type="body" sz="quarter" idx="38" hasCustomPrompt="1"/>
          </p:nvPr>
        </p:nvSpPr>
        <p:spPr>
          <a:xfrm>
            <a:off x="10399274"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3AFF3702-4A57-554C-A980-8A4FF58DA179}"/>
              </a:ext>
            </a:extLst>
          </p:cNvPr>
          <p:cNvSpPr>
            <a:spLocks noGrp="1"/>
          </p:cNvSpPr>
          <p:nvPr>
            <p:ph type="body" sz="quarter" idx="39" hasCustomPrompt="1"/>
          </p:nvPr>
        </p:nvSpPr>
        <p:spPr>
          <a:xfrm>
            <a:off x="10399274"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5" name="Text Placeholder 34">
            <a:extLst>
              <a:ext uri="{FF2B5EF4-FFF2-40B4-BE49-F238E27FC236}">
                <a16:creationId xmlns:a16="http://schemas.microsoft.com/office/drawing/2014/main" id="{4683A2E9-6ED3-CD42-A404-AA2ECDC9E200}"/>
              </a:ext>
            </a:extLst>
          </p:cNvPr>
          <p:cNvSpPr>
            <a:spLocks noGrp="1"/>
          </p:cNvSpPr>
          <p:nvPr>
            <p:ph type="body" sz="quarter" idx="41" hasCustomPrompt="1"/>
          </p:nvPr>
        </p:nvSpPr>
        <p:spPr>
          <a:xfrm>
            <a:off x="14431350"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6" name="Text Placeholder 34">
            <a:extLst>
              <a:ext uri="{FF2B5EF4-FFF2-40B4-BE49-F238E27FC236}">
                <a16:creationId xmlns:a16="http://schemas.microsoft.com/office/drawing/2014/main" id="{FBF26F31-30B4-414A-9ADC-C9E9AD0094BF}"/>
              </a:ext>
            </a:extLst>
          </p:cNvPr>
          <p:cNvSpPr>
            <a:spLocks noGrp="1"/>
          </p:cNvSpPr>
          <p:nvPr>
            <p:ph type="body" sz="quarter" idx="42" hasCustomPrompt="1"/>
          </p:nvPr>
        </p:nvSpPr>
        <p:spPr>
          <a:xfrm>
            <a:off x="14431350"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3" name="Text Placeholder 34">
            <a:extLst>
              <a:ext uri="{FF2B5EF4-FFF2-40B4-BE49-F238E27FC236}">
                <a16:creationId xmlns:a16="http://schemas.microsoft.com/office/drawing/2014/main" id="{D1E417A5-DE7D-B049-B789-4A8CBF8BD364}"/>
              </a:ext>
            </a:extLst>
          </p:cNvPr>
          <p:cNvSpPr>
            <a:spLocks noGrp="1"/>
          </p:cNvSpPr>
          <p:nvPr>
            <p:ph type="body" sz="quarter" idx="19" hasCustomPrompt="1"/>
          </p:nvPr>
        </p:nvSpPr>
        <p:spPr>
          <a:xfrm>
            <a:off x="1051692"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4" name="Text Placeholder 34">
            <a:extLst>
              <a:ext uri="{FF2B5EF4-FFF2-40B4-BE49-F238E27FC236}">
                <a16:creationId xmlns:a16="http://schemas.microsoft.com/office/drawing/2014/main" id="{78C5FF92-AAAB-1D44-A5ED-37A8DBCD4871}"/>
              </a:ext>
            </a:extLst>
          </p:cNvPr>
          <p:cNvSpPr>
            <a:spLocks noGrp="1"/>
          </p:cNvSpPr>
          <p:nvPr>
            <p:ph type="body" sz="quarter" idx="20" hasCustomPrompt="1"/>
          </p:nvPr>
        </p:nvSpPr>
        <p:spPr>
          <a:xfrm>
            <a:off x="1051692"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5" name="Text Placeholder 34">
            <a:extLst>
              <a:ext uri="{FF2B5EF4-FFF2-40B4-BE49-F238E27FC236}">
                <a16:creationId xmlns:a16="http://schemas.microsoft.com/office/drawing/2014/main" id="{EEA5E56B-4E28-8343-80CE-44CD2796EFD9}"/>
              </a:ext>
            </a:extLst>
          </p:cNvPr>
          <p:cNvSpPr>
            <a:spLocks noGrp="1"/>
          </p:cNvSpPr>
          <p:nvPr>
            <p:ph type="body" sz="quarter" idx="21" hasCustomPrompt="1"/>
          </p:nvPr>
        </p:nvSpPr>
        <p:spPr>
          <a:xfrm>
            <a:off x="4774978"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6" name="Text Placeholder 34">
            <a:extLst>
              <a:ext uri="{FF2B5EF4-FFF2-40B4-BE49-F238E27FC236}">
                <a16:creationId xmlns:a16="http://schemas.microsoft.com/office/drawing/2014/main" id="{9B810466-682E-164F-ADE1-D79442C6AB45}"/>
              </a:ext>
            </a:extLst>
          </p:cNvPr>
          <p:cNvSpPr>
            <a:spLocks noGrp="1"/>
          </p:cNvSpPr>
          <p:nvPr>
            <p:ph type="body" sz="quarter" idx="22" hasCustomPrompt="1"/>
          </p:nvPr>
        </p:nvSpPr>
        <p:spPr>
          <a:xfrm>
            <a:off x="4774978"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7" name="Text Placeholder 34">
            <a:extLst>
              <a:ext uri="{FF2B5EF4-FFF2-40B4-BE49-F238E27FC236}">
                <a16:creationId xmlns:a16="http://schemas.microsoft.com/office/drawing/2014/main" id="{4307521D-8395-1648-871F-F9B535A5CAFA}"/>
              </a:ext>
            </a:extLst>
          </p:cNvPr>
          <p:cNvSpPr>
            <a:spLocks noGrp="1"/>
          </p:cNvSpPr>
          <p:nvPr>
            <p:ph type="body" sz="quarter" idx="23" hasCustomPrompt="1"/>
          </p:nvPr>
        </p:nvSpPr>
        <p:spPr>
          <a:xfrm>
            <a:off x="8511681"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8" name="Text Placeholder 34">
            <a:extLst>
              <a:ext uri="{FF2B5EF4-FFF2-40B4-BE49-F238E27FC236}">
                <a16:creationId xmlns:a16="http://schemas.microsoft.com/office/drawing/2014/main" id="{2D43B465-C13A-C34E-8D9F-7163D24FCBFC}"/>
              </a:ext>
            </a:extLst>
          </p:cNvPr>
          <p:cNvSpPr>
            <a:spLocks noGrp="1"/>
          </p:cNvSpPr>
          <p:nvPr>
            <p:ph type="body" sz="quarter" idx="24" hasCustomPrompt="1"/>
          </p:nvPr>
        </p:nvSpPr>
        <p:spPr>
          <a:xfrm>
            <a:off x="8511681"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2" name="Text Placeholder 34">
            <a:extLst>
              <a:ext uri="{FF2B5EF4-FFF2-40B4-BE49-F238E27FC236}">
                <a16:creationId xmlns:a16="http://schemas.microsoft.com/office/drawing/2014/main" id="{4E34D59A-F510-2F4B-9861-21E1F7A80747}"/>
              </a:ext>
            </a:extLst>
          </p:cNvPr>
          <p:cNvSpPr>
            <a:spLocks noGrp="1"/>
          </p:cNvSpPr>
          <p:nvPr>
            <p:ph type="body" sz="quarter" idx="26" hasCustomPrompt="1"/>
          </p:nvPr>
        </p:nvSpPr>
        <p:spPr>
          <a:xfrm>
            <a:off x="12248384"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4" name="Text Placeholder 34">
            <a:extLst>
              <a:ext uri="{FF2B5EF4-FFF2-40B4-BE49-F238E27FC236}">
                <a16:creationId xmlns:a16="http://schemas.microsoft.com/office/drawing/2014/main" id="{F5D17976-A799-0749-87F9-D1C82C7C8316}"/>
              </a:ext>
            </a:extLst>
          </p:cNvPr>
          <p:cNvSpPr>
            <a:spLocks noGrp="1"/>
          </p:cNvSpPr>
          <p:nvPr>
            <p:ph type="body" sz="quarter" idx="27" hasCustomPrompt="1"/>
          </p:nvPr>
        </p:nvSpPr>
        <p:spPr>
          <a:xfrm>
            <a:off x="12248384"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F44BE0CC-E747-9C45-AFC3-35A6554C4B46}"/>
              </a:ext>
            </a:extLst>
          </p:cNvPr>
          <p:cNvSpPr>
            <a:spLocks noGrp="1"/>
          </p:cNvSpPr>
          <p:nvPr>
            <p:ph type="body" sz="quarter" idx="29" hasCustomPrompt="1"/>
          </p:nvPr>
        </p:nvSpPr>
        <p:spPr>
          <a:xfrm>
            <a:off x="15985087"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E542445D-B830-8343-915E-EB1103E28311}"/>
              </a:ext>
            </a:extLst>
          </p:cNvPr>
          <p:cNvSpPr>
            <a:spLocks noGrp="1"/>
          </p:cNvSpPr>
          <p:nvPr>
            <p:ph type="body" sz="quarter" idx="30" hasCustomPrompt="1"/>
          </p:nvPr>
        </p:nvSpPr>
        <p:spPr>
          <a:xfrm>
            <a:off x="15985087"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6" name="Text Placeholder 34">
            <a:extLst>
              <a:ext uri="{FF2B5EF4-FFF2-40B4-BE49-F238E27FC236}">
                <a16:creationId xmlns:a16="http://schemas.microsoft.com/office/drawing/2014/main" id="{E8476353-55A1-6F47-B2F1-AE42FDC3E9B6}"/>
              </a:ext>
            </a:extLst>
          </p:cNvPr>
          <p:cNvSpPr>
            <a:spLocks noGrp="1"/>
          </p:cNvSpPr>
          <p:nvPr>
            <p:ph type="body" sz="quarter" idx="32" hasCustomPrompt="1"/>
          </p:nvPr>
        </p:nvSpPr>
        <p:spPr>
          <a:xfrm>
            <a:off x="19721790"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7" name="Text Placeholder 34">
            <a:extLst>
              <a:ext uri="{FF2B5EF4-FFF2-40B4-BE49-F238E27FC236}">
                <a16:creationId xmlns:a16="http://schemas.microsoft.com/office/drawing/2014/main" id="{43565CD6-A0BB-8046-97AC-42E5774F6B4F}"/>
              </a:ext>
            </a:extLst>
          </p:cNvPr>
          <p:cNvSpPr>
            <a:spLocks noGrp="1"/>
          </p:cNvSpPr>
          <p:nvPr>
            <p:ph type="body" sz="quarter" idx="33" hasCustomPrompt="1"/>
          </p:nvPr>
        </p:nvSpPr>
        <p:spPr>
          <a:xfrm>
            <a:off x="19721790"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cxnSp>
        <p:nvCxnSpPr>
          <p:cNvPr id="3" name="Straight Connector 2">
            <a:extLst>
              <a:ext uri="{FF2B5EF4-FFF2-40B4-BE49-F238E27FC236}">
                <a16:creationId xmlns:a16="http://schemas.microsoft.com/office/drawing/2014/main" id="{893A1DD1-A72A-4E4D-81B9-59AAE32BB728}"/>
              </a:ext>
              <a:ext uri="{C183D7F6-B498-43B3-948B-1728B52AA6E4}">
                <adec:decorative xmlns:adec="http://schemas.microsoft.com/office/drawing/2017/decorative" val="1"/>
              </a:ext>
            </a:extLst>
          </p:cNvPr>
          <p:cNvCxnSpPr>
            <a:cxnSpLocks/>
          </p:cNvCxnSpPr>
          <p:nvPr/>
        </p:nvCxnSpPr>
        <p:spPr>
          <a:xfrm>
            <a:off x="2846256" y="8022414"/>
            <a:ext cx="18670098"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6DBC577-0223-2141-86EF-F98AFCB60D66}"/>
              </a:ext>
              <a:ext uri="{C183D7F6-B498-43B3-948B-1728B52AA6E4}">
                <adec:decorative xmlns:adec="http://schemas.microsoft.com/office/drawing/2017/decorative" val="1"/>
              </a:ext>
            </a:extLst>
          </p:cNvPr>
          <p:cNvCxnSpPr/>
          <p:nvPr/>
        </p:nvCxnSpPr>
        <p:spPr>
          <a:xfrm>
            <a:off x="2846256"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id="{CB3AF1ED-41CC-A74D-AB95-CFE029D4060B}"/>
              </a:ext>
              <a:ext uri="{C183D7F6-B498-43B3-948B-1728B52AA6E4}">
                <adec:decorative xmlns:adec="http://schemas.microsoft.com/office/drawing/2017/decorative" val="1"/>
              </a:ext>
            </a:extLst>
          </p:cNvPr>
          <p:cNvCxnSpPr/>
          <p:nvPr/>
        </p:nvCxnSpPr>
        <p:spPr>
          <a:xfrm>
            <a:off x="21516354"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5" name="Straight Connector 34">
            <a:extLst>
              <a:ext uri="{FF2B5EF4-FFF2-40B4-BE49-F238E27FC236}">
                <a16:creationId xmlns:a16="http://schemas.microsoft.com/office/drawing/2014/main" id="{87882A66-2C1B-8D4B-BF39-38553578A1B4}"/>
              </a:ext>
              <a:ext uri="{C183D7F6-B498-43B3-948B-1728B52AA6E4}">
                <adec:decorative xmlns:adec="http://schemas.microsoft.com/office/drawing/2017/decorative" val="1"/>
              </a:ext>
            </a:extLst>
          </p:cNvPr>
          <p:cNvCxnSpPr>
            <a:cxnSpLocks/>
          </p:cNvCxnSpPr>
          <p:nvPr userDrawn="1"/>
        </p:nvCxnSpPr>
        <p:spPr>
          <a:xfrm>
            <a:off x="2846256" y="8022414"/>
            <a:ext cx="18670098"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5C0A28D9-7092-8743-977B-F989ABD9F065}"/>
              </a:ext>
              <a:ext uri="{C183D7F6-B498-43B3-948B-1728B52AA6E4}">
                <adec:decorative xmlns:adec="http://schemas.microsoft.com/office/drawing/2017/decorative" val="1"/>
              </a:ext>
            </a:extLst>
          </p:cNvPr>
          <p:cNvCxnSpPr/>
          <p:nvPr userDrawn="1"/>
        </p:nvCxnSpPr>
        <p:spPr>
          <a:xfrm>
            <a:off x="2846256"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8" name="Straight Connector 37">
            <a:extLst>
              <a:ext uri="{FF2B5EF4-FFF2-40B4-BE49-F238E27FC236}">
                <a16:creationId xmlns:a16="http://schemas.microsoft.com/office/drawing/2014/main" id="{3AA0E16F-B4B9-9D41-98FE-F0624EA246D8}"/>
              </a:ext>
              <a:ext uri="{C183D7F6-B498-43B3-948B-1728B52AA6E4}">
                <adec:decorative xmlns:adec="http://schemas.microsoft.com/office/drawing/2017/decorative" val="1"/>
              </a:ext>
            </a:extLst>
          </p:cNvPr>
          <p:cNvCxnSpPr/>
          <p:nvPr userDrawn="1"/>
        </p:nvCxnSpPr>
        <p:spPr>
          <a:xfrm>
            <a:off x="21516354"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20" name="Picture Placeholder 18">
            <a:extLst>
              <a:ext uri="{FF2B5EF4-FFF2-40B4-BE49-F238E27FC236}">
                <a16:creationId xmlns:a16="http://schemas.microsoft.com/office/drawing/2014/main" id="{0FFFB9B9-FF5C-3B43-AC34-E0E4BFB1FBF3}"/>
              </a:ext>
              <a:ext uri="{C183D7F6-B498-43B3-948B-1728B52AA6E4}">
                <adec:decorative xmlns:adec="http://schemas.microsoft.com/office/drawing/2017/decorative" val="1"/>
              </a:ext>
            </a:extLst>
          </p:cNvPr>
          <p:cNvSpPr>
            <a:spLocks noGrp="1"/>
          </p:cNvSpPr>
          <p:nvPr>
            <p:ph type="pic" sz="quarter" idx="13" hasCustomPrompt="1"/>
          </p:nvPr>
        </p:nvSpPr>
        <p:spPr>
          <a:xfrm>
            <a:off x="1502728"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1" name="Picture Placeholder 18">
            <a:extLst>
              <a:ext uri="{FF2B5EF4-FFF2-40B4-BE49-F238E27FC236}">
                <a16:creationId xmlns:a16="http://schemas.microsoft.com/office/drawing/2014/main" id="{4EFAA546-8AC3-7347-946A-CE2E69D75084}"/>
              </a:ext>
              <a:ext uri="{C183D7F6-B498-43B3-948B-1728B52AA6E4}">
                <adec:decorative xmlns:adec="http://schemas.microsoft.com/office/drawing/2017/decorative" val="1"/>
              </a:ext>
            </a:extLst>
          </p:cNvPr>
          <p:cNvSpPr>
            <a:spLocks noGrp="1"/>
          </p:cNvSpPr>
          <p:nvPr>
            <p:ph type="pic" sz="quarter" idx="14" hasCustomPrompt="1"/>
          </p:nvPr>
        </p:nvSpPr>
        <p:spPr>
          <a:xfrm>
            <a:off x="5149898"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88DB6781-305C-044B-A408-5777172AB2BA}"/>
              </a:ext>
              <a:ext uri="{C183D7F6-B498-43B3-948B-1728B52AA6E4}">
                <adec:decorative xmlns:adec="http://schemas.microsoft.com/office/drawing/2017/decorative" val="1"/>
              </a:ext>
            </a:extLst>
          </p:cNvPr>
          <p:cNvSpPr>
            <a:spLocks noGrp="1"/>
          </p:cNvSpPr>
          <p:nvPr>
            <p:ph type="pic" sz="quarter" idx="15" hasCustomPrompt="1"/>
          </p:nvPr>
        </p:nvSpPr>
        <p:spPr>
          <a:xfrm>
            <a:off x="8962717"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9" name="Picture Placeholder 18">
            <a:extLst>
              <a:ext uri="{FF2B5EF4-FFF2-40B4-BE49-F238E27FC236}">
                <a16:creationId xmlns:a16="http://schemas.microsoft.com/office/drawing/2014/main" id="{B94910E6-1F1A-4340-AEDF-4CA9EEBE8E39}"/>
              </a:ext>
              <a:ext uri="{C183D7F6-B498-43B3-948B-1728B52AA6E4}">
                <adec:decorative xmlns:adec="http://schemas.microsoft.com/office/drawing/2017/decorative" val="1"/>
              </a:ext>
            </a:extLst>
          </p:cNvPr>
          <p:cNvSpPr>
            <a:spLocks noGrp="1"/>
          </p:cNvSpPr>
          <p:nvPr>
            <p:ph type="pic" sz="quarter" idx="25" hasCustomPrompt="1"/>
          </p:nvPr>
        </p:nvSpPr>
        <p:spPr>
          <a:xfrm>
            <a:off x="12699420"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7" name="Picture Placeholder 18">
            <a:extLst>
              <a:ext uri="{FF2B5EF4-FFF2-40B4-BE49-F238E27FC236}">
                <a16:creationId xmlns:a16="http://schemas.microsoft.com/office/drawing/2014/main" id="{7A9BC03B-0C7D-C74C-A761-19B06C2CB670}"/>
              </a:ext>
              <a:ext uri="{C183D7F6-B498-43B3-948B-1728B52AA6E4}">
                <adec:decorative xmlns:adec="http://schemas.microsoft.com/office/drawing/2017/decorative" val="1"/>
              </a:ext>
            </a:extLst>
          </p:cNvPr>
          <p:cNvSpPr>
            <a:spLocks noGrp="1"/>
          </p:cNvSpPr>
          <p:nvPr>
            <p:ph type="pic" sz="quarter" idx="28" hasCustomPrompt="1"/>
          </p:nvPr>
        </p:nvSpPr>
        <p:spPr>
          <a:xfrm>
            <a:off x="16436123"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2" name="Picture Placeholder 18">
            <a:extLst>
              <a:ext uri="{FF2B5EF4-FFF2-40B4-BE49-F238E27FC236}">
                <a16:creationId xmlns:a16="http://schemas.microsoft.com/office/drawing/2014/main" id="{E5646DAF-80DC-EE47-9B60-A3DF47E75013}"/>
              </a:ext>
              <a:ext uri="{C183D7F6-B498-43B3-948B-1728B52AA6E4}">
                <adec:decorative xmlns:adec="http://schemas.microsoft.com/office/drawing/2017/decorative" val="1"/>
              </a:ext>
            </a:extLst>
          </p:cNvPr>
          <p:cNvSpPr>
            <a:spLocks noGrp="1"/>
          </p:cNvSpPr>
          <p:nvPr>
            <p:ph type="pic" sz="quarter" idx="31" hasCustomPrompt="1"/>
          </p:nvPr>
        </p:nvSpPr>
        <p:spPr>
          <a:xfrm>
            <a:off x="20172826"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8" name="Picture Placeholder 18">
            <a:extLst>
              <a:ext uri="{FF2B5EF4-FFF2-40B4-BE49-F238E27FC236}">
                <a16:creationId xmlns:a16="http://schemas.microsoft.com/office/drawing/2014/main" id="{F465982D-6941-AD45-8373-E73F5E887B1E}"/>
              </a:ext>
              <a:ext uri="{C183D7F6-B498-43B3-948B-1728B52AA6E4}">
                <adec:decorative xmlns:adec="http://schemas.microsoft.com/office/drawing/2017/decorative" val="1"/>
              </a:ext>
            </a:extLst>
          </p:cNvPr>
          <p:cNvSpPr>
            <a:spLocks noGrp="1"/>
          </p:cNvSpPr>
          <p:nvPr>
            <p:ph type="pic" sz="quarter" idx="34" hasCustomPrompt="1"/>
          </p:nvPr>
        </p:nvSpPr>
        <p:spPr>
          <a:xfrm>
            <a:off x="6616484" y="3340826"/>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9" name="Picture Placeholder 18">
            <a:extLst>
              <a:ext uri="{FF2B5EF4-FFF2-40B4-BE49-F238E27FC236}">
                <a16:creationId xmlns:a16="http://schemas.microsoft.com/office/drawing/2014/main" id="{628B4E40-5BB7-3543-AEFF-C4EDDB7A1C51}"/>
              </a:ext>
              <a:ext uri="{C183D7F6-B498-43B3-948B-1728B52AA6E4}">
                <adec:decorative xmlns:adec="http://schemas.microsoft.com/office/drawing/2017/decorative" val="1"/>
              </a:ext>
            </a:extLst>
          </p:cNvPr>
          <p:cNvSpPr>
            <a:spLocks noGrp="1"/>
          </p:cNvSpPr>
          <p:nvPr>
            <p:ph type="pic" sz="quarter" idx="35" hasCustomPrompt="1"/>
          </p:nvPr>
        </p:nvSpPr>
        <p:spPr>
          <a:xfrm>
            <a:off x="10850310" y="3340826"/>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4" name="Picture Placeholder 18">
            <a:extLst>
              <a:ext uri="{FF2B5EF4-FFF2-40B4-BE49-F238E27FC236}">
                <a16:creationId xmlns:a16="http://schemas.microsoft.com/office/drawing/2014/main" id="{AE31D219-1C3B-0F46-892C-276CF6EC868D}"/>
              </a:ext>
              <a:ext uri="{C183D7F6-B498-43B3-948B-1728B52AA6E4}">
                <adec:decorative xmlns:adec="http://schemas.microsoft.com/office/drawing/2017/decorative" val="1"/>
              </a:ext>
            </a:extLst>
          </p:cNvPr>
          <p:cNvSpPr>
            <a:spLocks noGrp="1"/>
          </p:cNvSpPr>
          <p:nvPr>
            <p:ph type="pic" sz="quarter" idx="40" hasCustomPrompt="1"/>
          </p:nvPr>
        </p:nvSpPr>
        <p:spPr>
          <a:xfrm>
            <a:off x="14882386" y="3340826"/>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9" name="Folded Corner 38">
            <a:extLst>
              <a:ext uri="{FF2B5EF4-FFF2-40B4-BE49-F238E27FC236}">
                <a16:creationId xmlns:a16="http://schemas.microsoft.com/office/drawing/2014/main" id="{9E72D902-DC82-0447-9C25-89A7C0DE40BB}"/>
              </a:ext>
            </a:extLst>
          </p:cNvPr>
          <p:cNvSpPr/>
          <p:nvPr userDrawn="1"/>
        </p:nvSpPr>
        <p:spPr>
          <a:xfrm>
            <a:off x="0" y="-2514600"/>
            <a:ext cx="115077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org chart comes in three sizes to help you outline your group.</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Select image placeholder to target your drag and drop. Crop as needed. </a:t>
            </a:r>
            <a:r>
              <a:rPr lang="fr-FR"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26134738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FEFAF5"/>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369704A-8C9D-7045-8A49-A2B1C04A59E2}"/>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3" name="Folded Corner 2">
            <a:extLst>
              <a:ext uri="{FF2B5EF4-FFF2-40B4-BE49-F238E27FC236}">
                <a16:creationId xmlns:a16="http://schemas.microsoft.com/office/drawing/2014/main" id="{A2CCF22E-BD16-B14B-9AF4-B731E6FB9513}"/>
              </a:ext>
            </a:extLst>
          </p:cNvPr>
          <p:cNvSpPr/>
          <p:nvPr userDrawn="1"/>
        </p:nvSpPr>
        <p:spPr>
          <a:xfrm>
            <a:off x="0" y="-2209800"/>
            <a:ext cx="8231187" cy="16473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a multi-purpose title only layout. </a:t>
            </a:r>
          </a:p>
          <a:p>
            <a:endParaRPr lang="en-US" sz="2400">
              <a:solidFill>
                <a:schemeClr val="tx1"/>
              </a:solidFill>
              <a:latin typeface="Source Sans Pro" charset="0"/>
              <a:ea typeface="Source Sans Pro" charset="0"/>
              <a:cs typeface="Arial" panose="020B0604020202020204" pitchFamily="34" charset="0"/>
            </a:endParaRPr>
          </a:p>
          <a:p>
            <a:pPr rtl="0"/>
            <a:r>
              <a:rPr lang="fr-FR" sz="2400" b="1">
                <a:solidFill>
                  <a:schemeClr val="tx1"/>
                </a:solidFill>
                <a:latin typeface="Source Sans Pro" charset="0"/>
                <a:ea typeface="Source Sans Pro" charset="0"/>
                <a:cs typeface="Arial" panose="020B0604020202020204" pitchFamily="34" charset="0"/>
              </a:rPr>
              <a:t>Tip: </a:t>
            </a:r>
            <a:r>
              <a:rPr lang="fr-FR" sz="2400" b="0">
                <a:solidFill>
                  <a:schemeClr val="tx1"/>
                </a:solidFill>
                <a:latin typeface="Source Sans Pro" charset="0"/>
                <a:ea typeface="Source Sans Pro" charset="0"/>
                <a:cs typeface="Arial" panose="020B0604020202020204" pitchFamily="34" charset="0"/>
              </a:rPr>
              <a:t>Make sure to keep your slide titles short and clear.</a:t>
            </a:r>
          </a:p>
        </p:txBody>
      </p:sp>
    </p:spTree>
    <p:extLst>
      <p:ext uri="{BB962C8B-B14F-4D97-AF65-F5344CB8AC3E}">
        <p14:creationId xmlns:p14="http://schemas.microsoft.com/office/powerpoint/2010/main" val="13119581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s 2 topics side by s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7BEBB4-3F36-8646-973A-A78CEB7C196F}"/>
              </a:ext>
              <a:ext uri="{C183D7F6-B498-43B3-948B-1728B52AA6E4}">
                <adec:decorative xmlns:adec="http://schemas.microsoft.com/office/drawing/2017/decorative" val="1"/>
              </a:ext>
            </a:extLst>
          </p:cNvPr>
          <p:cNvSpPr/>
          <p:nvPr/>
        </p:nvSpPr>
        <p:spPr>
          <a:xfrm>
            <a:off x="1525588" y="3618487"/>
            <a:ext cx="10392654" cy="10097513"/>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C60FE4-08B6-EA4A-9463-3B69B49C2A18}"/>
              </a:ext>
              <a:ext uri="{C183D7F6-B498-43B3-948B-1728B52AA6E4}">
                <adec:decorative xmlns:adec="http://schemas.microsoft.com/office/drawing/2017/decorative" val="1"/>
              </a:ext>
            </a:extLst>
          </p:cNvPr>
          <p:cNvSpPr/>
          <p:nvPr/>
        </p:nvSpPr>
        <p:spPr>
          <a:xfrm>
            <a:off x="12525133" y="3618488"/>
            <a:ext cx="10260255" cy="10097512"/>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716F0D-A83B-204C-9A61-5E7F687DD3D5}"/>
              </a:ext>
              <a:ext uri="{C183D7F6-B498-43B3-948B-1728B52AA6E4}">
                <adec:decorative xmlns:adec="http://schemas.microsoft.com/office/drawing/2017/decorative" val="1"/>
              </a:ext>
            </a:extLst>
          </p:cNvPr>
          <p:cNvSpPr/>
          <p:nvPr/>
        </p:nvSpPr>
        <p:spPr>
          <a:xfrm flipV="1">
            <a:off x="1955541" y="5024205"/>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3" name="Rectangle 12">
            <a:extLst>
              <a:ext uri="{FF2B5EF4-FFF2-40B4-BE49-F238E27FC236}">
                <a16:creationId xmlns:a16="http://schemas.microsoft.com/office/drawing/2014/main" id="{4A5D1ADE-6E40-2140-AAC7-17DA52B4B884}"/>
              </a:ext>
              <a:ext uri="{C183D7F6-B498-43B3-948B-1728B52AA6E4}">
                <adec:decorative xmlns:adec="http://schemas.microsoft.com/office/drawing/2017/decorative" val="1"/>
              </a:ext>
            </a:extLst>
          </p:cNvPr>
          <p:cNvSpPr/>
          <p:nvPr/>
        </p:nvSpPr>
        <p:spPr>
          <a:xfrm flipV="1">
            <a:off x="13048396" y="5024205"/>
            <a:ext cx="898799"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4" name="Title Placeholder 1">
            <a:extLst>
              <a:ext uri="{FF2B5EF4-FFF2-40B4-BE49-F238E27FC236}">
                <a16:creationId xmlns:a16="http://schemas.microsoft.com/office/drawing/2014/main" id="{D369704A-8C9D-7045-8A49-A2B1C04A59E2}"/>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23" name="Text Placeholder 8">
            <a:extLst>
              <a:ext uri="{FF2B5EF4-FFF2-40B4-BE49-F238E27FC236}">
                <a16:creationId xmlns:a16="http://schemas.microsoft.com/office/drawing/2014/main" id="{194034E8-B5B3-7B4A-961C-240ADFAF6E4F}"/>
              </a:ext>
            </a:extLst>
          </p:cNvPr>
          <p:cNvSpPr>
            <a:spLocks noGrp="1"/>
          </p:cNvSpPr>
          <p:nvPr userDrawn="1">
            <p:ph type="body" sz="quarter" idx="14"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4" name="Text Placeholder 13">
            <a:extLst>
              <a:ext uri="{FF2B5EF4-FFF2-40B4-BE49-F238E27FC236}">
                <a16:creationId xmlns:a16="http://schemas.microsoft.com/office/drawing/2014/main" id="{C9A703E1-FCDF-6545-BC1B-091CE6B82F57}"/>
              </a:ext>
            </a:extLst>
          </p:cNvPr>
          <p:cNvSpPr>
            <a:spLocks noGrp="1"/>
          </p:cNvSpPr>
          <p:nvPr userDrawn="1">
            <p:ph type="body" sz="quarter" idx="10" hasCustomPrompt="1"/>
          </p:nvPr>
        </p:nvSpPr>
        <p:spPr>
          <a:xfrm>
            <a:off x="1862635" y="4066757"/>
            <a:ext cx="6765914" cy="1266825"/>
          </a:xfrm>
        </p:spPr>
        <p:txBody>
          <a:bodyPr>
            <a:normAutofit/>
          </a:bodyPr>
          <a:lstStyle>
            <a:lvl1pPr marL="0" indent="0">
              <a:buNone/>
              <a:defRPr sz="4400">
                <a:solidFill>
                  <a:schemeClr val="bg2"/>
                </a:solidFill>
              </a:defRPr>
            </a:lvl1pPr>
          </a:lstStyle>
          <a:p>
            <a:pPr lvl="0"/>
            <a:r>
              <a:rPr lang="en-US"/>
              <a:t>Enter topic header</a:t>
            </a:r>
          </a:p>
        </p:txBody>
      </p:sp>
      <p:sp>
        <p:nvSpPr>
          <p:cNvPr id="16" name="Text Placeholder 15">
            <a:extLst>
              <a:ext uri="{FF2B5EF4-FFF2-40B4-BE49-F238E27FC236}">
                <a16:creationId xmlns:a16="http://schemas.microsoft.com/office/drawing/2014/main" id="{0FA706E7-6BC9-C647-83DB-B6E49D1BFA4B}"/>
              </a:ext>
            </a:extLst>
          </p:cNvPr>
          <p:cNvSpPr>
            <a:spLocks noGrp="1"/>
          </p:cNvSpPr>
          <p:nvPr userDrawn="1">
            <p:ph type="body" sz="quarter" idx="11" hasCustomPrompt="1"/>
          </p:nvPr>
        </p:nvSpPr>
        <p:spPr>
          <a:xfrm>
            <a:off x="1862635" y="5440727"/>
            <a:ext cx="8885237" cy="3641725"/>
          </a:xfrm>
        </p:spPr>
        <p:txBody>
          <a:bodyPr>
            <a:normAutofit/>
          </a:bodyPr>
          <a:lstStyle>
            <a:lvl1pPr marL="571500" indent="-571500">
              <a:lnSpc>
                <a:spcPts val="4320"/>
              </a:lnSpc>
              <a:buFont typeface="Arial" panose="020B0604020202020204" pitchFamily="34" charset="0"/>
              <a:buChar char="•"/>
              <a:defRPr sz="3600" b="0" i="0">
                <a:solidFill>
                  <a:schemeClr val="accent6"/>
                </a:solidFill>
                <a:latin typeface="Community Light" panose="02000303040000020003" pitchFamily="2" charset="0"/>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 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sed. et in in</a:t>
            </a:r>
          </a:p>
          <a:p>
            <a:pPr lvl="0"/>
            <a:r>
              <a:rPr lang="en-US"/>
              <a:t>Non </a:t>
            </a:r>
            <a:r>
              <a:rPr lang="en-US" err="1"/>
              <a:t>consequuntur</a:t>
            </a:r>
            <a:r>
              <a:rPr lang="en-US"/>
              <a:t>. </a:t>
            </a:r>
            <a:r>
              <a:rPr lang="en-US" err="1"/>
              <a:t>homines</a:t>
            </a:r>
            <a:r>
              <a:rPr lang="en-US"/>
              <a:t> res </a:t>
            </a:r>
            <a:r>
              <a:rPr lang="en-US" err="1"/>
              <a:t>facere</a:t>
            </a:r>
            <a:r>
              <a:rPr lang="en-US"/>
              <a:t> </a:t>
            </a:r>
            <a:r>
              <a:rPr lang="en-US" err="1"/>
              <a:t>Itaque</a:t>
            </a:r>
            <a:r>
              <a:rPr lang="en-US"/>
              <a:t> </a:t>
            </a:r>
            <a:r>
              <a:rPr lang="en-US" err="1"/>
              <a:t>orationem</a:t>
            </a:r>
            <a:r>
              <a:rPr lang="en-US"/>
              <a:t>.</a:t>
            </a:r>
          </a:p>
        </p:txBody>
      </p:sp>
      <p:sp>
        <p:nvSpPr>
          <p:cNvPr id="20" name="Text Placeholder 13">
            <a:extLst>
              <a:ext uri="{FF2B5EF4-FFF2-40B4-BE49-F238E27FC236}">
                <a16:creationId xmlns:a16="http://schemas.microsoft.com/office/drawing/2014/main" id="{25857958-4E2C-294E-AEA7-941CE1D6EB3F}"/>
              </a:ext>
            </a:extLst>
          </p:cNvPr>
          <p:cNvSpPr>
            <a:spLocks noGrp="1"/>
          </p:cNvSpPr>
          <p:nvPr userDrawn="1">
            <p:ph type="body" sz="quarter" idx="12" hasCustomPrompt="1"/>
          </p:nvPr>
        </p:nvSpPr>
        <p:spPr>
          <a:xfrm>
            <a:off x="12962060" y="4066757"/>
            <a:ext cx="6765914" cy="1266825"/>
          </a:xfrm>
        </p:spPr>
        <p:txBody>
          <a:bodyPr>
            <a:normAutofit/>
          </a:bodyPr>
          <a:lstStyle>
            <a:lvl1pPr marL="0" indent="0">
              <a:buNone/>
              <a:defRPr sz="4400">
                <a:solidFill>
                  <a:schemeClr val="bg2"/>
                </a:solidFill>
              </a:defRPr>
            </a:lvl1pPr>
          </a:lstStyle>
          <a:p>
            <a:pPr lvl="0"/>
            <a:r>
              <a:rPr lang="en-US"/>
              <a:t>Enter topic header</a:t>
            </a:r>
          </a:p>
        </p:txBody>
      </p:sp>
      <p:sp>
        <p:nvSpPr>
          <p:cNvPr id="21" name="Text Placeholder 15">
            <a:extLst>
              <a:ext uri="{FF2B5EF4-FFF2-40B4-BE49-F238E27FC236}">
                <a16:creationId xmlns:a16="http://schemas.microsoft.com/office/drawing/2014/main" id="{B19EB850-36C6-234E-9460-D685B5A8899B}"/>
              </a:ext>
            </a:extLst>
          </p:cNvPr>
          <p:cNvSpPr>
            <a:spLocks noGrp="1"/>
          </p:cNvSpPr>
          <p:nvPr userDrawn="1">
            <p:ph type="body" sz="quarter" idx="13" hasCustomPrompt="1"/>
          </p:nvPr>
        </p:nvSpPr>
        <p:spPr>
          <a:xfrm>
            <a:off x="12962060" y="5440727"/>
            <a:ext cx="8885237" cy="3641725"/>
          </a:xfrm>
        </p:spPr>
        <p:txBody>
          <a:bodyPr>
            <a:normAutofit/>
          </a:bodyPr>
          <a:lstStyle>
            <a:lvl1pPr marL="571500" indent="-571500">
              <a:lnSpc>
                <a:spcPts val="4320"/>
              </a:lnSpc>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 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sed. et in in</a:t>
            </a:r>
          </a:p>
          <a:p>
            <a:pPr lvl="0"/>
            <a:r>
              <a:rPr lang="en-US"/>
              <a:t>Non </a:t>
            </a:r>
            <a:r>
              <a:rPr lang="en-US" err="1"/>
              <a:t>consequuntur</a:t>
            </a:r>
            <a:r>
              <a:rPr lang="en-US"/>
              <a:t>. </a:t>
            </a:r>
            <a:r>
              <a:rPr lang="en-US" err="1"/>
              <a:t>homines</a:t>
            </a:r>
            <a:r>
              <a:rPr lang="en-US"/>
              <a:t> res </a:t>
            </a:r>
            <a:r>
              <a:rPr lang="en-US" err="1"/>
              <a:t>facere</a:t>
            </a:r>
            <a:r>
              <a:rPr lang="en-US"/>
              <a:t> </a:t>
            </a:r>
            <a:r>
              <a:rPr lang="en-US" err="1"/>
              <a:t>Itaque</a:t>
            </a:r>
            <a:r>
              <a:rPr lang="en-US"/>
              <a:t> </a:t>
            </a:r>
            <a:r>
              <a:rPr lang="en-US" err="1"/>
              <a:t>orationem</a:t>
            </a:r>
            <a:r>
              <a:rPr lang="en-US"/>
              <a:t>.</a:t>
            </a:r>
          </a:p>
        </p:txBody>
      </p:sp>
      <p:sp>
        <p:nvSpPr>
          <p:cNvPr id="15" name="Folded Corner 14">
            <a:extLst>
              <a:ext uri="{FF2B5EF4-FFF2-40B4-BE49-F238E27FC236}">
                <a16:creationId xmlns:a16="http://schemas.microsoft.com/office/drawing/2014/main" id="{758C6326-25E7-5548-B12B-DACC40C294F4}"/>
              </a:ext>
              <a:ext uri="{C183D7F6-B498-43B3-948B-1728B52AA6E4}">
                <adec:decorative xmlns:adec="http://schemas.microsoft.com/office/drawing/2017/decorative" val="1"/>
              </a:ext>
            </a:extLst>
          </p:cNvPr>
          <p:cNvSpPr/>
          <p:nvPr userDrawn="1"/>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text layout is for expanding upon 2 main points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Replace text placeholders with your own words.</a:t>
            </a:r>
          </a:p>
          <a:p>
            <a:endParaRPr lang="en-US" sz="240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1105038673"/>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s 3 topics side by s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8896891" y="3618487"/>
            <a:ext cx="6669741" cy="1009751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16135525" y="3618488"/>
            <a:ext cx="6669741" cy="10097514"/>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F9BE5B-CEBC-EF42-A9C1-923920C803C3}"/>
              </a:ext>
              <a:ext uri="{C183D7F6-B498-43B3-948B-1728B52AA6E4}">
                <adec:decorative xmlns:adec="http://schemas.microsoft.com/office/drawing/2017/decorative" val="1"/>
              </a:ext>
            </a:extLst>
          </p:cNvPr>
          <p:cNvSpPr/>
          <p:nvPr/>
        </p:nvSpPr>
        <p:spPr>
          <a:xfrm>
            <a:off x="1549789" y="3618488"/>
            <a:ext cx="6669741" cy="1009751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9313728" y="490728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16502671" y="490728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3" name="Rectangle 22">
            <a:extLst>
              <a:ext uri="{FF2B5EF4-FFF2-40B4-BE49-F238E27FC236}">
                <a16:creationId xmlns:a16="http://schemas.microsoft.com/office/drawing/2014/main" id="{667BD3C9-2C74-714C-85A3-2EE06DB40E82}"/>
              </a:ext>
              <a:ext uri="{C183D7F6-B498-43B3-948B-1728B52AA6E4}">
                <adec:decorative xmlns:adec="http://schemas.microsoft.com/office/drawing/2017/decorative" val="1"/>
              </a:ext>
            </a:extLst>
          </p:cNvPr>
          <p:cNvSpPr/>
          <p:nvPr/>
        </p:nvSpPr>
        <p:spPr>
          <a:xfrm flipV="1">
            <a:off x="1979742" y="490728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24" name="Text Placeholder 13">
            <a:extLst>
              <a:ext uri="{FF2B5EF4-FFF2-40B4-BE49-F238E27FC236}">
                <a16:creationId xmlns:a16="http://schemas.microsoft.com/office/drawing/2014/main" id="{C37AF079-B79E-DA48-AF3C-5B596EF250A5}"/>
              </a:ext>
            </a:extLst>
          </p:cNvPr>
          <p:cNvSpPr>
            <a:spLocks noGrp="1"/>
          </p:cNvSpPr>
          <p:nvPr>
            <p:ph type="body" sz="quarter" idx="10" hasCustomPrompt="1"/>
          </p:nvPr>
        </p:nvSpPr>
        <p:spPr>
          <a:xfrm>
            <a:off x="1883327" y="4024744"/>
            <a:ext cx="5775731" cy="1266825"/>
          </a:xfrm>
        </p:spPr>
        <p:txBody>
          <a:bodyPr>
            <a:normAutofit/>
          </a:bodyPr>
          <a:lstStyle>
            <a:lvl1pPr marL="0" indent="0">
              <a:buNone/>
              <a:defRPr sz="4400">
                <a:solidFill>
                  <a:schemeClr val="bg2"/>
                </a:solidFill>
              </a:defRPr>
            </a:lvl1pPr>
          </a:lstStyle>
          <a:p>
            <a:pPr lvl="0"/>
            <a:r>
              <a:rPr lang="en-US"/>
              <a:t>Enter topic header</a:t>
            </a:r>
          </a:p>
        </p:txBody>
      </p:sp>
      <p:sp>
        <p:nvSpPr>
          <p:cNvPr id="25" name="Text Placeholder 15">
            <a:extLst>
              <a:ext uri="{FF2B5EF4-FFF2-40B4-BE49-F238E27FC236}">
                <a16:creationId xmlns:a16="http://schemas.microsoft.com/office/drawing/2014/main" id="{4171F36A-3B5F-2741-8569-F03FD621A537}"/>
              </a:ext>
            </a:extLst>
          </p:cNvPr>
          <p:cNvSpPr>
            <a:spLocks noGrp="1"/>
          </p:cNvSpPr>
          <p:nvPr>
            <p:ph type="body" sz="quarter" idx="12" hasCustomPrompt="1"/>
          </p:nvPr>
        </p:nvSpPr>
        <p:spPr>
          <a:xfrm>
            <a:off x="1933615" y="5398714"/>
            <a:ext cx="5725443" cy="6439181"/>
          </a:xfrm>
        </p:spPr>
        <p:txBody>
          <a:bodyPr>
            <a:normAutofit/>
          </a:bodyPr>
          <a:lstStyle>
            <a:lvl1pPr marL="0" indent="0">
              <a:lnSpc>
                <a:spcPts val="4320"/>
              </a:lnSpc>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9246653" y="4024744"/>
            <a:ext cx="5775731" cy="1266825"/>
          </a:xfrm>
        </p:spPr>
        <p:txBody>
          <a:bodyPr>
            <a:normAutofit/>
          </a:bodyPr>
          <a:lstStyle>
            <a:lvl1pPr marL="0" indent="0">
              <a:buNone/>
              <a:defRPr sz="4400">
                <a:solidFill>
                  <a:schemeClr val="bg2"/>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9296941" y="5398714"/>
            <a:ext cx="5725443" cy="6439181"/>
          </a:xfrm>
        </p:spPr>
        <p:txBody>
          <a:bodyPr>
            <a:normAutofit/>
          </a:bodyPr>
          <a:lstStyle>
            <a:lvl1pPr marL="0" indent="0">
              <a:lnSpc>
                <a:spcPts val="4320"/>
              </a:lnSpc>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6454092" y="4024744"/>
            <a:ext cx="5775731" cy="1266825"/>
          </a:xfrm>
        </p:spPr>
        <p:txBody>
          <a:bodyPr>
            <a:normAutofit/>
          </a:bodyPr>
          <a:lstStyle>
            <a:lvl1pPr marL="0" indent="0">
              <a:buNone/>
              <a:defRPr sz="4400">
                <a:solidFill>
                  <a:schemeClr val="bg2"/>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6504380" y="5398714"/>
            <a:ext cx="5725443" cy="6439181"/>
          </a:xfrm>
        </p:spPr>
        <p:txBody>
          <a:bodyPr>
            <a:normAutofit/>
          </a:bodyPr>
          <a:lstStyle>
            <a:lvl1pPr marL="0" indent="0">
              <a:lnSpc>
                <a:spcPts val="4320"/>
              </a:lnSpc>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1" name="Folded Corner 20">
            <a:extLst>
              <a:ext uri="{FF2B5EF4-FFF2-40B4-BE49-F238E27FC236}">
                <a16:creationId xmlns:a16="http://schemas.microsoft.com/office/drawing/2014/main" id="{27AC16F7-401F-AE49-B6E5-1F951AEA8092}"/>
              </a:ext>
              <a:ext uri="{C183D7F6-B498-43B3-948B-1728B52AA6E4}">
                <adec:decorative xmlns:adec="http://schemas.microsoft.com/office/drawing/2017/decorative" val="1"/>
              </a:ext>
            </a:extLst>
          </p:cNvPr>
          <p:cNvSpPr/>
          <p:nvPr/>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text layout is for expanding upon 3 main points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2447745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_title 2">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03F8AB21-FEB2-E543-B0CA-913DED33CC65}"/>
              </a:ext>
              <a:ext uri="{C183D7F6-B498-43B3-948B-1728B52AA6E4}">
                <adec:decorative xmlns:adec="http://schemas.microsoft.com/office/drawing/2017/decorative" val="1"/>
              </a:ext>
            </a:extLst>
          </p:cNvPr>
          <p:cNvSpPr/>
          <p:nvPr userDrawn="1"/>
        </p:nvSpPr>
        <p:spPr>
          <a:xfrm>
            <a:off x="2239654" y="1569090"/>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A452C1-6E9B-9444-AA3C-550E2CAED8BD}"/>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3" name="Freeform 22">
            <a:extLst>
              <a:ext uri="{FF2B5EF4-FFF2-40B4-BE49-F238E27FC236}">
                <a16:creationId xmlns:a16="http://schemas.microsoft.com/office/drawing/2014/main" id="{506E5382-3525-6242-92A4-2E7737E8883D}"/>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4" name="Title 2">
            <a:extLst>
              <a:ext uri="{FF2B5EF4-FFF2-40B4-BE49-F238E27FC236}">
                <a16:creationId xmlns:a16="http://schemas.microsoft.com/office/drawing/2014/main" id="{20AE0E6E-6535-6A49-8B45-EBEDBF12F2AA}"/>
              </a:ext>
            </a:extLst>
          </p:cNvPr>
          <p:cNvSpPr>
            <a:spLocks noGrp="1"/>
          </p:cNvSpPr>
          <p:nvPr>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bg2"/>
                </a:solidFill>
                <a:ea typeface="+mn-ea"/>
                <a:cs typeface="+mn-cs"/>
              </a:defRPr>
            </a:lvl1pPr>
          </a:lstStyle>
          <a:p>
            <a:pPr marL="0" lvl="0" indent="0">
              <a:spcBef>
                <a:spcPts val="2000"/>
              </a:spcBef>
              <a:buFontTx/>
            </a:pPr>
            <a:r>
              <a:rPr lang="en-US"/>
              <a:t>Enter slide title here</a:t>
            </a:r>
          </a:p>
        </p:txBody>
      </p:sp>
      <p:sp>
        <p:nvSpPr>
          <p:cNvPr id="25" name="Text Placeholder 17">
            <a:extLst>
              <a:ext uri="{FF2B5EF4-FFF2-40B4-BE49-F238E27FC236}">
                <a16:creationId xmlns:a16="http://schemas.microsoft.com/office/drawing/2014/main" id="{B2A94911-8934-724E-AEE7-976899B9FF32}"/>
              </a:ext>
            </a:extLst>
          </p:cNvPr>
          <p:cNvSpPr>
            <a:spLocks noGrp="1"/>
          </p:cNvSpPr>
          <p:nvPr userDrawn="1">
            <p:ph type="body" sz="quarter" idx="13" hasCustomPrompt="1"/>
          </p:nvPr>
        </p:nvSpPr>
        <p:spPr>
          <a:xfrm>
            <a:off x="5878513" y="6896066"/>
            <a:ext cx="890428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8" name="Folded Corner 7">
            <a:extLst>
              <a:ext uri="{FF2B5EF4-FFF2-40B4-BE49-F238E27FC236}">
                <a16:creationId xmlns:a16="http://schemas.microsoft.com/office/drawing/2014/main" id="{B8DF32CB-F753-BF45-A521-003C04E2D9E7}"/>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Source Sans Pro" charset="0"/>
              </a:rPr>
              <a:t>Layout Tip</a:t>
            </a:r>
            <a:r>
              <a:rPr lang="fr-FR"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fr-FR" sz="2400" b="1">
                <a:solidFill>
                  <a:schemeClr val="tx1"/>
                </a:solidFill>
                <a:latin typeface="Source Sans Pro" charset="0"/>
                <a:ea typeface="Source Sans Pro" charset="0"/>
                <a:cs typeface="Source Sans Pro" charset="0"/>
              </a:rPr>
              <a:t>Tip: </a:t>
            </a:r>
            <a:r>
              <a:rPr lang="fr-FR" sz="2400" b="0">
                <a:solidFill>
                  <a:schemeClr val="tx1"/>
                </a:solidFill>
                <a:latin typeface="Source Sans Pro" charset="0"/>
                <a:ea typeface="Source Sans Pro" charset="0"/>
                <a:cs typeface="Source Sans Pro" charset="0"/>
              </a:rPr>
              <a:t>Use when you need more focus on the title.</a:t>
            </a:r>
          </a:p>
        </p:txBody>
      </p:sp>
      <p:pic>
        <p:nvPicPr>
          <p:cNvPr id="10" name="Logo">
            <a:extLst>
              <a:ext uri="{FF2B5EF4-FFF2-40B4-BE49-F238E27FC236}">
                <a16:creationId xmlns:a16="http://schemas.microsoft.com/office/drawing/2014/main" id="{D83D9E9E-5FD8-EC4E-9BFE-DFB2A413DE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22319550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s 4 topics side by side">
    <p:bg>
      <p:bgPr>
        <a:solidFill>
          <a:schemeClr val="bg1"/>
        </a:solidFill>
        <a:effectLst/>
      </p:bgPr>
    </p:bg>
    <p:spTree>
      <p:nvGrpSpPr>
        <p:cNvPr id="1" name=""/>
        <p:cNvGrpSpPr/>
        <p:nvPr/>
      </p:nvGrpSpPr>
      <p:grpSpPr>
        <a:xfrm>
          <a:off x="0" y="0"/>
          <a:ext cx="0" cy="0"/>
          <a:chOff x="0" y="0"/>
          <a:chExt cx="0" cy="0"/>
        </a:xfrm>
      </p:grpSpPr>
      <p:sp>
        <p:nvSpPr>
          <p:cNvPr id="31" name="Title Placeholder 1">
            <a:extLst>
              <a:ext uri="{FF2B5EF4-FFF2-40B4-BE49-F238E27FC236}">
                <a16:creationId xmlns:a16="http://schemas.microsoft.com/office/drawing/2014/main" id="{C2FB5640-CC02-7D4E-8647-471435167353}"/>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21" name="Rectangle 20">
            <a:extLst>
              <a:ext uri="{FF2B5EF4-FFF2-40B4-BE49-F238E27FC236}">
                <a16:creationId xmlns:a16="http://schemas.microsoft.com/office/drawing/2014/main" id="{D5253F65-F3DA-824B-8591-33C7698C925A}"/>
              </a:ext>
              <a:ext uri="{C183D7F6-B498-43B3-948B-1728B52AA6E4}">
                <adec:decorative xmlns:adec="http://schemas.microsoft.com/office/drawing/2017/decorative" val="1"/>
              </a:ext>
            </a:extLst>
          </p:cNvPr>
          <p:cNvSpPr/>
          <p:nvPr/>
        </p:nvSpPr>
        <p:spPr>
          <a:xfrm>
            <a:off x="1525588" y="3618487"/>
            <a:ext cx="21337374" cy="1009751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67BD3C9-2C74-714C-85A3-2EE06DB40E82}"/>
              </a:ext>
              <a:ext uri="{C183D7F6-B498-43B3-948B-1728B52AA6E4}">
                <adec:decorative xmlns:adec="http://schemas.microsoft.com/office/drawing/2017/decorative" val="1"/>
              </a:ext>
            </a:extLst>
          </p:cNvPr>
          <p:cNvSpPr/>
          <p:nvPr/>
        </p:nvSpPr>
        <p:spPr>
          <a:xfrm flipV="1">
            <a:off x="1824752" y="510540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8" name="Rectangle 17">
            <a:extLst>
              <a:ext uri="{FF2B5EF4-FFF2-40B4-BE49-F238E27FC236}">
                <a16:creationId xmlns:a16="http://schemas.microsoft.com/office/drawing/2014/main" id="{1D217BC2-762D-FF44-9DB8-91E668863DDE}"/>
              </a:ext>
              <a:ext uri="{C183D7F6-B498-43B3-948B-1728B52AA6E4}">
                <adec:decorative xmlns:adec="http://schemas.microsoft.com/office/drawing/2017/decorative" val="1"/>
              </a:ext>
            </a:extLst>
          </p:cNvPr>
          <p:cNvSpPr/>
          <p:nvPr userDrawn="1"/>
        </p:nvSpPr>
        <p:spPr>
          <a:xfrm>
            <a:off x="7183198" y="5151119"/>
            <a:ext cx="9144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9" name="Rectangle 18">
            <a:extLst>
              <a:ext uri="{FF2B5EF4-FFF2-40B4-BE49-F238E27FC236}">
                <a16:creationId xmlns:a16="http://schemas.microsoft.com/office/drawing/2014/main" id="{FB7A2BBA-D8D3-3940-8BA2-15EC9C7422A3}"/>
              </a:ext>
              <a:ext uri="{C183D7F6-B498-43B3-948B-1728B52AA6E4}">
                <adec:decorative xmlns:adec="http://schemas.microsoft.com/office/drawing/2017/decorative" val="1"/>
              </a:ext>
            </a:extLst>
          </p:cNvPr>
          <p:cNvSpPr/>
          <p:nvPr userDrawn="1"/>
        </p:nvSpPr>
        <p:spPr>
          <a:xfrm>
            <a:off x="12586470" y="5151119"/>
            <a:ext cx="9144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0" name="Rectangle 19">
            <a:extLst>
              <a:ext uri="{FF2B5EF4-FFF2-40B4-BE49-F238E27FC236}">
                <a16:creationId xmlns:a16="http://schemas.microsoft.com/office/drawing/2014/main" id="{789A32DD-5B82-E247-B7B7-66EED8CC2430}"/>
              </a:ext>
              <a:ext uri="{C183D7F6-B498-43B3-948B-1728B52AA6E4}">
                <adec:decorative xmlns:adec="http://schemas.microsoft.com/office/drawing/2017/decorative" val="1"/>
              </a:ext>
            </a:extLst>
          </p:cNvPr>
          <p:cNvSpPr/>
          <p:nvPr userDrawn="1"/>
        </p:nvSpPr>
        <p:spPr>
          <a:xfrm>
            <a:off x="17906615" y="5151119"/>
            <a:ext cx="9144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4" name="Text Placeholder 13">
            <a:extLst>
              <a:ext uri="{FF2B5EF4-FFF2-40B4-BE49-F238E27FC236}">
                <a16:creationId xmlns:a16="http://schemas.microsoft.com/office/drawing/2014/main" id="{C37AF079-B79E-DA48-AF3C-5B596EF250A5}"/>
              </a:ext>
            </a:extLst>
          </p:cNvPr>
          <p:cNvSpPr>
            <a:spLocks noGrp="1"/>
          </p:cNvSpPr>
          <p:nvPr>
            <p:ph type="body" sz="quarter" idx="10" hasCustomPrompt="1"/>
          </p:nvPr>
        </p:nvSpPr>
        <p:spPr>
          <a:xfrm>
            <a:off x="1824752" y="4155278"/>
            <a:ext cx="4639709" cy="1266825"/>
          </a:xfrm>
        </p:spPr>
        <p:txBody>
          <a:bodyPr>
            <a:noAutofit/>
          </a:bodyPr>
          <a:lstStyle>
            <a:lvl1pPr marL="0" indent="0">
              <a:buNone/>
              <a:defRPr sz="4400">
                <a:solidFill>
                  <a:schemeClr val="bg2"/>
                </a:solidFill>
              </a:defRPr>
            </a:lvl1pPr>
          </a:lstStyle>
          <a:p>
            <a:pPr lvl="0"/>
            <a:r>
              <a:rPr lang="en-US"/>
              <a:t>Enter topic header</a:t>
            </a:r>
          </a:p>
        </p:txBody>
      </p:sp>
      <p:sp>
        <p:nvSpPr>
          <p:cNvPr id="25" name="Text Placeholder 15">
            <a:extLst>
              <a:ext uri="{FF2B5EF4-FFF2-40B4-BE49-F238E27FC236}">
                <a16:creationId xmlns:a16="http://schemas.microsoft.com/office/drawing/2014/main" id="{4171F36A-3B5F-2741-8569-F03FD621A537}"/>
              </a:ext>
            </a:extLst>
          </p:cNvPr>
          <p:cNvSpPr>
            <a:spLocks noGrp="1"/>
          </p:cNvSpPr>
          <p:nvPr>
            <p:ph type="body" sz="quarter" idx="12" hasCustomPrompt="1"/>
          </p:nvPr>
        </p:nvSpPr>
        <p:spPr>
          <a:xfrm>
            <a:off x="1875041" y="5529247"/>
            <a:ext cx="4589420" cy="6424192"/>
          </a:xfrm>
        </p:spPr>
        <p:txBody>
          <a:bodyPr>
            <a:normAutofit/>
          </a:bodyPr>
          <a:lstStyle>
            <a:lvl1pPr marL="0" indent="0">
              <a:lnSpc>
                <a:spcPts val="3840"/>
              </a:lnSpc>
              <a:buFont typeface="Arial" panose="020B0604020202020204" pitchFamily="34" charset="0"/>
              <a:buNone/>
              <a:defRPr sz="32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7183198" y="4155278"/>
            <a:ext cx="4639709" cy="1266825"/>
          </a:xfrm>
        </p:spPr>
        <p:txBody>
          <a:bodyPr>
            <a:noAutofit/>
          </a:bodyPr>
          <a:lstStyle>
            <a:lvl1pPr marL="0" indent="0">
              <a:buNone/>
              <a:defRPr sz="4400">
                <a:solidFill>
                  <a:schemeClr val="bg2"/>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7233487" y="5529248"/>
            <a:ext cx="4589420" cy="6424191"/>
          </a:xfrm>
        </p:spPr>
        <p:txBody>
          <a:bodyPr>
            <a:normAutofit/>
          </a:bodyPr>
          <a:lstStyle>
            <a:lvl1pPr marL="0" indent="0">
              <a:lnSpc>
                <a:spcPts val="3840"/>
              </a:lnSpc>
              <a:buFont typeface="Arial" panose="020B0604020202020204" pitchFamily="34" charset="0"/>
              <a:buNone/>
              <a:defRPr sz="32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2564224" y="4155278"/>
            <a:ext cx="4639709" cy="1266825"/>
          </a:xfrm>
        </p:spPr>
        <p:txBody>
          <a:bodyPr>
            <a:noAutofit/>
          </a:bodyPr>
          <a:lstStyle>
            <a:lvl1pPr marL="0" indent="0">
              <a:buNone/>
              <a:defRPr sz="4400">
                <a:solidFill>
                  <a:schemeClr val="bg2"/>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2614513" y="5529248"/>
            <a:ext cx="4589420" cy="6424191"/>
          </a:xfrm>
        </p:spPr>
        <p:txBody>
          <a:bodyPr>
            <a:normAutofit/>
          </a:bodyPr>
          <a:lstStyle>
            <a:lvl1pPr marL="0" indent="0">
              <a:lnSpc>
                <a:spcPts val="3840"/>
              </a:lnSpc>
              <a:buFont typeface="Arial" panose="020B0604020202020204" pitchFamily="34" charset="0"/>
              <a:buNone/>
              <a:defRPr sz="32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2" name="Text Placeholder 13">
            <a:extLst>
              <a:ext uri="{FF2B5EF4-FFF2-40B4-BE49-F238E27FC236}">
                <a16:creationId xmlns:a16="http://schemas.microsoft.com/office/drawing/2014/main" id="{B64B54BA-3EF9-1E41-95FE-A052E94F9FBC}"/>
              </a:ext>
            </a:extLst>
          </p:cNvPr>
          <p:cNvSpPr>
            <a:spLocks noGrp="1"/>
          </p:cNvSpPr>
          <p:nvPr>
            <p:ph type="body" sz="quarter" idx="17" hasCustomPrompt="1"/>
          </p:nvPr>
        </p:nvSpPr>
        <p:spPr>
          <a:xfrm>
            <a:off x="17884703" y="4155278"/>
            <a:ext cx="4639709" cy="1266825"/>
          </a:xfrm>
        </p:spPr>
        <p:txBody>
          <a:bodyPr>
            <a:noAutofit/>
          </a:bodyPr>
          <a:lstStyle>
            <a:lvl1pPr marL="0" indent="0">
              <a:buNone/>
              <a:defRPr sz="4400">
                <a:solidFill>
                  <a:schemeClr val="bg2"/>
                </a:solidFill>
              </a:defRPr>
            </a:lvl1pPr>
          </a:lstStyle>
          <a:p>
            <a:pPr lvl="0"/>
            <a:r>
              <a:rPr lang="en-US"/>
              <a:t>Enter topic header</a:t>
            </a:r>
          </a:p>
        </p:txBody>
      </p:sp>
      <p:sp>
        <p:nvSpPr>
          <p:cNvPr id="32" name="Text Placeholder 15">
            <a:extLst>
              <a:ext uri="{FF2B5EF4-FFF2-40B4-BE49-F238E27FC236}">
                <a16:creationId xmlns:a16="http://schemas.microsoft.com/office/drawing/2014/main" id="{D9779481-C5C1-4041-8373-9C743A4B5E79}"/>
              </a:ext>
            </a:extLst>
          </p:cNvPr>
          <p:cNvSpPr>
            <a:spLocks noGrp="1"/>
          </p:cNvSpPr>
          <p:nvPr>
            <p:ph type="body" sz="quarter" idx="18" hasCustomPrompt="1"/>
          </p:nvPr>
        </p:nvSpPr>
        <p:spPr>
          <a:xfrm>
            <a:off x="17934991" y="5529248"/>
            <a:ext cx="4589419" cy="6424191"/>
          </a:xfrm>
        </p:spPr>
        <p:txBody>
          <a:bodyPr>
            <a:normAutofit/>
          </a:bodyPr>
          <a:lstStyle>
            <a:lvl1pPr marL="0" indent="0">
              <a:lnSpc>
                <a:spcPts val="3840"/>
              </a:lnSpc>
              <a:buFont typeface="Arial" panose="020B0604020202020204" pitchFamily="34" charset="0"/>
              <a:buNone/>
              <a:defRPr sz="32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17" name="Folded Corner 16">
            <a:extLst>
              <a:ext uri="{FF2B5EF4-FFF2-40B4-BE49-F238E27FC236}">
                <a16:creationId xmlns:a16="http://schemas.microsoft.com/office/drawing/2014/main" id="{FB048794-0E47-8645-9B7B-78008DC27887}"/>
              </a:ext>
              <a:ext uri="{C183D7F6-B498-43B3-948B-1728B52AA6E4}">
                <adec:decorative xmlns:adec="http://schemas.microsoft.com/office/drawing/2017/decorative" val="1"/>
              </a:ext>
            </a:extLst>
          </p:cNvPr>
          <p:cNvSpPr/>
          <p:nvPr userDrawn="1"/>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text layout is for expanding upon 4 main points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220146075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s 5 topics side by s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5253F65-F3DA-824B-8591-33C7698C925A}"/>
              </a:ext>
            </a:extLst>
          </p:cNvPr>
          <p:cNvSpPr/>
          <p:nvPr/>
        </p:nvSpPr>
        <p:spPr>
          <a:xfrm>
            <a:off x="915987" y="3618486"/>
            <a:ext cx="22555199" cy="10097514"/>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23" name="Rectangle 22">
            <a:extLst>
              <a:ext uri="{FF2B5EF4-FFF2-40B4-BE49-F238E27FC236}">
                <a16:creationId xmlns:a16="http://schemas.microsoft.com/office/drawing/2014/main" id="{667BD3C9-2C74-714C-85A3-2EE06DB40E82}"/>
              </a:ext>
            </a:extLst>
          </p:cNvPr>
          <p:cNvSpPr/>
          <p:nvPr/>
        </p:nvSpPr>
        <p:spPr>
          <a:xfrm flipV="1">
            <a:off x="1552575"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4" name="Text Placeholder 13">
            <a:extLst>
              <a:ext uri="{FF2B5EF4-FFF2-40B4-BE49-F238E27FC236}">
                <a16:creationId xmlns:a16="http://schemas.microsoft.com/office/drawing/2014/main" id="{C37AF079-B79E-DA48-AF3C-5B596EF250A5}"/>
              </a:ext>
            </a:extLst>
          </p:cNvPr>
          <p:cNvSpPr>
            <a:spLocks noGrp="1"/>
          </p:cNvSpPr>
          <p:nvPr>
            <p:ph type="body" sz="quarter" idx="10" hasCustomPrompt="1"/>
          </p:nvPr>
        </p:nvSpPr>
        <p:spPr>
          <a:xfrm>
            <a:off x="1552576"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25" name="Text Placeholder 15">
            <a:extLst>
              <a:ext uri="{FF2B5EF4-FFF2-40B4-BE49-F238E27FC236}">
                <a16:creationId xmlns:a16="http://schemas.microsoft.com/office/drawing/2014/main" id="{4171F36A-3B5F-2741-8569-F03FD621A537}"/>
              </a:ext>
            </a:extLst>
          </p:cNvPr>
          <p:cNvSpPr>
            <a:spLocks noGrp="1"/>
          </p:cNvSpPr>
          <p:nvPr>
            <p:ph type="body" sz="quarter" idx="12" hasCustomPrompt="1"/>
          </p:nvPr>
        </p:nvSpPr>
        <p:spPr>
          <a:xfrm>
            <a:off x="1552576"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sed</a:t>
            </a:r>
          </a:p>
        </p:txBody>
      </p:sp>
      <p:sp>
        <p:nvSpPr>
          <p:cNvPr id="36" name="Rectangle 35">
            <a:extLst>
              <a:ext uri="{FF2B5EF4-FFF2-40B4-BE49-F238E27FC236}">
                <a16:creationId xmlns:a16="http://schemas.microsoft.com/office/drawing/2014/main" id="{1AC5DDC6-E0B8-0D42-8047-A098C39F5200}"/>
              </a:ext>
            </a:extLst>
          </p:cNvPr>
          <p:cNvSpPr/>
          <p:nvPr userDrawn="1"/>
        </p:nvSpPr>
        <p:spPr>
          <a:xfrm flipV="1">
            <a:off x="6050899"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37" name="Text Placeholder 13">
            <a:extLst>
              <a:ext uri="{FF2B5EF4-FFF2-40B4-BE49-F238E27FC236}">
                <a16:creationId xmlns:a16="http://schemas.microsoft.com/office/drawing/2014/main" id="{54C7EE9E-9E4F-5F4A-ABD9-B56CF72FE00B}"/>
              </a:ext>
            </a:extLst>
          </p:cNvPr>
          <p:cNvSpPr>
            <a:spLocks noGrp="1"/>
          </p:cNvSpPr>
          <p:nvPr>
            <p:ph type="body" sz="quarter" idx="13" hasCustomPrompt="1"/>
          </p:nvPr>
        </p:nvSpPr>
        <p:spPr>
          <a:xfrm>
            <a:off x="6050900"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38" name="Text Placeholder 15">
            <a:extLst>
              <a:ext uri="{FF2B5EF4-FFF2-40B4-BE49-F238E27FC236}">
                <a16:creationId xmlns:a16="http://schemas.microsoft.com/office/drawing/2014/main" id="{F9DAF3F4-9AE3-5B46-892C-D390B1F9C51D}"/>
              </a:ext>
            </a:extLst>
          </p:cNvPr>
          <p:cNvSpPr>
            <a:spLocks noGrp="1"/>
          </p:cNvSpPr>
          <p:nvPr>
            <p:ph type="body" sz="quarter" idx="14" hasCustomPrompt="1"/>
          </p:nvPr>
        </p:nvSpPr>
        <p:spPr>
          <a:xfrm>
            <a:off x="6050900"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sed</a:t>
            </a:r>
          </a:p>
        </p:txBody>
      </p:sp>
      <p:sp>
        <p:nvSpPr>
          <p:cNvPr id="39" name="Rectangle 38">
            <a:extLst>
              <a:ext uri="{FF2B5EF4-FFF2-40B4-BE49-F238E27FC236}">
                <a16:creationId xmlns:a16="http://schemas.microsoft.com/office/drawing/2014/main" id="{144231D5-030A-1E48-B104-00DE8C2B8899}"/>
              </a:ext>
            </a:extLst>
          </p:cNvPr>
          <p:cNvSpPr/>
          <p:nvPr userDrawn="1"/>
        </p:nvSpPr>
        <p:spPr>
          <a:xfrm flipV="1">
            <a:off x="10532201"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40" name="Text Placeholder 13">
            <a:extLst>
              <a:ext uri="{FF2B5EF4-FFF2-40B4-BE49-F238E27FC236}">
                <a16:creationId xmlns:a16="http://schemas.microsoft.com/office/drawing/2014/main" id="{F1BA7263-F8AF-8E46-8963-E916CAD9629F}"/>
              </a:ext>
            </a:extLst>
          </p:cNvPr>
          <p:cNvSpPr>
            <a:spLocks noGrp="1"/>
          </p:cNvSpPr>
          <p:nvPr>
            <p:ph type="body" sz="quarter" idx="15" hasCustomPrompt="1"/>
          </p:nvPr>
        </p:nvSpPr>
        <p:spPr>
          <a:xfrm>
            <a:off x="10532202"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41" name="Text Placeholder 15">
            <a:extLst>
              <a:ext uri="{FF2B5EF4-FFF2-40B4-BE49-F238E27FC236}">
                <a16:creationId xmlns:a16="http://schemas.microsoft.com/office/drawing/2014/main" id="{EA7B353B-BB40-BB44-9043-1ECC44F0CFC2}"/>
              </a:ext>
            </a:extLst>
          </p:cNvPr>
          <p:cNvSpPr>
            <a:spLocks noGrp="1"/>
          </p:cNvSpPr>
          <p:nvPr>
            <p:ph type="body" sz="quarter" idx="16" hasCustomPrompt="1"/>
          </p:nvPr>
        </p:nvSpPr>
        <p:spPr>
          <a:xfrm>
            <a:off x="10532202"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42" name="Rectangle 41">
            <a:extLst>
              <a:ext uri="{FF2B5EF4-FFF2-40B4-BE49-F238E27FC236}">
                <a16:creationId xmlns:a16="http://schemas.microsoft.com/office/drawing/2014/main" id="{AB0E3A08-9D36-9E42-AA14-F86A9B64E7F8}"/>
              </a:ext>
            </a:extLst>
          </p:cNvPr>
          <p:cNvSpPr/>
          <p:nvPr userDrawn="1"/>
        </p:nvSpPr>
        <p:spPr>
          <a:xfrm flipV="1">
            <a:off x="15009900"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43" name="Text Placeholder 13">
            <a:extLst>
              <a:ext uri="{FF2B5EF4-FFF2-40B4-BE49-F238E27FC236}">
                <a16:creationId xmlns:a16="http://schemas.microsoft.com/office/drawing/2014/main" id="{610EA0A4-3A0A-A147-871A-A67BFCC813D3}"/>
              </a:ext>
            </a:extLst>
          </p:cNvPr>
          <p:cNvSpPr>
            <a:spLocks noGrp="1"/>
          </p:cNvSpPr>
          <p:nvPr>
            <p:ph type="body" sz="quarter" idx="17" hasCustomPrompt="1"/>
          </p:nvPr>
        </p:nvSpPr>
        <p:spPr>
          <a:xfrm>
            <a:off x="15009901"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44" name="Text Placeholder 15">
            <a:extLst>
              <a:ext uri="{FF2B5EF4-FFF2-40B4-BE49-F238E27FC236}">
                <a16:creationId xmlns:a16="http://schemas.microsoft.com/office/drawing/2014/main" id="{3E65431B-C3C0-E542-8968-F0EEF0B38BA4}"/>
              </a:ext>
            </a:extLst>
          </p:cNvPr>
          <p:cNvSpPr>
            <a:spLocks noGrp="1"/>
          </p:cNvSpPr>
          <p:nvPr>
            <p:ph type="body" sz="quarter" idx="18" hasCustomPrompt="1"/>
          </p:nvPr>
        </p:nvSpPr>
        <p:spPr>
          <a:xfrm>
            <a:off x="15009901"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45" name="Rectangle 44">
            <a:extLst>
              <a:ext uri="{FF2B5EF4-FFF2-40B4-BE49-F238E27FC236}">
                <a16:creationId xmlns:a16="http://schemas.microsoft.com/office/drawing/2014/main" id="{E6057ECD-7161-2049-9B7C-BE8DD502427F}"/>
              </a:ext>
            </a:extLst>
          </p:cNvPr>
          <p:cNvSpPr/>
          <p:nvPr userDrawn="1"/>
        </p:nvSpPr>
        <p:spPr>
          <a:xfrm flipV="1">
            <a:off x="19456300"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46" name="Text Placeholder 13">
            <a:extLst>
              <a:ext uri="{FF2B5EF4-FFF2-40B4-BE49-F238E27FC236}">
                <a16:creationId xmlns:a16="http://schemas.microsoft.com/office/drawing/2014/main" id="{DE801A77-721D-6A44-9E73-04A1A190DDB0}"/>
              </a:ext>
            </a:extLst>
          </p:cNvPr>
          <p:cNvSpPr>
            <a:spLocks noGrp="1"/>
          </p:cNvSpPr>
          <p:nvPr>
            <p:ph type="body" sz="quarter" idx="19" hasCustomPrompt="1"/>
          </p:nvPr>
        </p:nvSpPr>
        <p:spPr>
          <a:xfrm>
            <a:off x="19456301"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47" name="Text Placeholder 15">
            <a:extLst>
              <a:ext uri="{FF2B5EF4-FFF2-40B4-BE49-F238E27FC236}">
                <a16:creationId xmlns:a16="http://schemas.microsoft.com/office/drawing/2014/main" id="{4B4315F5-4B12-8F41-B59E-F8FB056A2DAF}"/>
              </a:ext>
            </a:extLst>
          </p:cNvPr>
          <p:cNvSpPr>
            <a:spLocks noGrp="1"/>
          </p:cNvSpPr>
          <p:nvPr>
            <p:ph type="body" sz="quarter" idx="20" hasCustomPrompt="1"/>
          </p:nvPr>
        </p:nvSpPr>
        <p:spPr>
          <a:xfrm>
            <a:off x="19456301"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0" name="Folded Corner 19">
            <a:extLst>
              <a:ext uri="{FF2B5EF4-FFF2-40B4-BE49-F238E27FC236}">
                <a16:creationId xmlns:a16="http://schemas.microsoft.com/office/drawing/2014/main" id="{F0AAAE33-36AB-D64E-A458-8F3241CF4BE0}"/>
              </a:ext>
              <a:ext uri="{C183D7F6-B498-43B3-948B-1728B52AA6E4}">
                <adec:decorative xmlns:adec="http://schemas.microsoft.com/office/drawing/2017/decorative" val="1"/>
              </a:ext>
            </a:extLst>
          </p:cNvPr>
          <p:cNvSpPr/>
          <p:nvPr userDrawn="1"/>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text layout is for expanding upon 5 main points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914608925"/>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s main thought 2 topics">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CFA20CD-48AB-0944-B945-5016A459D462}"/>
              </a:ext>
              <a:ext uri="{C183D7F6-B498-43B3-948B-1728B52AA6E4}">
                <adec:decorative xmlns:adec="http://schemas.microsoft.com/office/drawing/2017/decorative" val="1"/>
              </a:ext>
            </a:extLst>
          </p:cNvPr>
          <p:cNvSpPr/>
          <p:nvPr userDrawn="1"/>
        </p:nvSpPr>
        <p:spPr>
          <a:xfrm>
            <a:off x="1523347" y="3618487"/>
            <a:ext cx="6669741" cy="1009751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16135525" y="3618488"/>
            <a:ext cx="6669741" cy="10097512"/>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16502671" y="495300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8896891" y="3618487"/>
            <a:ext cx="6669741" cy="10097511"/>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9313728" y="495300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5">
            <a:extLst>
              <a:ext uri="{FF2B5EF4-FFF2-40B4-BE49-F238E27FC236}">
                <a16:creationId xmlns:a16="http://schemas.microsoft.com/office/drawing/2014/main" id="{B322C04B-DDBA-C748-941E-97C804CD129D}"/>
              </a:ext>
            </a:extLst>
          </p:cNvPr>
          <p:cNvSpPr>
            <a:spLocks noGrp="1"/>
          </p:cNvSpPr>
          <p:nvPr>
            <p:ph type="body" sz="quarter" idx="17" hasCustomPrompt="1"/>
          </p:nvPr>
        </p:nvSpPr>
        <p:spPr>
          <a:xfrm>
            <a:off x="1581150" y="4024744"/>
            <a:ext cx="6611938" cy="2833256"/>
          </a:xfrm>
        </p:spPr>
        <p:txBody>
          <a:bodyPr lIns="457200" rIns="457200" anchor="t" anchorCtr="0">
            <a:noAutofit/>
          </a:bodyPr>
          <a:lstStyle>
            <a:lvl1pPr>
              <a:lnSpc>
                <a:spcPct val="90000"/>
              </a:lnSpc>
              <a:defRPr sz="6600" b="1" i="0">
                <a:solidFill>
                  <a:schemeClr val="accent6"/>
                </a:solidFill>
                <a:latin typeface="Community Semibold" panose="02000303040000020003" pitchFamily="2" charset="0"/>
              </a:defRPr>
            </a:lvl1pPr>
            <a:lvl2pPr>
              <a:defRPr sz="4800"/>
            </a:lvl2pPr>
            <a:lvl3pPr>
              <a:defRPr sz="4800"/>
            </a:lvl3pPr>
            <a:lvl4pPr>
              <a:defRPr sz="4800"/>
            </a:lvl4pPr>
            <a:lvl5pPr>
              <a:defRPr sz="4800"/>
            </a:lvl5pPr>
          </a:lstStyle>
          <a:p>
            <a:pPr lvl="0"/>
            <a:r>
              <a:rPr lang="en-US"/>
              <a:t>Enter a big thought here in three lines</a:t>
            </a:r>
          </a:p>
        </p:txBody>
      </p:sp>
      <p:sp>
        <p:nvSpPr>
          <p:cNvPr id="32" name="Text Placeholder 5">
            <a:extLst>
              <a:ext uri="{FF2B5EF4-FFF2-40B4-BE49-F238E27FC236}">
                <a16:creationId xmlns:a16="http://schemas.microsoft.com/office/drawing/2014/main" id="{D4F088DA-C421-9849-9271-FFEE51893A4C}"/>
              </a:ext>
            </a:extLst>
          </p:cNvPr>
          <p:cNvSpPr>
            <a:spLocks noGrp="1"/>
          </p:cNvSpPr>
          <p:nvPr>
            <p:ph type="body" sz="quarter" idx="18" hasCustomPrompt="1"/>
          </p:nvPr>
        </p:nvSpPr>
        <p:spPr>
          <a:xfrm>
            <a:off x="1581150" y="6858000"/>
            <a:ext cx="6611938" cy="2411506"/>
          </a:xfrm>
        </p:spPr>
        <p:txBody>
          <a:bodyPr lIns="457200" tIns="457200" rIns="457200" anchor="t" anchorCtr="0">
            <a:noAutofit/>
          </a:bodyPr>
          <a:lstStyle>
            <a:lvl1pPr marL="0" marR="0" indent="0" algn="l"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0" i="0">
                <a:solidFill>
                  <a:schemeClr val="accent6"/>
                </a:solidFill>
                <a:latin typeface="Community Light" panose="02000303040000020003" pitchFamily="2" charset="0"/>
              </a:defRPr>
            </a:lvl1pPr>
            <a:lvl2pPr>
              <a:defRPr sz="4800"/>
            </a:lvl2pPr>
            <a:lvl3pPr>
              <a:defRPr sz="4800"/>
            </a:lvl3pPr>
            <a:lvl4pPr>
              <a:defRPr sz="4800"/>
            </a:lvl4pPr>
            <a:lvl5pPr>
              <a:defRPr sz="4800"/>
            </a:lvl5pPr>
          </a:lstStyle>
          <a:p>
            <a:pPr marL="0" marR="0" lvl="0" indent="0" algn="l" defTabSz="1828800" rtl="0" eaLnBrk="1" fontAlgn="auto" latinLnBrk="0" hangingPunct="1">
              <a:lnSpc>
                <a:spcPct val="100000"/>
              </a:lnSpc>
              <a:spcBef>
                <a:spcPts val="2000"/>
              </a:spcBef>
              <a:spcAft>
                <a:spcPts val="0"/>
              </a:spcAft>
              <a:buClrTx/>
              <a:buSzTx/>
              <a:buFont typeface="Arial" panose="020B0604020202020204" pitchFamily="34" charset="0"/>
              <a:buNone/>
              <a:tabLst/>
              <a:defRPr/>
            </a:pPr>
            <a:r>
              <a:rPr lang="en-US"/>
              <a:t>Enter a description here two or three lines</a:t>
            </a:r>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9246653" y="4024744"/>
            <a:ext cx="5775731" cy="1266825"/>
          </a:xfrm>
        </p:spPr>
        <p:txBody>
          <a:bodyPr>
            <a:normAutofit/>
          </a:bodyPr>
          <a:lstStyle>
            <a:lvl1pPr marL="0" indent="0">
              <a:buNone/>
              <a:defRPr sz="4400">
                <a:solidFill>
                  <a:schemeClr val="tx1"/>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9296941" y="5398714"/>
            <a:ext cx="5725443" cy="6439181"/>
          </a:xfrm>
        </p:spPr>
        <p:txBody>
          <a:bodyPr>
            <a:normAutofit/>
          </a:bodyPr>
          <a:lstStyle>
            <a:lvl1pPr marL="571500" indent="-571500">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6454092" y="4024744"/>
            <a:ext cx="5775731" cy="1266825"/>
          </a:xfrm>
        </p:spPr>
        <p:txBody>
          <a:bodyPr>
            <a:normAutofit/>
          </a:bodyPr>
          <a:lstStyle>
            <a:lvl1pPr marL="0" indent="0">
              <a:buNone/>
              <a:defRPr sz="4400">
                <a:solidFill>
                  <a:schemeClr val="tx1"/>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6504380" y="5398714"/>
            <a:ext cx="5725443" cy="6439181"/>
          </a:xfrm>
        </p:spPr>
        <p:txBody>
          <a:bodyPr>
            <a:normAutofit/>
          </a:bodyPr>
          <a:lstStyle>
            <a:lvl1pPr marL="571500" indent="-571500">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18" name="Folded Corner 17">
            <a:extLst>
              <a:ext uri="{FF2B5EF4-FFF2-40B4-BE49-F238E27FC236}">
                <a16:creationId xmlns:a16="http://schemas.microsoft.com/office/drawing/2014/main" id="{5E8BF074-F1AE-C14E-BD27-EEBF6B5D4F00}"/>
              </a:ext>
              <a:ext uri="{C183D7F6-B498-43B3-948B-1728B52AA6E4}">
                <adec:decorative xmlns:adec="http://schemas.microsoft.com/office/drawing/2017/decorative" val="1"/>
              </a:ext>
            </a:extLst>
          </p:cNvPr>
          <p:cNvSpPr/>
          <p:nvPr/>
        </p:nvSpPr>
        <p:spPr>
          <a:xfrm>
            <a:off x="76200" y="-2514600"/>
            <a:ext cx="97551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text layout is for expanding upon 2 main points with a additional titles and descriptor</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529340752"/>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ain thought 2 topics">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CFA20CD-48AB-0944-B945-5016A459D462}"/>
              </a:ext>
              <a:ext uri="{C183D7F6-B498-43B3-948B-1728B52AA6E4}">
                <adec:decorative xmlns:adec="http://schemas.microsoft.com/office/drawing/2017/decorative" val="1"/>
              </a:ext>
            </a:extLst>
          </p:cNvPr>
          <p:cNvSpPr/>
          <p:nvPr userDrawn="1"/>
        </p:nvSpPr>
        <p:spPr>
          <a:xfrm>
            <a:off x="1523347" y="1523999"/>
            <a:ext cx="6669741" cy="1219200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16135525" y="1524000"/>
            <a:ext cx="6669741" cy="12192002"/>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16502671" y="2858512"/>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8896891" y="1523999"/>
            <a:ext cx="6669741" cy="12192001"/>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9313728" y="2858512"/>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581150" y="1943293"/>
            <a:ext cx="6611938" cy="2642419"/>
          </a:xfrm>
          <a:prstGeom prst="rect">
            <a:avLst/>
          </a:prstGeom>
          <a:noFill/>
        </p:spPr>
        <p:txBody>
          <a:bodyPr vert="horz" lIns="457200" tIns="45720" rIns="457200" bIns="45720" rtlCol="0" anchor="t"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lang="en-US" b="1" i="0" dirty="0">
                <a:solidFill>
                  <a:schemeClr val="accent2"/>
                </a:solidFill>
                <a:latin typeface="Community Semibold" panose="02000303040000020003" pitchFamily="2" charset="0"/>
                <a:ea typeface="+mn-ea"/>
                <a:cs typeface="+mn-cs"/>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a big thought up to three lines</a:t>
            </a:r>
          </a:p>
        </p:txBody>
      </p:sp>
      <p:sp>
        <p:nvSpPr>
          <p:cNvPr id="32" name="Text Placeholder 5">
            <a:extLst>
              <a:ext uri="{FF2B5EF4-FFF2-40B4-BE49-F238E27FC236}">
                <a16:creationId xmlns:a16="http://schemas.microsoft.com/office/drawing/2014/main" id="{D4F088DA-C421-9849-9271-FFEE51893A4C}"/>
              </a:ext>
            </a:extLst>
          </p:cNvPr>
          <p:cNvSpPr>
            <a:spLocks noGrp="1"/>
          </p:cNvSpPr>
          <p:nvPr>
            <p:ph type="body" sz="quarter" idx="18" hasCustomPrompt="1"/>
          </p:nvPr>
        </p:nvSpPr>
        <p:spPr>
          <a:xfrm>
            <a:off x="1581150" y="4763512"/>
            <a:ext cx="6611938" cy="2411506"/>
          </a:xfrm>
        </p:spPr>
        <p:txBody>
          <a:bodyPr lIns="457200" tIns="457200" rIns="457200" anchor="t" anchorCtr="0">
            <a:noAutofit/>
          </a:bodyPr>
          <a:lstStyle>
            <a:lvl1pPr marL="0" marR="0" indent="0" algn="l"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0" i="0">
                <a:solidFill>
                  <a:schemeClr val="accent6"/>
                </a:solidFill>
                <a:latin typeface="Community Light" panose="02000303040000020003" pitchFamily="2" charset="0"/>
              </a:defRPr>
            </a:lvl1pPr>
            <a:lvl2pPr>
              <a:defRPr sz="4800"/>
            </a:lvl2pPr>
            <a:lvl3pPr>
              <a:defRPr sz="4800"/>
            </a:lvl3pPr>
            <a:lvl4pPr>
              <a:defRPr sz="4800"/>
            </a:lvl4pPr>
            <a:lvl5pPr>
              <a:defRPr sz="4800"/>
            </a:lvl5pPr>
          </a:lstStyle>
          <a:p>
            <a:pPr marL="0" marR="0" lvl="0" indent="0" algn="l" defTabSz="1828800" rtl="0" eaLnBrk="1" fontAlgn="auto" latinLnBrk="0" hangingPunct="1">
              <a:lnSpc>
                <a:spcPct val="100000"/>
              </a:lnSpc>
              <a:spcBef>
                <a:spcPts val="2000"/>
              </a:spcBef>
              <a:spcAft>
                <a:spcPts val="0"/>
              </a:spcAft>
              <a:buClrTx/>
              <a:buSzTx/>
              <a:buFont typeface="Arial" panose="020B0604020202020204" pitchFamily="34" charset="0"/>
              <a:buNone/>
              <a:tabLst/>
              <a:defRPr/>
            </a:pPr>
            <a:r>
              <a:rPr lang="en-US"/>
              <a:t>Enter a description here two or three lines</a:t>
            </a:r>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9246653" y="1930256"/>
            <a:ext cx="5775731" cy="1266825"/>
          </a:xfrm>
        </p:spPr>
        <p:txBody>
          <a:bodyPr>
            <a:normAutofit/>
          </a:bodyPr>
          <a:lstStyle>
            <a:lvl1pPr marL="0" indent="0">
              <a:buNone/>
              <a:defRPr sz="4400">
                <a:solidFill>
                  <a:schemeClr val="tx1"/>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9296941" y="3304226"/>
            <a:ext cx="5725443" cy="6439181"/>
          </a:xfrm>
        </p:spPr>
        <p:txBody>
          <a:bodyPr>
            <a:normAutofit/>
          </a:bodyPr>
          <a:lstStyle>
            <a:lvl1pPr marL="571500" indent="-571500">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6454092" y="1930256"/>
            <a:ext cx="5775731" cy="1266825"/>
          </a:xfrm>
        </p:spPr>
        <p:txBody>
          <a:bodyPr>
            <a:normAutofit/>
          </a:bodyPr>
          <a:lstStyle>
            <a:lvl1pPr marL="0" indent="0">
              <a:buNone/>
              <a:defRPr sz="4400">
                <a:solidFill>
                  <a:schemeClr val="tx1"/>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6504380" y="3304226"/>
            <a:ext cx="5725443" cy="6439181"/>
          </a:xfrm>
        </p:spPr>
        <p:txBody>
          <a:bodyPr>
            <a:normAutofit/>
          </a:bodyPr>
          <a:lstStyle>
            <a:lvl1pPr marL="571500" indent="-571500">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18" name="Folded Corner 17">
            <a:extLst>
              <a:ext uri="{FF2B5EF4-FFF2-40B4-BE49-F238E27FC236}">
                <a16:creationId xmlns:a16="http://schemas.microsoft.com/office/drawing/2014/main" id="{5E8BF074-F1AE-C14E-BD27-EEBF6B5D4F00}"/>
              </a:ext>
              <a:ext uri="{C183D7F6-B498-43B3-948B-1728B52AA6E4}">
                <adec:decorative xmlns:adec="http://schemas.microsoft.com/office/drawing/2017/decorative" val="1"/>
              </a:ext>
            </a:extLst>
          </p:cNvPr>
          <p:cNvSpPr/>
          <p:nvPr/>
        </p:nvSpPr>
        <p:spPr>
          <a:xfrm>
            <a:off x="76200" y="-2514600"/>
            <a:ext cx="97551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fr-FR" sz="2400" b="1">
                <a:solidFill>
                  <a:schemeClr val="tx1"/>
                </a:solidFill>
                <a:latin typeface="Source Sans Pro" charset="0"/>
                <a:ea typeface="Source Sans Pro" charset="0"/>
                <a:cs typeface="Arial" panose="020B0604020202020204" pitchFamily="34" charset="0"/>
              </a:rPr>
              <a:t>Purpose of Layout</a:t>
            </a:r>
            <a:r>
              <a:rPr lang="fr-FR" sz="2400">
                <a:solidFill>
                  <a:schemeClr val="tx1"/>
                </a:solidFill>
                <a:latin typeface="Source Sans Pro" charset="0"/>
                <a:ea typeface="Source Sans Pro" charset="0"/>
                <a:cs typeface="Arial" panose="020B0604020202020204" pitchFamily="34" charset="0"/>
              </a:rPr>
              <a:t>: This text layout is for expanding upon 2 main points with a additional titles and descriptor</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fr-FR" sz="2400" b="1">
                <a:solidFill>
                  <a:schemeClr val="tx1"/>
                </a:solidFill>
                <a:latin typeface="Source Sans Pro" charset="0"/>
                <a:ea typeface="Source Sans Pro" charset="0"/>
                <a:cs typeface="Arial" panose="020B0604020202020204" pitchFamily="34" charset="0"/>
              </a:rPr>
              <a:t>Tip</a:t>
            </a:r>
            <a:r>
              <a:rPr lang="fr-FR"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544862120"/>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rge image titles date">
    <p:bg>
      <p:bgPr>
        <a:solidFill>
          <a:srgbClr val="FEFA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1D46A6-2584-BE40-BCCB-20FF07471692}"/>
              </a:ext>
            </a:extLst>
          </p:cNvPr>
          <p:cNvSpPr>
            <a:spLocks noGrp="1"/>
          </p:cNvSpPr>
          <p:nvPr>
            <p:ph type="title" hasCustomPrompt="1"/>
          </p:nvPr>
        </p:nvSpPr>
        <p:spPr>
          <a:xfrm>
            <a:off x="10369033" y="2796267"/>
            <a:ext cx="11119367" cy="4384234"/>
          </a:xfrm>
          <a:noFill/>
        </p:spPr>
        <p:txBody>
          <a:bodyPr vert="horz" lIns="0" tIns="45720" rIns="0" bIns="45720" rtlCol="0" anchor="b" anchorCtr="0">
            <a:noAutofit/>
          </a:bodyPr>
          <a:lstStyle>
            <a:lvl1pPr algn="l">
              <a:lnSpc>
                <a:spcPts val="9600"/>
              </a:lnSpc>
              <a:defRPr lang="en-US" sz="9600">
                <a:solidFill>
                  <a:schemeClr val="accent2"/>
                </a:solidFill>
                <a:ea typeface="+mn-ea"/>
                <a:cs typeface="+mn-cs"/>
              </a:defRPr>
            </a:lvl1pPr>
          </a:lstStyle>
          <a:p>
            <a:pPr algn="l"/>
            <a:r>
              <a:rPr lang="en-US"/>
              <a:t>Enter a big idea or statement here of no more than two lines</a:t>
            </a:r>
          </a:p>
        </p:txBody>
      </p:sp>
      <p:sp>
        <p:nvSpPr>
          <p:cNvPr id="10" name="Text Placeholder 9">
            <a:extLst>
              <a:ext uri="{FF2B5EF4-FFF2-40B4-BE49-F238E27FC236}">
                <a16:creationId xmlns:a16="http://schemas.microsoft.com/office/drawing/2014/main" id="{0DAED64C-ED7B-1E46-947A-D03F95419394}"/>
              </a:ext>
            </a:extLst>
          </p:cNvPr>
          <p:cNvSpPr>
            <a:spLocks noGrp="1"/>
          </p:cNvSpPr>
          <p:nvPr>
            <p:ph type="body" sz="quarter" idx="13" hasCustomPrompt="1"/>
          </p:nvPr>
        </p:nvSpPr>
        <p:spPr>
          <a:xfrm>
            <a:off x="10369033" y="7820603"/>
            <a:ext cx="6919507" cy="2041525"/>
          </a:xfrm>
        </p:spPr>
        <p:txBody>
          <a:bodyPr>
            <a:noAutofit/>
          </a:bodyPr>
          <a:lstStyle>
            <a:lvl1pPr marL="0" indent="0">
              <a:buFontTx/>
              <a:buNone/>
              <a:defRPr sz="5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or name or person being quoted here</a:t>
            </a:r>
          </a:p>
        </p:txBody>
      </p:sp>
      <p:sp>
        <p:nvSpPr>
          <p:cNvPr id="11" name="Text Placeholder 9">
            <a:extLst>
              <a:ext uri="{FF2B5EF4-FFF2-40B4-BE49-F238E27FC236}">
                <a16:creationId xmlns:a16="http://schemas.microsoft.com/office/drawing/2014/main" id="{EC0877E4-E691-4A4E-95F7-04A179B81720}"/>
              </a:ext>
            </a:extLst>
          </p:cNvPr>
          <p:cNvSpPr>
            <a:spLocks noGrp="1"/>
          </p:cNvSpPr>
          <p:nvPr>
            <p:ph type="body" sz="quarter" idx="14" hasCustomPrompt="1"/>
          </p:nvPr>
        </p:nvSpPr>
        <p:spPr>
          <a:xfrm>
            <a:off x="10369033" y="9985635"/>
            <a:ext cx="6637991" cy="683620"/>
          </a:xfrm>
        </p:spPr>
        <p:txBody>
          <a:bodyPr anchor="t" anchorCtr="0">
            <a:noAutofit/>
          </a:bodyPr>
          <a:lstStyle>
            <a:lvl1pPr marL="0" indent="0">
              <a:buFontTx/>
              <a:buNone/>
              <a:defRPr sz="36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title or date here</a:t>
            </a:r>
          </a:p>
        </p:txBody>
      </p:sp>
      <p:sp>
        <p:nvSpPr>
          <p:cNvPr id="6" name="Picture Placeholder 5">
            <a:extLst>
              <a:ext uri="{FF2B5EF4-FFF2-40B4-BE49-F238E27FC236}">
                <a16:creationId xmlns:a16="http://schemas.microsoft.com/office/drawing/2014/main" id="{CE605FF5-BAD4-C64B-985B-205C7CF950E0}"/>
              </a:ext>
              <a:ext uri="{C183D7F6-B498-43B3-948B-1728B52AA6E4}">
                <adec:decorative xmlns:adec="http://schemas.microsoft.com/office/drawing/2017/decorative" val="1"/>
              </a:ext>
            </a:extLst>
          </p:cNvPr>
          <p:cNvSpPr>
            <a:spLocks noGrp="1"/>
          </p:cNvSpPr>
          <p:nvPr>
            <p:ph type="pic" sz="quarter" idx="11" hasCustomPrompt="1"/>
          </p:nvPr>
        </p:nvSpPr>
        <p:spPr>
          <a:xfrm>
            <a:off x="-6585692" y="-1478848"/>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a:lvl1pPr>
          </a:lstStyle>
          <a:p>
            <a:r>
              <a:rPr lang="en-US"/>
              <a:t>Drag and drop</a:t>
            </a:r>
          </a:p>
          <a:p>
            <a:r>
              <a:rPr lang="en-US"/>
              <a:t>image here</a:t>
            </a:r>
          </a:p>
        </p:txBody>
      </p:sp>
      <p:sp>
        <p:nvSpPr>
          <p:cNvPr id="7" name="Folded Corner 6">
            <a:extLst>
              <a:ext uri="{FF2B5EF4-FFF2-40B4-BE49-F238E27FC236}">
                <a16:creationId xmlns:a16="http://schemas.microsoft.com/office/drawing/2014/main" id="{665B33F3-87B0-314B-B77D-8F10219A9E3D}"/>
              </a:ext>
              <a:ext uri="{C183D7F6-B498-43B3-948B-1728B52AA6E4}">
                <adec:decorative xmlns:adec="http://schemas.microsoft.com/office/drawing/2017/decorative" val="1"/>
              </a:ext>
            </a:extLst>
          </p:cNvPr>
          <p:cNvSpPr/>
          <p:nvPr userDrawn="1"/>
        </p:nvSpPr>
        <p:spPr>
          <a:xfrm>
            <a:off x="-1" y="-1752600"/>
            <a:ext cx="8764587" cy="13716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has visual impact with the large image and dramatic typography. For a quote or statement.</a:t>
            </a:r>
          </a:p>
        </p:txBody>
      </p:sp>
      <p:pic>
        <p:nvPicPr>
          <p:cNvPr id="8" name="Logo">
            <a:extLst>
              <a:ext uri="{FF2B5EF4-FFF2-40B4-BE49-F238E27FC236}">
                <a16:creationId xmlns:a16="http://schemas.microsoft.com/office/drawing/2014/main" id="{C49E4E25-3F61-FA4C-B37D-3E2D88464A3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Tree>
    <p:extLst>
      <p:ext uri="{BB962C8B-B14F-4D97-AF65-F5344CB8AC3E}">
        <p14:creationId xmlns:p14="http://schemas.microsoft.com/office/powerpoint/2010/main" val="3436313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tle 4 points">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62C1A7CD-F849-0844-BD28-38AC3DDF3A43}"/>
              </a:ext>
              <a:ext uri="{C183D7F6-B498-43B3-948B-1728B52AA6E4}">
                <adec:decorative xmlns:adec="http://schemas.microsoft.com/office/drawing/2017/decorative" val="1"/>
              </a:ext>
            </a:extLst>
          </p:cNvPr>
          <p:cNvSpPr>
            <a:spLocks noGrp="1"/>
          </p:cNvSpPr>
          <p:nvPr>
            <p:ph type="pic" sz="quarter" idx="10" hasCustomPrompt="1"/>
          </p:nvPr>
        </p:nvSpPr>
        <p:spPr>
          <a:xfrm>
            <a:off x="1" y="0"/>
            <a:ext cx="121935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Tree>
    <p:extLst>
      <p:ext uri="{BB962C8B-B14F-4D97-AF65-F5344CB8AC3E}">
        <p14:creationId xmlns:p14="http://schemas.microsoft.com/office/powerpoint/2010/main" val="25423166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tle bullets">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5CB4F954-B90A-E846-B70B-8E24C346971F}"/>
              </a:ext>
            </a:extLst>
          </p:cNvPr>
          <p:cNvSpPr>
            <a:spLocks noGrp="1"/>
          </p:cNvSpPr>
          <p:nvPr>
            <p:ph type="title" hasCustomPrompt="1"/>
          </p:nvPr>
        </p:nvSpPr>
        <p:spPr>
          <a:xfrm>
            <a:off x="13192021" y="1395663"/>
            <a:ext cx="9616227" cy="1018559"/>
          </a:xfrm>
          <a:prstGeom prst="rect">
            <a:avLst/>
          </a:prstGeom>
        </p:spPr>
        <p:txBody>
          <a:bodyPr vert="horz" lIns="91440" tIns="45720" rIns="91440" bIns="45720" rtlCol="0" anchor="b">
            <a:normAutofit/>
          </a:bodyPr>
          <a:lstStyle/>
          <a:p>
            <a:r>
              <a:rPr lang="en-US"/>
              <a:t>Enter slide title here</a:t>
            </a:r>
          </a:p>
        </p:txBody>
      </p:sp>
      <p:sp>
        <p:nvSpPr>
          <p:cNvPr id="6" name="Text Placeholder 2">
            <a:extLst>
              <a:ext uri="{FF2B5EF4-FFF2-40B4-BE49-F238E27FC236}">
                <a16:creationId xmlns:a16="http://schemas.microsoft.com/office/drawing/2014/main" id="{DF3DEA81-C063-734A-AED1-D97D34B8DBA3}"/>
              </a:ext>
            </a:extLst>
          </p:cNvPr>
          <p:cNvSpPr>
            <a:spLocks noGrp="1"/>
          </p:cNvSpPr>
          <p:nvPr>
            <p:ph idx="11" hasCustomPrompt="1"/>
          </p:nvPr>
        </p:nvSpPr>
        <p:spPr>
          <a:xfrm>
            <a:off x="13192021" y="3229222"/>
            <a:ext cx="9616227" cy="8702676"/>
          </a:xfrm>
          <a:prstGeom prst="rect">
            <a:avLst/>
          </a:prstGeom>
          <a:solidFill>
            <a:schemeClr val="bg1"/>
          </a:solidFill>
        </p:spPr>
        <p:txBody>
          <a:bodyPr vert="horz" lIns="91440" tIns="45720" rIns="91440" bIns="45720" rtlCol="0">
            <a:normAutofit/>
          </a:bodyPr>
          <a:lstStyle>
            <a:lvl1pPr marL="685800" indent="-685800">
              <a:buClr>
                <a:schemeClr val="bg2"/>
              </a:buClr>
              <a:buFont typeface="Arial" panose="020B0604020202020204" pitchFamily="34" charset="0"/>
              <a:buChar char="•"/>
              <a:defRPr sz="5600" b="0" i="0" baseline="0">
                <a:latin typeface="Community Light" panose="02000303040000020003" pitchFamily="2" charset="0"/>
              </a:defRPr>
            </a:lvl1pPr>
            <a:lvl2pPr marL="1600200" indent="-685800">
              <a:buClr>
                <a:schemeClr val="bg2"/>
              </a:buClr>
              <a:buFont typeface="Arial" panose="020B0604020202020204" pitchFamily="34" charset="0"/>
              <a:buChar char="•"/>
              <a:defRPr sz="4800" b="0" i="0" baseline="0">
                <a:latin typeface="Community Light" panose="02000303040000020003" pitchFamily="2" charset="0"/>
              </a:defRPr>
            </a:lvl2pPr>
            <a:lvl3pPr marL="2400300" indent="-571500">
              <a:buClr>
                <a:schemeClr val="bg2"/>
              </a:buClr>
              <a:buFont typeface="Arial" panose="020B0604020202020204" pitchFamily="34" charset="0"/>
              <a:buChar char="•"/>
              <a:defRPr sz="4000" b="0" i="0" baseline="0">
                <a:latin typeface="Community Light" panose="02000303040000020003" pitchFamily="2" charset="0"/>
              </a:defRPr>
            </a:lvl3pPr>
            <a:lvl4pPr marL="3314700" indent="-571500">
              <a:buClr>
                <a:schemeClr val="bg2"/>
              </a:buClr>
              <a:buFont typeface="Arial" panose="020B0604020202020204" pitchFamily="34" charset="0"/>
              <a:buChar char="•"/>
              <a:defRPr b="0" i="0" baseline="0">
                <a:latin typeface="Community Light" panose="02000303040000020003" pitchFamily="2" charset="0"/>
              </a:defRPr>
            </a:lvl4pPr>
            <a:lvl5pPr marL="4229100" indent="-571500">
              <a:buClr>
                <a:schemeClr val="bg2"/>
              </a:buClr>
              <a:buFont typeface="Arial" panose="020B0604020202020204" pitchFamily="34" charset="0"/>
              <a:buChar char="•"/>
              <a:defRPr b="0" i="0" baseline="0">
                <a:latin typeface="Community Light" panose="02000303040000020003" pitchFamily="2"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5">
            <a:extLst>
              <a:ext uri="{FF2B5EF4-FFF2-40B4-BE49-F238E27FC236}">
                <a16:creationId xmlns:a16="http://schemas.microsoft.com/office/drawing/2014/main" id="{62C1A7CD-F849-0844-BD28-38AC3DDF3A43}"/>
              </a:ext>
              <a:ext uri="{C183D7F6-B498-43B3-948B-1728B52AA6E4}">
                <adec:decorative xmlns:adec="http://schemas.microsoft.com/office/drawing/2017/decorative" val="1"/>
              </a:ext>
            </a:extLst>
          </p:cNvPr>
          <p:cNvSpPr>
            <a:spLocks noGrp="1"/>
          </p:cNvSpPr>
          <p:nvPr>
            <p:ph type="pic" sz="quarter" idx="10" hasCustomPrompt="1"/>
          </p:nvPr>
        </p:nvSpPr>
        <p:spPr>
          <a:xfrm>
            <a:off x="1" y="0"/>
            <a:ext cx="121935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5" name="Folded Corner 4">
            <a:extLst>
              <a:ext uri="{FF2B5EF4-FFF2-40B4-BE49-F238E27FC236}">
                <a16:creationId xmlns:a16="http://schemas.microsoft.com/office/drawing/2014/main" id="{BD348F6D-E344-E64C-8C1D-3F1EAE36E17B}"/>
              </a:ext>
              <a:ext uri="{C183D7F6-B498-43B3-948B-1728B52AA6E4}">
                <adec:decorative xmlns:adec="http://schemas.microsoft.com/office/drawing/2017/decorative" val="1"/>
              </a:ext>
            </a:extLst>
          </p:cNvPr>
          <p:cNvSpPr/>
          <p:nvPr userDrawn="1"/>
        </p:nvSpPr>
        <p:spPr>
          <a:xfrm>
            <a:off x="0" y="-2438401"/>
            <a:ext cx="14250987"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cascading supporting points. Large image flush left.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702319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tl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03BE-8593-614C-8193-6A6195BDDD25}"/>
              </a:ext>
            </a:extLst>
          </p:cNvPr>
          <p:cNvSpPr>
            <a:spLocks noGrp="1"/>
          </p:cNvSpPr>
          <p:nvPr>
            <p:ph type="title" hasCustomPrompt="1"/>
          </p:nvPr>
        </p:nvSpPr>
        <p:spPr>
          <a:xfrm>
            <a:off x="12385676" y="4345697"/>
            <a:ext cx="8719665" cy="2585034"/>
          </a:xfrm>
          <a:noFill/>
        </p:spPr>
        <p:txBody>
          <a:bodyPr vert="horz" lIns="0" tIns="45720" rIns="0" bIns="45720" rtlCol="0" anchor="b" anchorCtr="0">
            <a:noAutofit/>
          </a:bodyPr>
          <a:lstStyle>
            <a:lvl1pPr>
              <a:defRPr lang="en-US" sz="8800" dirty="0">
                <a:ea typeface="+mn-ea"/>
                <a:cs typeface="+mn-cs"/>
              </a:defRPr>
            </a:lvl1pPr>
          </a:lstStyle>
          <a:p>
            <a:pPr lvl="0"/>
            <a:r>
              <a:rPr lang="en-US"/>
              <a:t>Enter slide title here in two lines</a:t>
            </a:r>
          </a:p>
        </p:txBody>
      </p:sp>
      <p:sp>
        <p:nvSpPr>
          <p:cNvPr id="6" name="Text Placeholder 17">
            <a:extLst>
              <a:ext uri="{FF2B5EF4-FFF2-40B4-BE49-F238E27FC236}">
                <a16:creationId xmlns:a16="http://schemas.microsoft.com/office/drawing/2014/main" id="{05E13DE4-2BFF-254C-B2EE-0DDF05CA5B94}"/>
              </a:ext>
            </a:extLst>
          </p:cNvPr>
          <p:cNvSpPr>
            <a:spLocks noGrp="1"/>
          </p:cNvSpPr>
          <p:nvPr>
            <p:ph type="body" sz="quarter" idx="13" hasCustomPrompt="1"/>
          </p:nvPr>
        </p:nvSpPr>
        <p:spPr>
          <a:xfrm>
            <a:off x="12385676" y="6980501"/>
            <a:ext cx="8749979" cy="2620699"/>
          </a:xfrm>
        </p:spPr>
        <p:txBody>
          <a:bodyPr>
            <a:normAutofit/>
          </a:bodyPr>
          <a:lstStyle>
            <a:lvl1pPr marL="0" indent="0">
              <a:lnSpc>
                <a:spcPts val="5760"/>
              </a:lnSpc>
              <a:buFontTx/>
              <a:buNone/>
              <a:defRPr sz="48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up to three lines</a:t>
            </a:r>
          </a:p>
        </p:txBody>
      </p:sp>
      <p:sp>
        <p:nvSpPr>
          <p:cNvPr id="9" name="Picture Placeholder 7">
            <a:extLst>
              <a:ext uri="{FF2B5EF4-FFF2-40B4-BE49-F238E27FC236}">
                <a16:creationId xmlns:a16="http://schemas.microsoft.com/office/drawing/2014/main" id="{3092DEDE-4211-354D-90F0-DF7243317EF0}"/>
              </a:ext>
              <a:ext uri="{C183D7F6-B498-43B3-948B-1728B52AA6E4}">
                <adec:decorative xmlns:adec="http://schemas.microsoft.com/office/drawing/2017/decorative" val="1"/>
              </a:ext>
            </a:extLst>
          </p:cNvPr>
          <p:cNvSpPr>
            <a:spLocks noGrp="1"/>
          </p:cNvSpPr>
          <p:nvPr>
            <p:ph type="pic" sz="quarter" idx="10" hasCustomPrompt="1"/>
          </p:nvPr>
        </p:nvSpPr>
        <p:spPr>
          <a:xfrm>
            <a:off x="0" y="0"/>
            <a:ext cx="8231186"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8" name="Folded Corner 7">
            <a:extLst>
              <a:ext uri="{FF2B5EF4-FFF2-40B4-BE49-F238E27FC236}">
                <a16:creationId xmlns:a16="http://schemas.microsoft.com/office/drawing/2014/main" id="{A7F202DC-F5AC-9047-AC72-74DF876A8E30}"/>
              </a:ext>
              <a:ext uri="{C183D7F6-B498-43B3-948B-1728B52AA6E4}">
                <adec:decorative xmlns:adec="http://schemas.microsoft.com/office/drawing/2017/decorative" val="1"/>
              </a:ext>
            </a:extLst>
          </p:cNvPr>
          <p:cNvSpPr/>
          <p:nvPr userDrawn="1"/>
        </p:nvSpPr>
        <p:spPr>
          <a:xfrm>
            <a:off x="0" y="-2133600"/>
            <a:ext cx="14708187" cy="17341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four supporting points. Medium portrait image flush left.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571073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tle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198757-C009-324C-9496-C58C44507E94}"/>
              </a:ext>
            </a:extLst>
          </p:cNvPr>
          <p:cNvSpPr>
            <a:spLocks noGrp="1"/>
          </p:cNvSpPr>
          <p:nvPr>
            <p:ph type="title" hasCustomPrompt="1"/>
          </p:nvPr>
        </p:nvSpPr>
        <p:spPr>
          <a:xfrm>
            <a:off x="3719226" y="4423719"/>
            <a:ext cx="8736385" cy="2708601"/>
          </a:xfrm>
          <a:noFill/>
        </p:spPr>
        <p:txBody>
          <a:bodyPr vert="horz" lIns="0" tIns="45720" rIns="0" bIns="45720" rtlCol="0" anchor="b" anchorCtr="0">
            <a:noAutofit/>
          </a:bodyPr>
          <a:lstStyle>
            <a:lvl1pPr>
              <a:defRPr lang="en-US" sz="9600">
                <a:ea typeface="+mn-ea"/>
                <a:cs typeface="+mn-cs"/>
              </a:defRPr>
            </a:lvl1pPr>
          </a:lstStyle>
          <a:p>
            <a:pPr marL="0" lvl="0" indent="0">
              <a:spcBef>
                <a:spcPts val="2000"/>
              </a:spcBef>
              <a:buFontTx/>
            </a:pPr>
            <a:r>
              <a:rPr lang="en-US"/>
              <a:t>Enter slide title here in two lines</a:t>
            </a:r>
          </a:p>
        </p:txBody>
      </p:sp>
      <p:sp>
        <p:nvSpPr>
          <p:cNvPr id="4" name="Text Placeholder 17">
            <a:extLst>
              <a:ext uri="{FF2B5EF4-FFF2-40B4-BE49-F238E27FC236}">
                <a16:creationId xmlns:a16="http://schemas.microsoft.com/office/drawing/2014/main" id="{AC472DD5-8B8D-534D-BA98-CC2816B17ED2}"/>
              </a:ext>
            </a:extLst>
          </p:cNvPr>
          <p:cNvSpPr>
            <a:spLocks noGrp="1"/>
          </p:cNvSpPr>
          <p:nvPr>
            <p:ph type="body" sz="quarter" idx="13" hasCustomPrompt="1"/>
          </p:nvPr>
        </p:nvSpPr>
        <p:spPr>
          <a:xfrm>
            <a:off x="3719226" y="7116776"/>
            <a:ext cx="8749979" cy="2620699"/>
          </a:xfrm>
        </p:spPr>
        <p:txBody>
          <a:bodyPr>
            <a:normAutofit/>
          </a:bodyPr>
          <a:lstStyle>
            <a:lvl1pPr marL="0" indent="0">
              <a:lnSpc>
                <a:spcPts val="5760"/>
              </a:lnSpc>
              <a:buFontTx/>
              <a:buNone/>
              <a:defRPr sz="48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a:t>
            </a:r>
          </a:p>
        </p:txBody>
      </p:sp>
      <p:sp>
        <p:nvSpPr>
          <p:cNvPr id="9" name="Picture Placeholder 7">
            <a:extLst>
              <a:ext uri="{FF2B5EF4-FFF2-40B4-BE49-F238E27FC236}">
                <a16:creationId xmlns:a16="http://schemas.microsoft.com/office/drawing/2014/main" id="{3092DEDE-4211-354D-90F0-DF7243317EF0}"/>
              </a:ext>
              <a:ext uri="{C183D7F6-B498-43B3-948B-1728B52AA6E4}">
                <adec:decorative xmlns:adec="http://schemas.microsoft.com/office/drawing/2017/decorative" val="1"/>
              </a:ext>
            </a:extLst>
          </p:cNvPr>
          <p:cNvSpPr>
            <a:spLocks noGrp="1"/>
          </p:cNvSpPr>
          <p:nvPr>
            <p:ph type="pic" sz="quarter" idx="10" hasCustomPrompt="1"/>
          </p:nvPr>
        </p:nvSpPr>
        <p:spPr>
          <a:xfrm>
            <a:off x="16155988" y="0"/>
            <a:ext cx="8231186"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7" name="Folded Corner 6">
            <a:extLst>
              <a:ext uri="{FF2B5EF4-FFF2-40B4-BE49-F238E27FC236}">
                <a16:creationId xmlns:a16="http://schemas.microsoft.com/office/drawing/2014/main" id="{4E9082C6-1587-E44D-9855-D4709138090F}"/>
              </a:ext>
              <a:ext uri="{C183D7F6-B498-43B3-948B-1728B52AA6E4}">
                <adec:decorative xmlns:adec="http://schemas.microsoft.com/office/drawing/2017/decorative" val="1"/>
              </a:ext>
            </a:extLst>
          </p:cNvPr>
          <p:cNvSpPr/>
          <p:nvPr userDrawn="1"/>
        </p:nvSpPr>
        <p:spPr>
          <a:xfrm>
            <a:off x="0" y="-2057400"/>
            <a:ext cx="14936787" cy="17341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four supporting points. Medium portrait image flush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848075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arge image title 1">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1982B07-7307-0A4F-97BE-09EF37DB0CC0}"/>
              </a:ext>
            </a:extLst>
          </p:cNvPr>
          <p:cNvSpPr>
            <a:spLocks noGrp="1"/>
          </p:cNvSpPr>
          <p:nvPr>
            <p:ph type="title" hasCustomPrompt="1"/>
          </p:nvPr>
        </p:nvSpPr>
        <p:spPr>
          <a:xfrm>
            <a:off x="16155987" y="3248640"/>
            <a:ext cx="6932613" cy="2923559"/>
          </a:xfrm>
          <a:prstGeom prst="rect">
            <a:avLst/>
          </a:prstGeom>
        </p:spPr>
        <p:txBody>
          <a:bodyPr vert="horz" lIns="0" tIns="45720" rIns="0" bIns="0" rtlCol="0" anchor="b" anchorCtr="0">
            <a:noAutofit/>
          </a:bodyPr>
          <a:lstStyle>
            <a:lvl1pPr>
              <a:lnSpc>
                <a:spcPct val="80000"/>
              </a:lnSpc>
              <a:defRPr sz="6600"/>
            </a:lvl1pPr>
          </a:lstStyle>
          <a:p>
            <a:r>
              <a:rPr lang="en-US"/>
              <a:t>Enter slide title here in two lines</a:t>
            </a:r>
          </a:p>
        </p:txBody>
      </p:sp>
      <p:sp>
        <p:nvSpPr>
          <p:cNvPr id="3" name="Text Placeholder 2">
            <a:extLst>
              <a:ext uri="{FF2B5EF4-FFF2-40B4-BE49-F238E27FC236}">
                <a16:creationId xmlns:a16="http://schemas.microsoft.com/office/drawing/2014/main" id="{A69B809B-D886-404A-9732-21B4C60A4A66}"/>
              </a:ext>
            </a:extLst>
          </p:cNvPr>
          <p:cNvSpPr>
            <a:spLocks noGrp="1"/>
          </p:cNvSpPr>
          <p:nvPr>
            <p:ph type="body" sz="quarter" idx="12" hasCustomPrompt="1"/>
          </p:nvPr>
        </p:nvSpPr>
        <p:spPr>
          <a:xfrm>
            <a:off x="16208375" y="6533454"/>
            <a:ext cx="6577014" cy="4014802"/>
          </a:xfrm>
        </p:spPr>
        <p:txBody>
          <a:bodyPr>
            <a:noAutofit/>
          </a:bodyPr>
          <a:lstStyle>
            <a:lvl1pPr>
              <a:lnSpc>
                <a:spcPts val="5760"/>
              </a:lnSpc>
              <a:defRPr sz="4400">
                <a:solidFill>
                  <a:schemeClr val="accent6"/>
                </a:solidFill>
              </a:defRPr>
            </a:lvl1pPr>
          </a:lstStyle>
          <a:p>
            <a:pPr lvl="0"/>
            <a:r>
              <a:rPr lang="en-US"/>
              <a:t>Lorem ipsum dolor sit </a:t>
            </a:r>
            <a:r>
              <a:rPr lang="en-US" err="1"/>
              <a:t>amet</a:t>
            </a:r>
            <a:r>
              <a:rPr lang="en-US"/>
              <a:t> </a:t>
            </a:r>
            <a:r>
              <a:rPr lang="en-US" err="1"/>
              <a:t>fuga</a:t>
            </a:r>
            <a:r>
              <a:rPr lang="en-US"/>
              <a:t> sed </a:t>
            </a:r>
            <a:r>
              <a:rPr lang="en-US" err="1"/>
              <a:t>amet</a:t>
            </a:r>
            <a:r>
              <a:rPr lang="en-US"/>
              <a:t> </a:t>
            </a:r>
            <a:r>
              <a:rPr lang="en-US" err="1"/>
              <a:t>possimus</a:t>
            </a:r>
            <a:r>
              <a:rPr lang="en-US"/>
              <a:t> </a:t>
            </a:r>
            <a:r>
              <a:rPr lang="en-US" err="1"/>
              <a:t>fuga</a:t>
            </a:r>
            <a:r>
              <a:rPr lang="en-US"/>
              <a:t>. non </a:t>
            </a:r>
            <a:r>
              <a:rPr lang="en-US" err="1"/>
              <a:t>sibi</a:t>
            </a:r>
            <a:r>
              <a:rPr lang="en-US"/>
              <a:t> </a:t>
            </a:r>
            <a:r>
              <a:rPr lang="en-US" err="1"/>
              <a:t>aut</a:t>
            </a:r>
            <a:r>
              <a:rPr lang="en-US"/>
              <a:t> id </a:t>
            </a:r>
            <a:r>
              <a:rPr lang="en-US" err="1"/>
              <a:t>unum</a:t>
            </a:r>
            <a:r>
              <a:rPr lang="en-US"/>
              <a:t>. </a:t>
            </a:r>
            <a:r>
              <a:rPr lang="en-US" err="1"/>
              <a:t>quibusdam</a:t>
            </a:r>
            <a:r>
              <a:rPr lang="en-US"/>
              <a:t> </a:t>
            </a:r>
            <a:r>
              <a:rPr lang="en-US" err="1"/>
              <a:t>officii</a:t>
            </a:r>
            <a:r>
              <a:rPr lang="en-US"/>
              <a:t> </a:t>
            </a:r>
            <a:r>
              <a:rPr lang="en-US" err="1"/>
              <a:t>voluptatem</a:t>
            </a:r>
            <a:endParaRPr lang="en-US"/>
          </a:p>
        </p:txBody>
      </p:sp>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0" y="0"/>
            <a:ext cx="15508288"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8" name="Folded Corner 7">
            <a:extLst>
              <a:ext uri="{FF2B5EF4-FFF2-40B4-BE49-F238E27FC236}">
                <a16:creationId xmlns:a16="http://schemas.microsoft.com/office/drawing/2014/main" id="{AE46AC47-1500-3B47-80E2-C875EE7DFA66}"/>
              </a:ext>
              <a:ext uri="{C183D7F6-B498-43B3-948B-1728B52AA6E4}">
                <adec:decorative xmlns:adec="http://schemas.microsoft.com/office/drawing/2017/decorative" val="1"/>
              </a:ext>
            </a:extLst>
          </p:cNvPr>
          <p:cNvSpPr/>
          <p:nvPr userDrawn="1"/>
        </p:nvSpPr>
        <p:spPr>
          <a:xfrm>
            <a:off x="0" y="-2057400"/>
            <a:ext cx="13793787" cy="16579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Large landscape image flush left.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fr-FR"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fr-FR"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895521819"/>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0" Type="http://schemas.openxmlformats.org/officeDocument/2006/relationships/theme" Target="../theme/theme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3" Type="http://schemas.openxmlformats.org/officeDocument/2006/relationships/slideLayout" Target="../slideLayouts/slideLayout192.xml"/><Relationship Id="rId21" Type="http://schemas.openxmlformats.org/officeDocument/2006/relationships/slideLayout" Target="../slideLayouts/slideLayout210.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slideLayout" Target="../slideLayouts/slideLayout209.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24" Type="http://schemas.openxmlformats.org/officeDocument/2006/relationships/theme" Target="../theme/theme2.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23" Type="http://schemas.openxmlformats.org/officeDocument/2006/relationships/slideLayout" Target="../slideLayouts/slideLayout212.xml"/><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slideLayout" Target="../slideLayouts/slideLayout2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3" Type="http://schemas.openxmlformats.org/officeDocument/2006/relationships/slideLayout" Target="../slideLayouts/slideLayout215.xml"/><Relationship Id="rId21" Type="http://schemas.openxmlformats.org/officeDocument/2006/relationships/slideLayout" Target="../slideLayouts/slideLayout233.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theme" Target="../theme/theme3.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18" Type="http://schemas.openxmlformats.org/officeDocument/2006/relationships/slideLayout" Target="../slideLayouts/slideLayout253.xml"/><Relationship Id="rId3" Type="http://schemas.openxmlformats.org/officeDocument/2006/relationships/slideLayout" Target="../slideLayouts/slideLayout238.xml"/><Relationship Id="rId21" Type="http://schemas.openxmlformats.org/officeDocument/2006/relationships/slideLayout" Target="../slideLayouts/slideLayout256.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slideLayout" Target="../slideLayouts/slideLayout252.xml"/><Relationship Id="rId2" Type="http://schemas.openxmlformats.org/officeDocument/2006/relationships/slideLayout" Target="../slideLayouts/slideLayout237.xml"/><Relationship Id="rId16" Type="http://schemas.openxmlformats.org/officeDocument/2006/relationships/slideLayout" Target="../slideLayouts/slideLayout251.xml"/><Relationship Id="rId20" Type="http://schemas.openxmlformats.org/officeDocument/2006/relationships/slideLayout" Target="../slideLayouts/slideLayout255.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24" Type="http://schemas.openxmlformats.org/officeDocument/2006/relationships/theme" Target="../theme/theme4.xml"/><Relationship Id="rId5" Type="http://schemas.openxmlformats.org/officeDocument/2006/relationships/slideLayout" Target="../slideLayouts/slideLayout240.xml"/><Relationship Id="rId15" Type="http://schemas.openxmlformats.org/officeDocument/2006/relationships/slideLayout" Target="../slideLayouts/slideLayout250.xml"/><Relationship Id="rId23" Type="http://schemas.openxmlformats.org/officeDocument/2006/relationships/slideLayout" Target="../slideLayouts/slideLayout258.xml"/><Relationship Id="rId10" Type="http://schemas.openxmlformats.org/officeDocument/2006/relationships/slideLayout" Target="../slideLayouts/slideLayout245.xml"/><Relationship Id="rId19" Type="http://schemas.openxmlformats.org/officeDocument/2006/relationships/slideLayout" Target="../slideLayouts/slideLayout254.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 Id="rId22" Type="http://schemas.openxmlformats.org/officeDocument/2006/relationships/slideLayout" Target="../slideLayouts/slideLayout2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3" Type="http://schemas.openxmlformats.org/officeDocument/2006/relationships/slideLayout" Target="../slideLayouts/slideLayout261.xml"/><Relationship Id="rId21" Type="http://schemas.openxmlformats.org/officeDocument/2006/relationships/slideLayout" Target="../slideLayouts/slideLayout279.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theme" Target="../theme/theme5.xml"/><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slideLayout" Target="../slideLayouts/slideLayout294.xml"/><Relationship Id="rId18" Type="http://schemas.openxmlformats.org/officeDocument/2006/relationships/slideLayout" Target="../slideLayouts/slideLayout299.xml"/><Relationship Id="rId3" Type="http://schemas.openxmlformats.org/officeDocument/2006/relationships/slideLayout" Target="../slideLayouts/slideLayout284.xml"/><Relationship Id="rId21" Type="http://schemas.openxmlformats.org/officeDocument/2006/relationships/slideLayout" Target="../slideLayouts/slideLayout302.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17" Type="http://schemas.openxmlformats.org/officeDocument/2006/relationships/slideLayout" Target="../slideLayouts/slideLayout298.xml"/><Relationship Id="rId2" Type="http://schemas.openxmlformats.org/officeDocument/2006/relationships/slideLayout" Target="../slideLayouts/slideLayout283.xml"/><Relationship Id="rId16" Type="http://schemas.openxmlformats.org/officeDocument/2006/relationships/slideLayout" Target="../slideLayouts/slideLayout297.xml"/><Relationship Id="rId20" Type="http://schemas.openxmlformats.org/officeDocument/2006/relationships/slideLayout" Target="../slideLayouts/slideLayout301.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24" Type="http://schemas.openxmlformats.org/officeDocument/2006/relationships/theme" Target="../theme/theme6.xml"/><Relationship Id="rId5" Type="http://schemas.openxmlformats.org/officeDocument/2006/relationships/slideLayout" Target="../slideLayouts/slideLayout286.xml"/><Relationship Id="rId15" Type="http://schemas.openxmlformats.org/officeDocument/2006/relationships/slideLayout" Target="../slideLayouts/slideLayout296.xml"/><Relationship Id="rId23" Type="http://schemas.openxmlformats.org/officeDocument/2006/relationships/slideLayout" Target="../slideLayouts/slideLayout304.xml"/><Relationship Id="rId10" Type="http://schemas.openxmlformats.org/officeDocument/2006/relationships/slideLayout" Target="../slideLayouts/slideLayout291.xml"/><Relationship Id="rId19" Type="http://schemas.openxmlformats.org/officeDocument/2006/relationships/slideLayout" Target="../slideLayouts/slideLayout300.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 Id="rId22" Type="http://schemas.openxmlformats.org/officeDocument/2006/relationships/slideLayout" Target="../slideLayouts/slideLayout3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AF5"/>
        </a:solidFill>
        <a:effectLst/>
      </p:bgPr>
    </p:bg>
    <p:spTree>
      <p:nvGrpSpPr>
        <p:cNvPr id="1" name=""/>
        <p:cNvGrpSpPr/>
        <p:nvPr/>
      </p:nvGrpSpPr>
      <p:grpSpPr>
        <a:xfrm>
          <a:off x="0" y="0"/>
          <a:ext cx="0" cy="0"/>
          <a:chOff x="0" y="0"/>
          <a:chExt cx="0" cy="0"/>
        </a:xfrm>
      </p:grpSpPr>
      <p:sp>
        <p:nvSpPr>
          <p:cNvPr id="47" name="Title Placeholder 46">
            <a:extLst>
              <a:ext uri="{FF2B5EF4-FFF2-40B4-BE49-F238E27FC236}">
                <a16:creationId xmlns:a16="http://schemas.microsoft.com/office/drawing/2014/main" id="{38B800DD-B917-004A-B805-BE8812DC0DFF}"/>
              </a:ext>
            </a:extLst>
          </p:cNvPr>
          <p:cNvSpPr>
            <a:spLocks noGrp="1"/>
          </p:cNvSpPr>
          <p:nvPr>
            <p:ph type="title"/>
          </p:nvPr>
        </p:nvSpPr>
        <p:spPr>
          <a:xfrm>
            <a:off x="1468437" y="1374334"/>
            <a:ext cx="21259800" cy="1066800"/>
          </a:xfrm>
          <a:prstGeom prst="rect">
            <a:avLst/>
          </a:prstGeom>
        </p:spPr>
        <p:txBody>
          <a:bodyPr vert="horz" lIns="0" tIns="45720" rIns="0" bIns="45720" rtlCol="0" anchor="t" anchorCtr="0">
            <a:normAutofit/>
          </a:bodyPr>
          <a:lstStyle/>
          <a:p>
            <a:r>
              <a:rPr lang="en-US"/>
              <a:t>Enter slide title here  </a:t>
            </a:r>
          </a:p>
        </p:txBody>
      </p:sp>
      <p:sp>
        <p:nvSpPr>
          <p:cNvPr id="3" name="Text Placeholder 2"/>
          <p:cNvSpPr>
            <a:spLocks noGrp="1"/>
          </p:cNvSpPr>
          <p:nvPr>
            <p:ph type="body" idx="1"/>
          </p:nvPr>
        </p:nvSpPr>
        <p:spPr>
          <a:xfrm>
            <a:off x="1481138" y="2980884"/>
            <a:ext cx="21237923" cy="9592116"/>
          </a:xfrm>
          <a:prstGeom prst="rect">
            <a:avLst/>
          </a:prstGeom>
          <a:noFill/>
        </p:spPr>
        <p:txBody>
          <a:bodyPr vert="horz" lIns="0" tIns="45720" rIns="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54698" y="12604750"/>
            <a:ext cx="5487114" cy="730250"/>
          </a:xfrm>
          <a:prstGeom prst="rect">
            <a:avLst/>
          </a:prstGeom>
        </p:spPr>
        <p:txBody>
          <a:bodyPr vert="horz" lIns="0" tIns="45720" rIns="0" bIns="45720" rtlCol="0" anchor="ctr"/>
          <a:lstStyle>
            <a:lvl1pPr algn="l">
              <a:defRPr sz="2400">
                <a:solidFill>
                  <a:schemeClr val="tx1">
                    <a:tint val="75000"/>
                  </a:schemeClr>
                </a:solidFill>
                <a:latin typeface="Community" panose="02000303040000020003" pitchFamily="2" charset="0"/>
              </a:defRPr>
            </a:lvl1pPr>
          </a:lstStyle>
          <a:p>
            <a:fld id="{37839016-1707-4943-BBD3-81C0EB18A13F}" type="datetime1">
              <a:rPr lang="en-US" smtClean="0"/>
              <a:t>9/7/21</a:t>
            </a:fld>
            <a:endParaRPr lang="en-US"/>
          </a:p>
        </p:txBody>
      </p:sp>
      <p:sp>
        <p:nvSpPr>
          <p:cNvPr id="5" name="Footer Placeholder 4"/>
          <p:cNvSpPr>
            <a:spLocks noGrp="1"/>
          </p:cNvSpPr>
          <p:nvPr>
            <p:ph type="ftr" sz="quarter" idx="3"/>
          </p:nvPr>
        </p:nvSpPr>
        <p:spPr>
          <a:xfrm>
            <a:off x="8840788" y="12604750"/>
            <a:ext cx="6667500" cy="730250"/>
          </a:xfrm>
          <a:prstGeom prst="rect">
            <a:avLst/>
          </a:prstGeom>
        </p:spPr>
        <p:txBody>
          <a:bodyPr vert="horz" lIns="91440" tIns="45720" rIns="91440" bIns="45720" rtlCol="0" anchor="ctr"/>
          <a:lstStyle>
            <a:lvl1pPr algn="ctr">
              <a:defRPr sz="2400">
                <a:solidFill>
                  <a:schemeClr val="tx1">
                    <a:tint val="75000"/>
                  </a:schemeClr>
                </a:solidFill>
                <a:latin typeface="Community" panose="02000303040000020003" pitchFamily="2" charset="0"/>
              </a:defRPr>
            </a:lvl1pPr>
          </a:lstStyle>
          <a:p>
            <a:endParaRPr lang="en-US"/>
          </a:p>
        </p:txBody>
      </p:sp>
      <p:sp>
        <p:nvSpPr>
          <p:cNvPr id="6" name="Slide Number Placeholder 5"/>
          <p:cNvSpPr>
            <a:spLocks noGrp="1"/>
          </p:cNvSpPr>
          <p:nvPr>
            <p:ph type="sldNum" sz="quarter" idx="4"/>
          </p:nvPr>
        </p:nvSpPr>
        <p:spPr>
          <a:xfrm>
            <a:off x="18083326" y="12604750"/>
            <a:ext cx="4702062" cy="730250"/>
          </a:xfrm>
          <a:prstGeom prst="rect">
            <a:avLst/>
          </a:prstGeom>
        </p:spPr>
        <p:txBody>
          <a:bodyPr vert="horz" lIns="91440" tIns="45720" rIns="91440" bIns="45720" rtlCol="0" anchor="ctr"/>
          <a:lstStyle>
            <a:lvl1pPr algn="r">
              <a:defRPr sz="2400">
                <a:solidFill>
                  <a:schemeClr val="tx1">
                    <a:tint val="75000"/>
                  </a:schemeClr>
                </a:solidFill>
                <a:latin typeface="Community" panose="02000303040000020003" pitchFamily="2" charset="0"/>
              </a:defRPr>
            </a:lvl1pPr>
          </a:lstStyle>
          <a:p>
            <a:fld id="{9386954D-29FB-504B-A61A-AC325EBF3697}" type="slidenum">
              <a:rPr lang="en-US" smtClean="0"/>
              <a:pPr/>
              <a:t>‹N°›</a:t>
            </a:fld>
            <a:endParaRPr lang="en-US"/>
          </a:p>
        </p:txBody>
      </p:sp>
    </p:spTree>
    <p:extLst>
      <p:ext uri="{BB962C8B-B14F-4D97-AF65-F5344CB8AC3E}">
        <p14:creationId xmlns:p14="http://schemas.microsoft.com/office/powerpoint/2010/main" val="1296987470"/>
      </p:ext>
    </p:extLst>
  </p:cSld>
  <p:clrMap bg1="lt1" tx1="dk1" bg2="lt2" tx2="dk2" accent1="accent1" accent2="accent2" accent3="accent3" accent4="accent4" accent5="accent5" accent6="accent6" hlink="hlink" folHlink="folHlink"/>
  <p:sldLayoutIdLst>
    <p:sldLayoutId id="2147484240" r:id="rId1"/>
    <p:sldLayoutId id="2147484398" r:id="rId2"/>
    <p:sldLayoutId id="2147484396" r:id="rId3"/>
    <p:sldLayoutId id="2147484397" r:id="rId4"/>
    <p:sldLayoutId id="2147484399" r:id="rId5"/>
    <p:sldLayoutId id="2147484265" r:id="rId6"/>
    <p:sldLayoutId id="2147484268" r:id="rId7"/>
    <p:sldLayoutId id="2147484266" r:id="rId8"/>
    <p:sldLayoutId id="2147484267" r:id="rId9"/>
    <p:sldLayoutId id="2147484269" r:id="rId10"/>
    <p:sldLayoutId id="2147484250" r:id="rId11"/>
    <p:sldLayoutId id="2147484404" r:id="rId12"/>
    <p:sldLayoutId id="2147484251" r:id="rId13"/>
    <p:sldLayoutId id="2147484253" r:id="rId14"/>
    <p:sldLayoutId id="2147484405" r:id="rId15"/>
    <p:sldLayoutId id="2147484255" r:id="rId16"/>
    <p:sldLayoutId id="2147484408" r:id="rId17"/>
    <p:sldLayoutId id="2147484406" r:id="rId18"/>
    <p:sldLayoutId id="2147484407" r:id="rId19"/>
    <p:sldLayoutId id="2147484409" r:id="rId20"/>
    <p:sldLayoutId id="2147484410" r:id="rId21"/>
    <p:sldLayoutId id="2147484413" r:id="rId22"/>
    <p:sldLayoutId id="2147484411" r:id="rId23"/>
    <p:sldLayoutId id="2147484412" r:id="rId24"/>
    <p:sldLayoutId id="2147484414" r:id="rId25"/>
    <p:sldLayoutId id="2147484270" r:id="rId26"/>
    <p:sldLayoutId id="2147484273" r:id="rId27"/>
    <p:sldLayoutId id="2147484271" r:id="rId28"/>
    <p:sldLayoutId id="2147484272" r:id="rId29"/>
    <p:sldLayoutId id="2147484274" r:id="rId30"/>
    <p:sldLayoutId id="2147484365" r:id="rId31"/>
    <p:sldLayoutId id="2147484368" r:id="rId32"/>
    <p:sldLayoutId id="2147484367" r:id="rId33"/>
    <p:sldLayoutId id="2147484366" r:id="rId34"/>
    <p:sldLayoutId id="2147484369" r:id="rId35"/>
    <p:sldLayoutId id="2147484337" r:id="rId36"/>
    <p:sldLayoutId id="2147484340" r:id="rId37"/>
    <p:sldLayoutId id="2147484338" r:id="rId38"/>
    <p:sldLayoutId id="2147484339" r:id="rId39"/>
    <p:sldLayoutId id="2147484341" r:id="rId40"/>
    <p:sldLayoutId id="2147484312" r:id="rId41"/>
    <p:sldLayoutId id="2147484315" r:id="rId42"/>
    <p:sldLayoutId id="2147484313" r:id="rId43"/>
    <p:sldLayoutId id="2147484314" r:id="rId44"/>
    <p:sldLayoutId id="2147484316" r:id="rId45"/>
    <p:sldLayoutId id="2147484471" r:id="rId46"/>
    <p:sldLayoutId id="2147484370" r:id="rId47"/>
    <p:sldLayoutId id="2147484472" r:id="rId48"/>
    <p:sldLayoutId id="2147484260" r:id="rId49"/>
    <p:sldLayoutId id="2147484473" r:id="rId50"/>
    <p:sldLayoutId id="2147484481" r:id="rId51"/>
    <p:sldLayoutId id="2147484483" r:id="rId52"/>
    <p:sldLayoutId id="2147484484" r:id="rId53"/>
    <p:sldLayoutId id="2147484482" r:id="rId54"/>
    <p:sldLayoutId id="2147484309" r:id="rId55"/>
    <p:sldLayoutId id="2147484477" r:id="rId56"/>
    <p:sldLayoutId id="2147484310" r:id="rId57"/>
    <p:sldLayoutId id="2147484478" r:id="rId58"/>
    <p:sldLayoutId id="2147484479" r:id="rId59"/>
    <p:sldLayoutId id="2147484480" r:id="rId60"/>
    <p:sldLayoutId id="2147484311" r:id="rId61"/>
    <p:sldLayoutId id="2147484476" r:id="rId62"/>
    <p:sldLayoutId id="2147484486" r:id="rId63"/>
    <p:sldLayoutId id="2147484485" r:id="rId64"/>
    <p:sldLayoutId id="2147484487" r:id="rId65"/>
    <p:sldLayoutId id="2147484489" r:id="rId66"/>
    <p:sldLayoutId id="2147484276" r:id="rId67"/>
    <p:sldLayoutId id="2147484490" r:id="rId68"/>
    <p:sldLayoutId id="2147484491" r:id="rId69"/>
    <p:sldLayoutId id="2147484277" r:id="rId70"/>
    <p:sldLayoutId id="2147484470" r:id="rId71"/>
    <p:sldLayoutId id="2147484492" r:id="rId72"/>
    <p:sldLayoutId id="2147484493" r:id="rId73"/>
    <p:sldLayoutId id="2147484494" r:id="rId74"/>
    <p:sldLayoutId id="2147484510" r:id="rId75"/>
    <p:sldLayoutId id="2147484382" r:id="rId76"/>
    <p:sldLayoutId id="2147484280" r:id="rId77"/>
    <p:sldLayoutId id="2147484281" r:id="rId78"/>
    <p:sldLayoutId id="2147484500" r:id="rId79"/>
    <p:sldLayoutId id="2147484245" r:id="rId80"/>
    <p:sldLayoutId id="2147484402" r:id="rId81"/>
    <p:sldLayoutId id="2147484495" r:id="rId82"/>
    <p:sldLayoutId id="2147484334" r:id="rId83"/>
    <p:sldLayoutId id="2147484283" r:id="rId84"/>
    <p:sldLayoutId id="2147484284" r:id="rId85"/>
    <p:sldLayoutId id="2147484285" r:id="rId86"/>
    <p:sldLayoutId id="2147484286" r:id="rId87"/>
    <p:sldLayoutId id="2147484288" r:id="rId88"/>
    <p:sldLayoutId id="2147484289" r:id="rId89"/>
    <p:sldLayoutId id="2147484290" r:id="rId90"/>
    <p:sldLayoutId id="2147484377" r:id="rId91"/>
    <p:sldLayoutId id="2147484378" r:id="rId92"/>
    <p:sldLayoutId id="2147484507" r:id="rId93"/>
    <p:sldLayoutId id="2147484461" r:id="rId94"/>
    <p:sldLayoutId id="2147484416" r:id="rId95"/>
    <p:sldLayoutId id="2147484298" r:id="rId96"/>
    <p:sldLayoutId id="2147484300" r:id="rId97"/>
    <p:sldLayoutId id="2147484301" r:id="rId98"/>
    <p:sldLayoutId id="2147484302" r:id="rId99"/>
    <p:sldLayoutId id="2147484303" r:id="rId100"/>
    <p:sldLayoutId id="2147484464" r:id="rId101"/>
    <p:sldLayoutId id="2147484511" r:id="rId102"/>
    <p:sldLayoutId id="2147484306" r:id="rId103"/>
    <p:sldLayoutId id="2147484331" r:id="rId104"/>
    <p:sldLayoutId id="2147484463" r:id="rId105"/>
    <p:sldLayoutId id="2147484551" r:id="rId106"/>
    <p:sldLayoutId id="2147484515" r:id="rId107"/>
    <p:sldLayoutId id="2147484304" r:id="rId108"/>
    <p:sldLayoutId id="2147484502" r:id="rId109"/>
    <p:sldLayoutId id="2147484305" r:id="rId110"/>
    <p:sldLayoutId id="2147484501" r:id="rId111"/>
    <p:sldLayoutId id="2147484455" r:id="rId112"/>
    <p:sldLayoutId id="2147484488" r:id="rId113"/>
    <p:sldLayoutId id="2147484497" r:id="rId114"/>
    <p:sldLayoutId id="2147484308" r:id="rId115"/>
    <p:sldLayoutId id="2147484498" r:id="rId116"/>
    <p:sldLayoutId id="2147484333" r:id="rId117"/>
    <p:sldLayoutId id="2147484336" r:id="rId118"/>
    <p:sldLayoutId id="2147484347" r:id="rId119"/>
    <p:sldLayoutId id="2147484460" r:id="rId120"/>
    <p:sldLayoutId id="2147484436" r:id="rId121"/>
    <p:sldLayoutId id="2147484437" r:id="rId122"/>
    <p:sldLayoutId id="2147484462" r:id="rId123"/>
    <p:sldLayoutId id="2147484465" r:id="rId124"/>
    <p:sldLayoutId id="2147484294" r:id="rId125"/>
    <p:sldLayoutId id="2147484550" r:id="rId126"/>
    <p:sldLayoutId id="2147484295" r:id="rId127"/>
    <p:sldLayoutId id="2147484364" r:id="rId128"/>
    <p:sldLayoutId id="2147484386" r:id="rId129"/>
    <p:sldLayoutId id="2147484297" r:id="rId130"/>
    <p:sldLayoutId id="2147484330" r:id="rId131"/>
    <p:sldLayoutId id="2147484517" r:id="rId132"/>
    <p:sldLayoutId id="2147484452" r:id="rId133"/>
    <p:sldLayoutId id="2147484518" r:id="rId134"/>
    <p:sldLayoutId id="2147484519" r:id="rId135"/>
    <p:sldLayoutId id="2147484520" r:id="rId136"/>
    <p:sldLayoutId id="2147484430" r:id="rId137"/>
    <p:sldLayoutId id="2147484431" r:id="rId138"/>
    <p:sldLayoutId id="2147484432" r:id="rId139"/>
    <p:sldLayoutId id="2147484433" r:id="rId140"/>
    <p:sldLayoutId id="2147484434" r:id="rId141"/>
    <p:sldLayoutId id="2147484435" r:id="rId142"/>
    <p:sldLayoutId id="2147484521" r:id="rId143"/>
    <p:sldLayoutId id="2147484438" r:id="rId144"/>
    <p:sldLayoutId id="2147484317" r:id="rId145"/>
    <p:sldLayoutId id="2147484415" r:id="rId146"/>
    <p:sldLayoutId id="2147484319" r:id="rId147"/>
    <p:sldLayoutId id="2147484376" r:id="rId148"/>
    <p:sldLayoutId id="2147484379" r:id="rId149"/>
    <p:sldLayoutId id="2147484705" r:id="rId150"/>
    <p:sldLayoutId id="2147484380" r:id="rId151"/>
    <p:sldLayoutId id="2147484381" r:id="rId152"/>
    <p:sldLayoutId id="2147484324" r:id="rId153"/>
    <p:sldLayoutId id="2147484325" r:id="rId154"/>
    <p:sldLayoutId id="2147484326" r:id="rId155"/>
    <p:sldLayoutId id="2147484327" r:id="rId156"/>
    <p:sldLayoutId id="2147484328" r:id="rId157"/>
    <p:sldLayoutId id="2147484329" r:id="rId158"/>
    <p:sldLayoutId id="2147484348" r:id="rId159"/>
    <p:sldLayoutId id="2147484417" r:id="rId160"/>
    <p:sldLayoutId id="2147484418" r:id="rId161"/>
    <p:sldLayoutId id="2147484419" r:id="rId162"/>
    <p:sldLayoutId id="2147484349" r:id="rId163"/>
    <p:sldLayoutId id="2147484350" r:id="rId164"/>
    <p:sldLayoutId id="2147484474" r:id="rId165"/>
    <p:sldLayoutId id="2147484456" r:id="rId166"/>
    <p:sldLayoutId id="2147484351" r:id="rId167"/>
    <p:sldLayoutId id="2147484458" r:id="rId168"/>
    <p:sldLayoutId id="2147484352" r:id="rId169"/>
    <p:sldLayoutId id="2147484475" r:id="rId170"/>
    <p:sldLayoutId id="2147484457" r:id="rId171"/>
    <p:sldLayoutId id="2147484508" r:id="rId172"/>
    <p:sldLayoutId id="2147484353" r:id="rId173"/>
    <p:sldLayoutId id="2147484503" r:id="rId174"/>
    <p:sldLayoutId id="2147484522" r:id="rId175"/>
    <p:sldLayoutId id="2147484504" r:id="rId176"/>
    <p:sldLayoutId id="2147484505" r:id="rId177"/>
    <p:sldLayoutId id="2147484506" r:id="rId178"/>
    <p:sldLayoutId id="2147484468" r:id="rId179"/>
    <p:sldLayoutId id="2147484354" r:id="rId180"/>
    <p:sldLayoutId id="2147484466" r:id="rId181"/>
    <p:sldLayoutId id="2147484467" r:id="rId182"/>
    <p:sldLayoutId id="2147484469" r:id="rId183"/>
    <p:sldLayoutId id="2147484453" r:id="rId184"/>
    <p:sldLayoutId id="2147484523" r:id="rId185"/>
    <p:sldLayoutId id="2147484524" r:id="rId186"/>
    <p:sldLayoutId id="2147484509" r:id="rId187"/>
    <p:sldLayoutId id="2147484356" r:id="rId188"/>
    <p:sldLayoutId id="2147484706" r:id="rId189"/>
  </p:sldLayoutIdLst>
  <p:hf hdr="0" ftr="0" dt="0"/>
  <p:txStyles>
    <p:titleStyle>
      <a:lvl1pPr algn="l" defTabSz="1828800" rtl="0" eaLnBrk="1" latinLnBrk="0" hangingPunct="1">
        <a:lnSpc>
          <a:spcPct val="90000"/>
        </a:lnSpc>
        <a:spcBef>
          <a:spcPct val="0"/>
        </a:spcBef>
        <a:buNone/>
        <a:defRPr sz="6600" kern="1200" baseline="0">
          <a:solidFill>
            <a:srgbClr val="915907"/>
          </a:solidFill>
          <a:latin typeface="Community Light" panose="02000303040000020003" pitchFamily="2" charset="0"/>
          <a:ea typeface="+mj-ea"/>
          <a:cs typeface="+mj-cs"/>
        </a:defRPr>
      </a:lvl1pPr>
    </p:titleStyle>
    <p:body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961">
          <p15:clr>
            <a:srgbClr val="F26B43"/>
          </p15:clr>
        </p15:guide>
        <p15:guide id="4" pos="14353">
          <p15:clr>
            <a:srgbClr val="F26B43"/>
          </p15:clr>
        </p15:guide>
        <p15:guide id="5" orient="horz" pos="7680">
          <p15:clr>
            <a:srgbClr val="F26B43"/>
          </p15:clr>
        </p15:guide>
        <p15:guide id="6" orient="horz" pos="960">
          <p15:clr>
            <a:srgbClr val="F26B43"/>
          </p15:clr>
        </p15:guide>
        <p15:guide id="7" pos="9961">
          <p15:clr>
            <a:srgbClr val="A4A3A4"/>
          </p15:clr>
        </p15:guide>
        <p15:guide id="8" pos="10177">
          <p15:clr>
            <a:srgbClr val="A4A3A4"/>
          </p15:clr>
        </p15:guide>
        <p15:guide id="9" pos="9769">
          <p15:clr>
            <a:srgbClr val="A4A3A4"/>
          </p15:clr>
        </p15:guide>
        <p15:guide id="10" pos="5161">
          <p15:clr>
            <a:srgbClr val="A4A3A4"/>
          </p15:clr>
        </p15:guide>
        <p15:guide id="11" pos="5353">
          <p15:clr>
            <a:srgbClr val="A4A3A4"/>
          </p15:clr>
        </p15:guide>
        <p15:guide id="12" pos="5569">
          <p15:clr>
            <a:srgbClr val="A4A3A4"/>
          </p15:clr>
        </p15:guide>
        <p15:guide id="13" pos="7873">
          <p15:clr>
            <a:srgbClr val="A4A3A4"/>
          </p15:clr>
        </p15:guide>
        <p15:guide id="14" pos="748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fr-FR" sz="1600">
                  <a:solidFill>
                    <a:schemeClr val="tx1"/>
                  </a:solidFill>
                  <a:latin typeface="Community Light" panose="02000303040000020003" pitchFamily="2" charset="0"/>
                </a:rPr>
                <a:t>#e9e5df </a:t>
              </a:r>
            </a:p>
            <a:p>
              <a:pPr lvl="0" algn="r" rtl="0">
                <a:defRPr/>
              </a:pPr>
              <a:r>
                <a:rPr kumimoji="0" lang="fr-FR"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fr-FR" sz="1600">
                  <a:solidFill>
                    <a:schemeClr val="tx1"/>
                  </a:solidFill>
                  <a:latin typeface="Community Light" panose="02000303040000020003" pitchFamily="2" charset="0"/>
                </a:rPr>
                <a:t>#fdfaf5</a:t>
              </a:r>
            </a:p>
            <a:p>
              <a:pPr algn="r" rtl="0"/>
              <a:r>
                <a:rPr kumimoji="0" lang="fr-FR"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2963514092"/>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597" r:id="rId12"/>
    <p:sldLayoutId id="2147484598" r:id="rId13"/>
    <p:sldLayoutId id="2147484599" r:id="rId14"/>
    <p:sldLayoutId id="2147484600" r:id="rId15"/>
    <p:sldLayoutId id="2147484601" r:id="rId16"/>
    <p:sldLayoutId id="2147484602" r:id="rId17"/>
    <p:sldLayoutId id="2147484603" r:id="rId18"/>
    <p:sldLayoutId id="2147484604" r:id="rId19"/>
    <p:sldLayoutId id="2147484605" r:id="rId20"/>
    <p:sldLayoutId id="2147484606" r:id="rId21"/>
    <p:sldLayoutId id="2147484607" r:id="rId22"/>
    <p:sldLayoutId id="2147484608"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fr-FR" sz="1600">
                  <a:solidFill>
                    <a:schemeClr val="tx1"/>
                  </a:solidFill>
                  <a:latin typeface="Community Light" panose="02000303040000020003" pitchFamily="2" charset="0"/>
                </a:rPr>
                <a:t>#e9e5df </a:t>
              </a:r>
            </a:p>
            <a:p>
              <a:pPr lvl="0" algn="r" rtl="0">
                <a:defRPr/>
              </a:pPr>
              <a:r>
                <a:rPr kumimoji="0" lang="fr-FR"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fr-FR" sz="1600">
                  <a:solidFill>
                    <a:schemeClr val="tx1"/>
                  </a:solidFill>
                  <a:latin typeface="Community Light" panose="02000303040000020003" pitchFamily="2" charset="0"/>
                </a:rPr>
                <a:t>#fdfaf5</a:t>
              </a:r>
            </a:p>
            <a:p>
              <a:pPr algn="r" rtl="0"/>
              <a:r>
                <a:rPr kumimoji="0" lang="fr-FR"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3292250493"/>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 id="2147484621" r:id="rId12"/>
    <p:sldLayoutId id="2147484622" r:id="rId13"/>
    <p:sldLayoutId id="2147484623" r:id="rId14"/>
    <p:sldLayoutId id="2147484624" r:id="rId15"/>
    <p:sldLayoutId id="2147484625" r:id="rId16"/>
    <p:sldLayoutId id="2147484626" r:id="rId17"/>
    <p:sldLayoutId id="2147484627" r:id="rId18"/>
    <p:sldLayoutId id="2147484628" r:id="rId19"/>
    <p:sldLayoutId id="2147484629" r:id="rId20"/>
    <p:sldLayoutId id="2147484630" r:id="rId21"/>
    <p:sldLayoutId id="2147484631" r:id="rId22"/>
    <p:sldLayoutId id="2147484632"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fr-FR" sz="1600">
                  <a:solidFill>
                    <a:schemeClr val="tx1"/>
                  </a:solidFill>
                  <a:latin typeface="Community Light" panose="02000303040000020003" pitchFamily="2" charset="0"/>
                </a:rPr>
                <a:t>#e9e5df </a:t>
              </a:r>
            </a:p>
            <a:p>
              <a:pPr lvl="0" algn="r" rtl="0">
                <a:defRPr/>
              </a:pPr>
              <a:r>
                <a:rPr kumimoji="0" lang="fr-FR"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fr-FR" sz="1600">
                  <a:solidFill>
                    <a:schemeClr val="tx1"/>
                  </a:solidFill>
                  <a:latin typeface="Community Light" panose="02000303040000020003" pitchFamily="2" charset="0"/>
                </a:rPr>
                <a:t>#fdfaf5</a:t>
              </a:r>
            </a:p>
            <a:p>
              <a:pPr algn="r" rtl="0"/>
              <a:r>
                <a:rPr kumimoji="0" lang="fr-FR"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4002693402"/>
      </p:ext>
    </p:extLst>
  </p:cSld>
  <p:clrMap bg1="lt1" tx1="dk1" bg2="lt2" tx2="dk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 id="2147484645" r:id="rId12"/>
    <p:sldLayoutId id="2147484646" r:id="rId13"/>
    <p:sldLayoutId id="2147484647" r:id="rId14"/>
    <p:sldLayoutId id="2147484648" r:id="rId15"/>
    <p:sldLayoutId id="2147484649" r:id="rId16"/>
    <p:sldLayoutId id="2147484650" r:id="rId17"/>
    <p:sldLayoutId id="2147484651" r:id="rId18"/>
    <p:sldLayoutId id="2147484652" r:id="rId19"/>
    <p:sldLayoutId id="2147484653" r:id="rId20"/>
    <p:sldLayoutId id="2147484654" r:id="rId21"/>
    <p:sldLayoutId id="2147484655" r:id="rId22"/>
    <p:sldLayoutId id="2147484656"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fr-FR" sz="1600">
                  <a:solidFill>
                    <a:schemeClr val="tx1"/>
                  </a:solidFill>
                  <a:latin typeface="Community Light" panose="02000303040000020003" pitchFamily="2" charset="0"/>
                </a:rPr>
                <a:t>#e9e5df </a:t>
              </a:r>
            </a:p>
            <a:p>
              <a:pPr lvl="0" algn="r" rtl="0">
                <a:defRPr/>
              </a:pPr>
              <a:r>
                <a:rPr kumimoji="0" lang="fr-FR"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fr-FR" sz="1600">
                  <a:solidFill>
                    <a:schemeClr val="tx1"/>
                  </a:solidFill>
                  <a:latin typeface="Community Light" panose="02000303040000020003" pitchFamily="2" charset="0"/>
                </a:rPr>
                <a:t>#fdfaf5</a:t>
              </a:r>
            </a:p>
            <a:p>
              <a:pPr algn="r" rtl="0"/>
              <a:r>
                <a:rPr kumimoji="0" lang="fr-FR"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2087403570"/>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 id="2147484669" r:id="rId12"/>
    <p:sldLayoutId id="2147484670" r:id="rId13"/>
    <p:sldLayoutId id="2147484671" r:id="rId14"/>
    <p:sldLayoutId id="2147484672" r:id="rId15"/>
    <p:sldLayoutId id="2147484673" r:id="rId16"/>
    <p:sldLayoutId id="2147484674" r:id="rId17"/>
    <p:sldLayoutId id="2147484675" r:id="rId18"/>
    <p:sldLayoutId id="2147484676" r:id="rId19"/>
    <p:sldLayoutId id="2147484677" r:id="rId20"/>
    <p:sldLayoutId id="2147484678" r:id="rId21"/>
    <p:sldLayoutId id="2147484679" r:id="rId22"/>
    <p:sldLayoutId id="2147484680"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fr-FR"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fr-FR"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fr-FR" sz="1600">
                  <a:solidFill>
                    <a:schemeClr val="tx1"/>
                  </a:solidFill>
                  <a:latin typeface="Community Light" panose="02000303040000020003" pitchFamily="2" charset="0"/>
                </a:rPr>
                <a:t>#e9e5df </a:t>
              </a:r>
            </a:p>
            <a:p>
              <a:pPr lvl="0" algn="r" rtl="0">
                <a:defRPr/>
              </a:pPr>
              <a:r>
                <a:rPr kumimoji="0" lang="fr-FR"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fr-FR" sz="1600">
                  <a:solidFill>
                    <a:schemeClr val="tx1"/>
                  </a:solidFill>
                  <a:latin typeface="Community Light" panose="02000303040000020003" pitchFamily="2" charset="0"/>
                </a:rPr>
                <a:t>#fdfaf5</a:t>
              </a:r>
            </a:p>
            <a:p>
              <a:pPr algn="r" rtl="0"/>
              <a:r>
                <a:rPr kumimoji="0" lang="fr-FR"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4112605565"/>
      </p:ext>
    </p:extLst>
  </p:cSld>
  <p:clrMap bg1="lt1" tx1="dk1" bg2="lt2" tx2="dk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 id="2147484686" r:id="rId5"/>
    <p:sldLayoutId id="2147484687" r:id="rId6"/>
    <p:sldLayoutId id="2147484688" r:id="rId7"/>
    <p:sldLayoutId id="2147484689" r:id="rId8"/>
    <p:sldLayoutId id="2147484690" r:id="rId9"/>
    <p:sldLayoutId id="2147484691" r:id="rId10"/>
    <p:sldLayoutId id="2147484692" r:id="rId11"/>
    <p:sldLayoutId id="2147484693" r:id="rId12"/>
    <p:sldLayoutId id="2147484694" r:id="rId13"/>
    <p:sldLayoutId id="2147484695" r:id="rId14"/>
    <p:sldLayoutId id="2147484696" r:id="rId15"/>
    <p:sldLayoutId id="2147484697" r:id="rId16"/>
    <p:sldLayoutId id="2147484698" r:id="rId17"/>
    <p:sldLayoutId id="2147484699" r:id="rId18"/>
    <p:sldLayoutId id="2147484700" r:id="rId19"/>
    <p:sldLayoutId id="2147484701" r:id="rId20"/>
    <p:sldLayoutId id="2147484702" r:id="rId21"/>
    <p:sldLayoutId id="2147484703" r:id="rId22"/>
    <p:sldLayoutId id="2147484704"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D4F48F-257F-2749-8333-DB3EC2083514}"/>
              </a:ext>
            </a:extLst>
          </p:cNvPr>
          <p:cNvSpPr/>
          <p:nvPr/>
        </p:nvSpPr>
        <p:spPr>
          <a:xfrm>
            <a:off x="0" y="0"/>
            <a:ext cx="24387175" cy="13716000"/>
          </a:xfrm>
          <a:prstGeom prst="rect">
            <a:avLst/>
          </a:prstGeom>
          <a:solidFill>
            <a:srgbClr val="FCF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C94CAF8-C08A-41EB-82FA-7FCA09202A80}"/>
              </a:ext>
            </a:extLst>
          </p:cNvPr>
          <p:cNvSpPr>
            <a:spLocks/>
          </p:cNvSpPr>
          <p:nvPr/>
        </p:nvSpPr>
        <p:spPr bwMode="auto">
          <a:xfrm>
            <a:off x="2071733" y="1975160"/>
            <a:ext cx="2924494" cy="567135"/>
          </a:xfrm>
          <a:prstGeom prst="rect">
            <a:avLst/>
          </a:prstGeom>
          <a:noFill/>
          <a:ln>
            <a:noFill/>
          </a:ln>
          <a:extLst>
            <a:ext uri="{909E8E84-426E-40dd-AFC4-6F175D3DCCD1}">
              <a14:hiddenFill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 xmlns:a14="http://schemas.microsoft.com/office/drawing/2010/main" xmlns:c15="http://schemas.microsoft.com/office/drawing/2012/chart" xmlns:c="http://schemas.openxmlformats.org/drawingml/2006/chart" w="12700">
                <a:solidFill>
                  <a:srgbClr val="000000"/>
                </a:solidFill>
                <a:miter lim="800000"/>
                <a:headEnd/>
                <a:tailEnd/>
              </a14:hiddenLine>
            </a:ext>
          </a:extLst>
        </p:spPr>
        <p:txBody>
          <a:bodyPr lIns="0" tIns="0" rIns="0" bIns="0" anchor="b"/>
          <a:lstStyle/>
          <a:p>
            <a:pPr rtl="0">
              <a:spcAft>
                <a:spcPts val="3600"/>
              </a:spcAft>
              <a:buClr>
                <a:schemeClr val="tx2"/>
              </a:buClr>
            </a:pPr>
            <a:r>
              <a:rPr lang="fr-FR" sz="3200">
                <a:solidFill>
                  <a:schemeClr val="bg2"/>
                </a:solidFill>
                <a:latin typeface="Community Light"/>
              </a:rPr>
              <a:t>Étapes</a:t>
            </a:r>
          </a:p>
        </p:txBody>
      </p:sp>
      <p:sp>
        <p:nvSpPr>
          <p:cNvPr id="10" name="Rectangle 9">
            <a:extLst>
              <a:ext uri="{FF2B5EF4-FFF2-40B4-BE49-F238E27FC236}">
                <a16:creationId xmlns:a16="http://schemas.microsoft.com/office/drawing/2014/main" id="{59C3FB1A-3BF7-4591-896E-B046A32710B5}"/>
              </a:ext>
            </a:extLst>
          </p:cNvPr>
          <p:cNvSpPr>
            <a:spLocks/>
          </p:cNvSpPr>
          <p:nvPr/>
        </p:nvSpPr>
        <p:spPr bwMode="auto">
          <a:xfrm>
            <a:off x="15187227" y="1963858"/>
            <a:ext cx="4910118" cy="567135"/>
          </a:xfrm>
          <a:prstGeom prst="rect">
            <a:avLst/>
          </a:prstGeom>
          <a:noFill/>
          <a:ln>
            <a:noFill/>
          </a:ln>
          <a:extLst>
            <a:ext uri="{909E8E84-426E-40dd-AFC4-6F175D3DCCD1}">
              <a14:hiddenFill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 xmlns:a14="http://schemas.microsoft.com/office/drawing/2010/main" xmlns:c15="http://schemas.microsoft.com/office/drawing/2012/chart" xmlns:c="http://schemas.openxmlformats.org/drawingml/2006/chart" w="12700">
                <a:solidFill>
                  <a:srgbClr val="000000"/>
                </a:solidFill>
                <a:miter lim="800000"/>
                <a:headEnd/>
                <a:tailEnd/>
              </a14:hiddenLine>
            </a:ext>
          </a:extLst>
        </p:spPr>
        <p:txBody>
          <a:bodyPr lIns="0" tIns="0" rIns="0" bIns="0" anchor="b"/>
          <a:lstStyle/>
          <a:p>
            <a:pPr rtl="0">
              <a:spcAft>
                <a:spcPts val="3600"/>
              </a:spcAft>
              <a:buClr>
                <a:schemeClr val="tx2"/>
              </a:buClr>
            </a:pPr>
            <a:r>
              <a:rPr lang="fr-FR" sz="3200" dirty="0">
                <a:solidFill>
                  <a:schemeClr val="bg2"/>
                </a:solidFill>
                <a:latin typeface="Community Light"/>
                <a:ea typeface="Source Sans Pro Semibold"/>
              </a:rPr>
              <a:t>Exemples de réponse </a:t>
            </a:r>
          </a:p>
        </p:txBody>
      </p:sp>
      <p:pic>
        <p:nvPicPr>
          <p:cNvPr id="8" name="Picture 7" descr="A close up of a sign&#10;&#10;Description automatically generated">
            <a:extLst>
              <a:ext uri="{FF2B5EF4-FFF2-40B4-BE49-F238E27FC236}">
                <a16:creationId xmlns:a16="http://schemas.microsoft.com/office/drawing/2014/main" id="{1499A46B-A0A2-0A44-B3F0-AFF3C214C349}"/>
              </a:ext>
            </a:extLst>
          </p:cNvPr>
          <p:cNvPicPr>
            <a:picLocks noChangeAspect="1"/>
          </p:cNvPicPr>
          <p:nvPr/>
        </p:nvPicPr>
        <p:blipFill>
          <a:blip r:embed="rId3"/>
          <a:stretch>
            <a:fillRect/>
          </a:stretch>
        </p:blipFill>
        <p:spPr>
          <a:xfrm>
            <a:off x="20403262" y="13154338"/>
            <a:ext cx="3037443" cy="415334"/>
          </a:xfrm>
          <a:prstGeom prst="rect">
            <a:avLst/>
          </a:prstGeom>
        </p:spPr>
      </p:pic>
      <p:sp>
        <p:nvSpPr>
          <p:cNvPr id="11" name="Text Placeholder 2">
            <a:extLst>
              <a:ext uri="{FF2B5EF4-FFF2-40B4-BE49-F238E27FC236}">
                <a16:creationId xmlns:a16="http://schemas.microsoft.com/office/drawing/2014/main" id="{5DC0D25F-E9C7-5E4F-BE87-D796A630A68B}"/>
              </a:ext>
            </a:extLst>
          </p:cNvPr>
          <p:cNvSpPr txBox="1">
            <a:spLocks/>
          </p:cNvSpPr>
          <p:nvPr/>
        </p:nvSpPr>
        <p:spPr>
          <a:xfrm>
            <a:off x="823838" y="582028"/>
            <a:ext cx="21274215" cy="872246"/>
          </a:xfrm>
          <a:prstGeom prst="rect">
            <a:avLst/>
          </a:prstGeom>
        </p:spPr>
        <p:txBody>
          <a:bodyPr vert="horz" lIns="91440" tIns="45720" rIns="91440" bIns="45720" rtlCol="0" anchor="t">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accent6"/>
                </a:solidFill>
                <a:latin typeface="Community" panose="02000303040000020003" pitchFamily="2" charset="0"/>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accent6"/>
                </a:solidFill>
                <a:latin typeface="Community" panose="02000303040000020003" pitchFamily="2" charset="0"/>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accent6"/>
                </a:solidFill>
                <a:latin typeface="Community" panose="02000303040000020003" pitchFamily="2" charset="0"/>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accent6"/>
                </a:solidFill>
                <a:latin typeface="Community" panose="02000303040000020003" pitchFamily="2"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accent6"/>
                </a:solidFill>
                <a:latin typeface="Community"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buNone/>
            </a:pPr>
            <a:r>
              <a:rPr lang="fr-FR" sz="6100">
                <a:solidFill>
                  <a:srgbClr val="2D65BC"/>
                </a:solidFill>
                <a:latin typeface="Community Light"/>
              </a:rPr>
              <a:t>3 étapes pour fixer des objectifs mesurables</a:t>
            </a:r>
          </a:p>
        </p:txBody>
      </p:sp>
      <p:graphicFrame>
        <p:nvGraphicFramePr>
          <p:cNvPr id="18" name="Table 17">
            <a:extLst>
              <a:ext uri="{FF2B5EF4-FFF2-40B4-BE49-F238E27FC236}">
                <a16:creationId xmlns:a16="http://schemas.microsoft.com/office/drawing/2014/main" id="{7049EBE6-BB89-4D2D-8BD2-76CE869529D4}"/>
              </a:ext>
            </a:extLst>
          </p:cNvPr>
          <p:cNvGraphicFramePr>
            <a:graphicFrameLocks noGrp="1"/>
          </p:cNvGraphicFramePr>
          <p:nvPr>
            <p:extLst>
              <p:ext uri="{D42A27DB-BD31-4B8C-83A1-F6EECF244321}">
                <p14:modId xmlns:p14="http://schemas.microsoft.com/office/powerpoint/2010/main" val="2388400289"/>
              </p:ext>
            </p:extLst>
          </p:nvPr>
        </p:nvGraphicFramePr>
        <p:xfrm>
          <a:off x="1828799" y="2581368"/>
          <a:ext cx="21611906" cy="10493504"/>
        </p:xfrm>
        <a:graphic>
          <a:graphicData uri="http://schemas.openxmlformats.org/drawingml/2006/table">
            <a:tbl>
              <a:tblPr firstRow="1" bandRow="1">
                <a:tableStyleId>{5C22544A-7EE6-4342-B048-85BDC9FD1C3A}</a:tableStyleId>
              </a:tblPr>
              <a:tblGrid>
                <a:gridCol w="3719385">
                  <a:extLst>
                    <a:ext uri="{9D8B030D-6E8A-4147-A177-3AD203B41FA5}">
                      <a16:colId xmlns:a16="http://schemas.microsoft.com/office/drawing/2014/main" val="659766052"/>
                    </a:ext>
                  </a:extLst>
                </a:gridCol>
                <a:gridCol w="9032789">
                  <a:extLst>
                    <a:ext uri="{9D8B030D-6E8A-4147-A177-3AD203B41FA5}">
                      <a16:colId xmlns:a16="http://schemas.microsoft.com/office/drawing/2014/main" val="4123104570"/>
                    </a:ext>
                  </a:extLst>
                </a:gridCol>
                <a:gridCol w="8859732">
                  <a:extLst>
                    <a:ext uri="{9D8B030D-6E8A-4147-A177-3AD203B41FA5}">
                      <a16:colId xmlns:a16="http://schemas.microsoft.com/office/drawing/2014/main" val="1816237938"/>
                    </a:ext>
                  </a:extLst>
                </a:gridCol>
              </a:tblGrid>
              <a:tr h="1116738">
                <a:tc rowSpan="3">
                  <a:txBody>
                    <a:bodyPr/>
                    <a:lstStyle/>
                    <a:p>
                      <a:pPr marL="0" lvl="0" indent="0" algn="l" defTabSz="1828800" rtl="0" eaLnBrk="1" latinLnBrk="0" hangingPunct="1">
                        <a:lnSpc>
                          <a:spcPct val="90000"/>
                        </a:lnSpc>
                        <a:spcBef>
                          <a:spcPts val="2000"/>
                        </a:spcBef>
                        <a:buFont typeface="Arial" panose="020B0604020202020204" pitchFamily="34" charset="0"/>
                        <a:buNone/>
                      </a:pPr>
                      <a:r>
                        <a:rPr lang="fr-FR" sz="2800" b="0" i="0" kern="1200">
                          <a:solidFill>
                            <a:srgbClr val="2D65BC"/>
                          </a:solidFill>
                          <a:latin typeface="Community Light"/>
                          <a:ea typeface="+mn-ea"/>
                          <a:cs typeface="+mn-cs"/>
                        </a:rPr>
                        <a:t>Identifier les besoins</a:t>
                      </a:r>
                    </a:p>
                  </a:txBody>
                  <a:tcPr marL="274320" marR="0" marT="182880" marB="182880" anchor="ctr">
                    <a:lnR w="317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lvl="0" indent="0" algn="l" defTabSz="1828800" rtl="0" eaLnBrk="1" latinLnBrk="0" hangingPunct="1">
                        <a:lnSpc>
                          <a:spcPct val="90000"/>
                        </a:lnSpc>
                        <a:spcBef>
                          <a:spcPts val="2000"/>
                        </a:spcBef>
                        <a:buFont typeface="Arial" panose="020B0604020202020204" pitchFamily="34" charset="0"/>
                        <a:buNone/>
                      </a:pPr>
                      <a:r>
                        <a:rPr lang="fr-FR" sz="2200" b="0" i="0" kern="1200">
                          <a:solidFill>
                            <a:schemeClr val="tx1"/>
                          </a:solidFill>
                          <a:latin typeface="Community Light"/>
                          <a:ea typeface="+mn-ea"/>
                          <a:cs typeface="+mn-cs"/>
                        </a:rPr>
                        <a:t>Quelles sont les lacunes sur le plan des compétences ou des aptitudes dans mon organisation ?</a:t>
                      </a:r>
                    </a:p>
                  </a:txBody>
                  <a:tcPr marL="274320" marR="0" marT="182880" marB="182880" anchor="ctr">
                    <a:lnL w="12700" cmpd="sng">
                      <a:noFill/>
                    </a:lnL>
                    <a:lnR w="317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2200" b="0" i="0">
                          <a:solidFill>
                            <a:schemeClr val="tx1"/>
                          </a:solidFill>
                          <a:latin typeface="Community Light" panose="02000303040000020003" pitchFamily="2" charset="0"/>
                        </a:rPr>
                        <a:t>Les nouveaux cadres de l’organisation manquent d’expérience en matière d’encadrement et d’évaluation des performances</a:t>
                      </a:r>
                    </a:p>
                  </a:txBody>
                  <a:tcPr marL="640080" marR="0" marT="182880" marB="182880" anchor="ctr">
                    <a:lnL w="12700" cmpd="sng">
                      <a:noFill/>
                    </a:lnL>
                    <a:lnR w="12700" cmpd="sng">
                      <a:noFill/>
                    </a:lnR>
                    <a:lnT w="38100" cap="flat" cmpd="sng" algn="ctr">
                      <a:solidFill>
                        <a:schemeClr val="bg2"/>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66173710"/>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2200" b="0" i="0" u="none" strike="noStrike" kern="1200" cap="none" normalizeH="0" baseline="0">
                          <a:ln>
                            <a:noFill/>
                          </a:ln>
                          <a:solidFill>
                            <a:schemeClr val="tx1"/>
                          </a:solidFill>
                          <a:effectLst/>
                          <a:uLnTx/>
                          <a:uFillTx/>
                          <a:latin typeface="Community Light"/>
                          <a:ea typeface="+mn-ea"/>
                          <a:cs typeface="+mn-cs"/>
                        </a:rPr>
                        <a:t>Quelles équipes ou quels services sont touchés ?</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2200" b="0" i="0">
                          <a:solidFill>
                            <a:schemeClr val="tx1"/>
                          </a:solidFill>
                          <a:latin typeface="Community Light" panose="02000303040000020003" pitchFamily="2" charset="0"/>
                        </a:rPr>
                        <a:t>Les services employant un grand nombre de nouveaux managers issus d’une promotion interne sont touchés</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1893608"/>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2200" b="0" i="0" u="none" strike="noStrike" kern="1200" cap="none" normalizeH="0" baseline="0">
                          <a:ln>
                            <a:noFill/>
                          </a:ln>
                          <a:solidFill>
                            <a:schemeClr val="tx1"/>
                          </a:solidFill>
                          <a:effectLst/>
                          <a:uLnTx/>
                          <a:uFillTx/>
                          <a:latin typeface="Community Light"/>
                          <a:ea typeface="+mn-ea"/>
                          <a:cs typeface="+mn-cs"/>
                        </a:rPr>
                        <a:t>De quelle manière l’organisation est-elle touchée ?</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2200" b="0" i="0">
                          <a:solidFill>
                            <a:schemeClr val="tx1"/>
                          </a:solidFill>
                          <a:latin typeface="Community Light" panose="02000303040000020003" pitchFamily="2" charset="0"/>
                        </a:rPr>
                        <a:t>La satisfaction du personnel quant à l’accompagnement des managers a chuté, réduisant la fidélisation dans les équipes concernées</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55574496"/>
                  </a:ext>
                </a:extLst>
              </a:tr>
              <a:tr h="1116738">
                <a:tc rowSpan="3">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2800" b="0" i="0" u="none" strike="noStrike" kern="1200" cap="none" normalizeH="0" baseline="0">
                          <a:ln>
                            <a:noFill/>
                          </a:ln>
                          <a:solidFill>
                            <a:srgbClr val="2D65BC"/>
                          </a:solidFill>
                          <a:effectLst/>
                          <a:uLnTx/>
                          <a:uFillTx/>
                          <a:latin typeface="Community Light"/>
                          <a:ea typeface="+mn-ea"/>
                          <a:cs typeface="+mn-cs"/>
                        </a:rPr>
                        <a:t>Définir les critères de réussite</a:t>
                      </a: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fr-FR" sz="2200" b="0" i="0">
                          <a:solidFill>
                            <a:schemeClr val="tx1"/>
                          </a:solidFill>
                          <a:latin typeface="Community Light"/>
                        </a:rPr>
                        <a:t>Comment LinkedIn Learning peut répondre à mes besoins ?</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2200" b="0" i="0" dirty="0">
                          <a:solidFill>
                            <a:schemeClr val="tx1"/>
                          </a:solidFill>
                          <a:latin typeface="Community Light" panose="02000303040000020003" pitchFamily="2" charset="0"/>
                        </a:rPr>
                        <a:t>Les cours et les cursus d’apprentissage personnalisables LinkedIn Learning offrent une solution de formation à grande échelle</a:t>
                      </a:r>
                      <a:endParaRPr lang="fr-FR" sz="2200" b="0" i="0" dirty="0">
                        <a:solidFill>
                          <a:schemeClr val="accent6">
                            <a:lumMod val="75000"/>
                          </a:schemeClr>
                        </a:solidFill>
                        <a:latin typeface="Community Light" panose="02000303040000020003" pitchFamily="2" charset="0"/>
                      </a:endParaRP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37796898"/>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fr-FR" sz="2200" b="0" i="0">
                          <a:solidFill>
                            <a:schemeClr val="tx1"/>
                          </a:solidFill>
                          <a:latin typeface="Community Light"/>
                        </a:rPr>
                        <a:t>Comment définiriez-vous la réussite à court terme ?</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2200" b="0" i="0">
                          <a:solidFill>
                            <a:schemeClr val="tx1"/>
                          </a:solidFill>
                          <a:latin typeface="Community Light" panose="02000303040000020003" pitchFamily="2" charset="0"/>
                        </a:rPr>
                        <a:t>Le nombre cible d’apprenants activés et actifs a été atteint</a:t>
                      </a:r>
                      <a:r>
                        <a:rPr lang="fr-FR" sz="2200" b="0" i="0">
                          <a:solidFill>
                            <a:schemeClr val="accent6">
                              <a:lumMod val="75000"/>
                            </a:schemeClr>
                          </a:solidFill>
                          <a:latin typeface="Community Light" panose="02000303040000020003" pitchFamily="2" charset="0"/>
                        </a:rPr>
                        <a:t> en respectant le délai à compter du lancement, par ex. à 90 jours, à 180 jours, etc.</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27494220"/>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fr-FR" sz="2200" b="0" i="0">
                          <a:solidFill>
                            <a:schemeClr val="tx1"/>
                          </a:solidFill>
                          <a:latin typeface="Community Light"/>
                        </a:rPr>
                        <a:t>Comment définiriez-vous la réussite à long terme ?</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2200" b="0" i="0">
                          <a:solidFill>
                            <a:schemeClr val="tx1"/>
                          </a:solidFill>
                          <a:latin typeface="Community Light" panose="02000303040000020003" pitchFamily="2" charset="0"/>
                        </a:rPr>
                        <a:t>La participation continue des apprenants entraîne le développement des compétences, qui permet de combler les lacunes</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81989588"/>
                  </a:ext>
                </a:extLst>
              </a:tr>
              <a:tr h="1304738">
                <a:tc rowSpan="3">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fr-FR" sz="2800" b="0" i="0" u="none" strike="noStrike" kern="1200" cap="none" normalizeH="0" baseline="0">
                          <a:ln>
                            <a:noFill/>
                          </a:ln>
                          <a:solidFill>
                            <a:srgbClr val="2D65BC"/>
                          </a:solidFill>
                          <a:effectLst/>
                          <a:uLnTx/>
                          <a:uFillTx/>
                          <a:latin typeface="Community Light"/>
                          <a:ea typeface="+mn-ea"/>
                          <a:cs typeface="+mn-cs"/>
                        </a:rPr>
                        <a:t>Définir des objectifs mesurables</a:t>
                      </a: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fr-FR" sz="2200" b="0" i="0">
                          <a:solidFill>
                            <a:schemeClr val="tx1"/>
                          </a:solidFill>
                          <a:latin typeface="Community Light" panose="02000303040000020003" pitchFamily="2" charset="0"/>
                        </a:rPr>
                        <a:t>Quel est mon nombre cible d’apprenants activés et actifs à 90 jours après lancement ?</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2200" b="0" i="0">
                          <a:solidFill>
                            <a:schemeClr val="tx1"/>
                          </a:solidFill>
                          <a:latin typeface="Community Light" panose="02000303040000020003" pitchFamily="2" charset="0"/>
                        </a:rPr>
                        <a:t>Dans les 90 jours après lancement, X % des apprenants ont activé leur compte et Y % ont regardé des vidéos</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501910352"/>
                  </a:ext>
                </a:extLst>
              </a:tr>
              <a:tr h="1304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fr-FR" sz="2200" b="0" i="0">
                          <a:solidFill>
                            <a:schemeClr val="tx1"/>
                          </a:solidFill>
                          <a:latin typeface="Community Light" panose="02000303040000020003" pitchFamily="2" charset="0"/>
                        </a:rPr>
                        <a:t>Quels commentaires qualitatifs m’aideront à comprendre l’impact de LinkedIn Learning ?</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2200" b="0" i="0">
                          <a:solidFill>
                            <a:schemeClr val="tx1"/>
                          </a:solidFill>
                          <a:latin typeface="Community Light" panose="02000303040000020003" pitchFamily="2" charset="0"/>
                        </a:rPr>
                        <a:t>Définir des objectifs centrés sur l’acquisition de connaissances ou les changements de comportement, et sonder les apprenants ainsi que leurs managers 6 mois après afin de suivre leurs progrès</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35424704"/>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fr-FR" sz="2200" b="0" i="0">
                          <a:solidFill>
                            <a:schemeClr val="tx1"/>
                          </a:solidFill>
                          <a:latin typeface="Community Light" panose="02000303040000020003" pitchFamily="2" charset="0"/>
                        </a:rPr>
                        <a:t>Quels ICP indiqueront une réussite ?</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2200" b="0" i="0" dirty="0">
                          <a:solidFill>
                            <a:schemeClr val="tx1"/>
                          </a:solidFill>
                          <a:latin typeface="Community Light" panose="02000303040000020003" pitchFamily="2" charset="0"/>
                        </a:rPr>
                        <a:t>Productivité en hausse de X % et fidélisation du personnel en hausse de Y %</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73387684"/>
                  </a:ext>
                </a:extLst>
              </a:tr>
            </a:tbl>
          </a:graphicData>
        </a:graphic>
      </p:graphicFrame>
      <p:sp>
        <p:nvSpPr>
          <p:cNvPr id="9" name="Oval 8">
            <a:extLst>
              <a:ext uri="{FF2B5EF4-FFF2-40B4-BE49-F238E27FC236}">
                <a16:creationId xmlns:a16="http://schemas.microsoft.com/office/drawing/2014/main" id="{B19E2544-E497-644B-90D3-CA0AF803C5B4}"/>
              </a:ext>
            </a:extLst>
          </p:cNvPr>
          <p:cNvSpPr/>
          <p:nvPr/>
        </p:nvSpPr>
        <p:spPr>
          <a:xfrm>
            <a:off x="823838" y="3898643"/>
            <a:ext cx="774245" cy="774245"/>
          </a:xfrm>
          <a:prstGeom prst="ellipse">
            <a:avLst/>
          </a:prstGeom>
          <a:solidFill>
            <a:srgbClr val="0666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a:solidFill>
                  <a:schemeClr val="bg1"/>
                </a:solidFill>
                <a:latin typeface="Community" panose="02000303040000020003" pitchFamily="2" charset="0"/>
              </a:rPr>
              <a:t>1</a:t>
            </a:r>
          </a:p>
        </p:txBody>
      </p:sp>
      <p:sp>
        <p:nvSpPr>
          <p:cNvPr id="12" name="Oval 11">
            <a:extLst>
              <a:ext uri="{FF2B5EF4-FFF2-40B4-BE49-F238E27FC236}">
                <a16:creationId xmlns:a16="http://schemas.microsoft.com/office/drawing/2014/main" id="{0E01884E-9D96-124E-B423-F505C6E3ED3D}"/>
              </a:ext>
            </a:extLst>
          </p:cNvPr>
          <p:cNvSpPr/>
          <p:nvPr/>
        </p:nvSpPr>
        <p:spPr>
          <a:xfrm>
            <a:off x="823837" y="7243700"/>
            <a:ext cx="774245" cy="774245"/>
          </a:xfrm>
          <a:prstGeom prst="ellipse">
            <a:avLst/>
          </a:prstGeom>
          <a:solidFill>
            <a:srgbClr val="0666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a:solidFill>
                  <a:schemeClr val="bg1"/>
                </a:solidFill>
                <a:latin typeface="Community" panose="02000303040000020003" pitchFamily="2" charset="0"/>
              </a:rPr>
              <a:t>2</a:t>
            </a:r>
          </a:p>
        </p:txBody>
      </p:sp>
      <p:sp>
        <p:nvSpPr>
          <p:cNvPr id="13" name="Oval 12">
            <a:extLst>
              <a:ext uri="{FF2B5EF4-FFF2-40B4-BE49-F238E27FC236}">
                <a16:creationId xmlns:a16="http://schemas.microsoft.com/office/drawing/2014/main" id="{61760044-6D60-1141-BE87-FDEBDAE9EDA7}"/>
              </a:ext>
            </a:extLst>
          </p:cNvPr>
          <p:cNvSpPr/>
          <p:nvPr/>
        </p:nvSpPr>
        <p:spPr>
          <a:xfrm>
            <a:off x="823837" y="10773702"/>
            <a:ext cx="774245" cy="774245"/>
          </a:xfrm>
          <a:prstGeom prst="ellipse">
            <a:avLst/>
          </a:prstGeom>
          <a:solidFill>
            <a:srgbClr val="0666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FR">
                <a:solidFill>
                  <a:schemeClr val="bg1"/>
                </a:solidFill>
                <a:latin typeface="Community" panose="02000303040000020003" pitchFamily="2" charset="0"/>
              </a:rPr>
              <a:t>3</a:t>
            </a:r>
          </a:p>
        </p:txBody>
      </p:sp>
      <p:sp>
        <p:nvSpPr>
          <p:cNvPr id="14" name="Rectangle 13">
            <a:extLst>
              <a:ext uri="{FF2B5EF4-FFF2-40B4-BE49-F238E27FC236}">
                <a16:creationId xmlns:a16="http://schemas.microsoft.com/office/drawing/2014/main" id="{6FE02B8C-3D14-D64A-B85F-FACE027749CF}"/>
              </a:ext>
            </a:extLst>
          </p:cNvPr>
          <p:cNvSpPr>
            <a:spLocks/>
          </p:cNvSpPr>
          <p:nvPr/>
        </p:nvSpPr>
        <p:spPr bwMode="auto">
          <a:xfrm>
            <a:off x="5758165" y="1963859"/>
            <a:ext cx="2924494" cy="567135"/>
          </a:xfrm>
          <a:prstGeom prst="rect">
            <a:avLst/>
          </a:prstGeom>
          <a:noFill/>
          <a:ln>
            <a:noFill/>
          </a:ln>
          <a:extLst>
            <a:ext uri="{909E8E84-426E-40dd-AFC4-6F175D3DCCD1}">
              <a14:hiddenFill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 xmlns:a14="http://schemas.microsoft.com/office/drawing/2010/main" xmlns:c15="http://schemas.microsoft.com/office/drawing/2012/chart" xmlns:c="http://schemas.openxmlformats.org/drawingml/2006/chart" w="12700">
                <a:solidFill>
                  <a:srgbClr val="000000"/>
                </a:solidFill>
                <a:miter lim="800000"/>
                <a:headEnd/>
                <a:tailEnd/>
              </a14:hiddenLine>
            </a:ext>
          </a:extLst>
        </p:spPr>
        <p:txBody>
          <a:bodyPr lIns="0" tIns="0" rIns="0" bIns="0" anchor="b"/>
          <a:lstStyle/>
          <a:p>
            <a:pPr rtl="0">
              <a:spcAft>
                <a:spcPts val="3600"/>
              </a:spcAft>
              <a:buClr>
                <a:schemeClr val="tx2"/>
              </a:buClr>
            </a:pPr>
            <a:r>
              <a:rPr lang="fr-FR" sz="3200">
                <a:solidFill>
                  <a:schemeClr val="bg2"/>
                </a:solidFill>
                <a:latin typeface="Community Light"/>
              </a:rPr>
              <a:t>Questions à poser</a:t>
            </a:r>
          </a:p>
        </p:txBody>
      </p:sp>
    </p:spTree>
    <p:extLst>
      <p:ext uri="{BB962C8B-B14F-4D97-AF65-F5344CB8AC3E}">
        <p14:creationId xmlns:p14="http://schemas.microsoft.com/office/powerpoint/2010/main" val="278246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spd="med">
        <p:fade/>
      </p:transition>
    </mc:Fallback>
  </mc:AlternateContent>
</p:sld>
</file>

<file path=ppt/theme/theme1.xml><?xml version="1.0" encoding="utf-8"?>
<a:theme xmlns:a="http://schemas.openxmlformats.org/drawingml/2006/main" name="OTIS">
  <a:themeElements>
    <a:clrScheme name="OTIS">
      <a:dk1>
        <a:srgbClr val="3C4345"/>
      </a:dk1>
      <a:lt1>
        <a:srgbClr val="FDFAF5"/>
      </a:lt1>
      <a:dk2>
        <a:srgbClr val="B24020"/>
      </a:dk2>
      <a:lt2>
        <a:srgbClr val="0A66C2"/>
      </a:lt2>
      <a:accent1>
        <a:srgbClr val="44712E"/>
      </a:accent1>
      <a:accent2>
        <a:srgbClr val="915907"/>
      </a:accent2>
      <a:accent3>
        <a:srgbClr val="004183"/>
      </a:accent3>
      <a:accent4>
        <a:srgbClr val="E7A33E"/>
      </a:accent4>
      <a:accent5>
        <a:srgbClr val="7E8F1D"/>
      </a:accent5>
      <a:accent6>
        <a:srgbClr val="5B696B"/>
      </a:accent6>
      <a:hlink>
        <a:srgbClr val="004183"/>
      </a:hlink>
      <a:folHlink>
        <a:srgbClr val="5B69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latin typeface="LKN Sans" panose="02000503040000020003" pitchFamily="2" charset="0"/>
          </a:defRPr>
        </a:defPPr>
      </a:lstStyle>
    </a:txDef>
  </a:objectDefaults>
  <a:extraClrSchemeLst/>
  <a:extLst>
    <a:ext uri="{05A4C25C-085E-4340-85A3-A5531E510DB2}">
      <thm15:themeFamily xmlns:thm15="http://schemas.microsoft.com/office/thememl/2012/main" name="Presentation4" id="{740A04CF-A42B-EA48-91EC-B10B443BC4E2}" vid="{F12C9045-0041-204B-B1CE-70E598E3F316}"/>
    </a:ext>
  </a:extLst>
</a:theme>
</file>

<file path=ppt/theme/theme2.xml><?xml version="1.0" encoding="utf-8"?>
<a:theme xmlns:a="http://schemas.openxmlformats.org/drawingml/2006/main" name="data viz - green">
  <a:themeElements>
    <a:clrScheme name="data viz - green 1">
      <a:dk1>
        <a:srgbClr val="37424F"/>
      </a:dk1>
      <a:lt1>
        <a:srgbClr val="FDFAF5"/>
      </a:lt1>
      <a:dk2>
        <a:srgbClr val="915907"/>
      </a:dk2>
      <a:lt2>
        <a:srgbClr val="0A66C2"/>
      </a:lt2>
      <a:accent1>
        <a:srgbClr val="2F4922"/>
      </a:accent1>
      <a:accent2>
        <a:srgbClr val="44712E"/>
      </a:accent2>
      <a:accent3>
        <a:srgbClr val="5F9B41"/>
      </a:accent3>
      <a:accent4>
        <a:srgbClr val="7FC15E"/>
      </a:accent4>
      <a:accent5>
        <a:srgbClr val="A5DF89"/>
      </a:accent5>
      <a:accent6>
        <a:srgbClr val="C7F1B2"/>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9951206C-6426-214A-BE9B-6EB3FE0B2416}"/>
    </a:ext>
  </a:extLst>
</a:theme>
</file>

<file path=ppt/theme/theme3.xml><?xml version="1.0" encoding="utf-8"?>
<a:theme xmlns:a="http://schemas.openxmlformats.org/drawingml/2006/main" name="data viz - warm red">
  <a:themeElements>
    <a:clrScheme name="data viz - warm red">
      <a:dk1>
        <a:srgbClr val="37424F"/>
      </a:dk1>
      <a:lt1>
        <a:srgbClr val="FDFAF5"/>
      </a:lt1>
      <a:dk2>
        <a:srgbClr val="915907"/>
      </a:dk2>
      <a:lt2>
        <a:srgbClr val="0A66C2"/>
      </a:lt2>
      <a:accent1>
        <a:srgbClr val="762812"/>
      </a:accent1>
      <a:accent2>
        <a:srgbClr val="B24020"/>
      </a:accent2>
      <a:accent3>
        <a:srgbClr val="E16745"/>
      </a:accent3>
      <a:accent4>
        <a:srgbClr val="F5987E"/>
      </a:accent4>
      <a:accent5>
        <a:srgbClr val="FDC2B1"/>
      </a:accent5>
      <a:accent6>
        <a:srgbClr val="FFDED5"/>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EAF20A09-6400-514F-85DF-0A6110FE7F68}"/>
    </a:ext>
  </a:extLst>
</a:theme>
</file>

<file path=ppt/theme/theme4.xml><?xml version="1.0" encoding="utf-8"?>
<a:theme xmlns:a="http://schemas.openxmlformats.org/drawingml/2006/main" name="data viz - cool gray">
  <a:themeElements>
    <a:clrScheme name="data viz - cool gray">
      <a:dk1>
        <a:srgbClr val="37424F"/>
      </a:dk1>
      <a:lt1>
        <a:srgbClr val="FDFAF5"/>
      </a:lt1>
      <a:dk2>
        <a:srgbClr val="915907"/>
      </a:dk2>
      <a:lt2>
        <a:srgbClr val="0A66C2"/>
      </a:lt2>
      <a:accent1>
        <a:srgbClr val="38434F"/>
      </a:accent1>
      <a:accent2>
        <a:srgbClr val="566879"/>
      </a:accent2>
      <a:accent3>
        <a:srgbClr val="788FA5"/>
      </a:accent3>
      <a:accent4>
        <a:srgbClr val="9DB3C8"/>
      </a:accent4>
      <a:accent5>
        <a:srgbClr val="C0D1E2"/>
      </a:accent5>
      <a:accent6>
        <a:srgbClr val="DCE6F1"/>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23EA19F4-E780-9C4F-86DC-5CA4B394C79E}"/>
    </a:ext>
  </a:extLst>
</a:theme>
</file>

<file path=ppt/theme/theme5.xml><?xml version="1.0" encoding="utf-8"?>
<a:theme xmlns:a="http://schemas.openxmlformats.org/drawingml/2006/main" name="data viz - amber">
  <a:themeElements>
    <a:clrScheme name="data viz - amber">
      <a:dk1>
        <a:srgbClr val="37424F"/>
      </a:dk1>
      <a:lt1>
        <a:srgbClr val="FDFAF5"/>
      </a:lt1>
      <a:dk2>
        <a:srgbClr val="915907"/>
      </a:dk2>
      <a:lt2>
        <a:srgbClr val="0A66C2"/>
      </a:lt2>
      <a:accent1>
        <a:srgbClr val="5D3B09"/>
      </a:accent1>
      <a:accent2>
        <a:srgbClr val="915907"/>
      </a:accent2>
      <a:accent3>
        <a:srgbClr val="C37D16"/>
      </a:accent3>
      <a:accent4>
        <a:srgbClr val="E7A33E"/>
      </a:accent4>
      <a:accent5>
        <a:srgbClr val="F8C77E"/>
      </a:accent5>
      <a:accent6>
        <a:srgbClr val="FCE2BA"/>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07478464-BF44-444B-884C-E5E57DAE99A1}"/>
    </a:ext>
  </a:extLst>
</a:theme>
</file>

<file path=ppt/theme/theme6.xml><?xml version="1.0" encoding="utf-8"?>
<a:theme xmlns:a="http://schemas.openxmlformats.org/drawingml/2006/main" name="data viz - lime green">
  <a:themeElements>
    <a:clrScheme name="data viz - lime green">
      <a:dk1>
        <a:srgbClr val="37424F"/>
      </a:dk1>
      <a:lt1>
        <a:srgbClr val="FDFAF5"/>
      </a:lt1>
      <a:dk2>
        <a:srgbClr val="915907"/>
      </a:dk2>
      <a:lt2>
        <a:srgbClr val="0A66C2"/>
      </a:lt2>
      <a:accent1>
        <a:srgbClr val="3E4613"/>
      </a:accent1>
      <a:accent2>
        <a:srgbClr val="5F6C16"/>
      </a:accent2>
      <a:accent3>
        <a:srgbClr val="83931F"/>
      </a:accent3>
      <a:accent4>
        <a:srgbClr val="A6BA32"/>
      </a:accent4>
      <a:accent5>
        <a:srgbClr val="C6D957"/>
      </a:accent5>
      <a:accent6>
        <a:srgbClr val="DFEE89"/>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F98B2AF3-CB9A-4E42-91D1-26F779FA53E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LinkedInAssetFlat" ma:contentTypeID="0x010100D120BCAB66DB0548915CF546477D22600097A61C50EEB9C143B1F4F187452986F9" ma:contentTypeVersion="12" ma:contentTypeDescription="LinkedIn flat asset - PDFs, typography, zips" ma:contentTypeScope="" ma:versionID="63905ab0eae01862e690eabc5cf21a69">
  <xsd:schema xmlns:xsd="http://www.w3.org/2001/XMLSchema" xmlns:xs="http://www.w3.org/2001/XMLSchema" xmlns:p="http://schemas.microsoft.com/office/2006/metadata/properties" xmlns:ns2="59bb7149-415f-4d32-9240-8c8adac475b9" xmlns:ns3="230e9df3-be65-4c73-a93b-d1236ebd677e" xmlns:ns4="5d759194-d88c-4ae1-bc53-f12468cb1147" targetNamespace="http://schemas.microsoft.com/office/2006/metadata/properties" ma:root="true" ma:fieldsID="f6e8ab044592511fd8909eff70d01d21" ns2:_="" ns3:_="" ns4:_="">
    <xsd:import namespace="59bb7149-415f-4d32-9240-8c8adac475b9"/>
    <xsd:import namespace="230e9df3-be65-4c73-a93b-d1236ebd677e"/>
    <xsd:import namespace="5d759194-d88c-4ae1-bc53-f12468cb1147"/>
    <xsd:element name="properties">
      <xsd:complexType>
        <xsd:sequence>
          <xsd:element name="documentManagement">
            <xsd:complexType>
              <xsd:all>
                <xsd:element ref="ns2:ie721e28ca60479c982195dfbec6120c" minOccurs="0"/>
                <xsd:element ref="ns3:TaxCatchAll" minOccurs="0"/>
                <xsd:element ref="ns3:TaxCatchAllLabel" minOccurs="0"/>
                <xsd:element ref="ns2:LIShortDescription" minOccurs="0"/>
                <xsd:element ref="ns2:g19b781b2f0141c593d7bdb0a77660c7"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b7149-415f-4d32-9240-8c8adac475b9" elementFormDefault="qualified">
    <xsd:import namespace="http://schemas.microsoft.com/office/2006/documentManagement/types"/>
    <xsd:import namespace="http://schemas.microsoft.com/office/infopath/2007/PartnerControls"/>
    <xsd:element name="ie721e28ca60479c982195dfbec6120c" ma:index="8" nillable="true" ma:taxonomy="true" ma:internalName="ie721e28ca60479c982195dfbec6120c" ma:taxonomyFieldName="LIAssetType" ma:displayName="Asset type" ma:readOnly="false" ma:fieldId="{2e721e28-ca60-479c-9821-95dfbec6120c}" ma:sspId="e385fb40-52d4-4fae-9c5b-3e8ff8a5878e" ma:termSetId="5657cc13-1e48-43b5-89ce-753de4c3a1e9" ma:anchorId="00000000-0000-0000-0000-000000000000" ma:open="false" ma:isKeyword="false">
      <xsd:complexType>
        <xsd:sequence>
          <xsd:element ref="pc:Terms" minOccurs="0" maxOccurs="1"/>
        </xsd:sequence>
      </xsd:complexType>
    </xsd:element>
    <xsd:element name="LIShortDescription" ma:index="11" nillable="true" ma:displayName="Short description" ma:description="Short description shown on all learn page headers" ma:internalName="LIShortDescription" ma:readOnly="false">
      <xsd:simpleType>
        <xsd:restriction base="dms:Note">
          <xsd:maxLength value="255"/>
        </xsd:restriction>
      </xsd:simpleType>
    </xsd:element>
    <xsd:element name="g19b781b2f0141c593d7bdb0a77660c7" ma:index="12" nillable="true" ma:taxonomy="true" ma:internalName="g19b781b2f0141c593d7bdb0a77660c7" ma:taxonomyFieldName="LITagsFlat" ma:displayName="LITagsFlat" ma:readOnly="false" ma:fieldId="{019b781b-2f01-41c5-93d7-bdb0a77660c7}" ma:taxonomyMulti="true" ma:sspId="e385fb40-52d4-4fae-9c5b-3e8ff8a5878e" ma:termSetId="f76a9114-16a5-4207-98b6-f5044de84cc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e888aa6a-64bf-47f0-bb76-682d247284fd}" ma:internalName="TaxCatchAll" ma:readOnly="false" ma:showField="CatchAllData" ma:web="59bb7149-415f-4d32-9240-8c8adac475b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888aa6a-64bf-47f0-bb76-682d247284fd}" ma:internalName="TaxCatchAllLabel" ma:readOnly="true" ma:showField="CatchAllDataLabel" ma:web="59bb7149-415f-4d32-9240-8c8adac475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759194-d88c-4ae1-bc53-f12468cb1147"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19b781b2f0141c593d7bdb0a77660c7 xmlns="59bb7149-415f-4d32-9240-8c8adac475b9">
      <Terms xmlns="http://schemas.microsoft.com/office/infopath/2007/PartnerControls"/>
    </g19b781b2f0141c593d7bdb0a77660c7>
    <ie721e28ca60479c982195dfbec6120c xmlns="59bb7149-415f-4d32-9240-8c8adac475b9">
      <Terms xmlns="http://schemas.microsoft.com/office/infopath/2007/PartnerControls"/>
    </ie721e28ca60479c982195dfbec6120c>
    <LIShortDescription xmlns="59bb7149-415f-4d32-9240-8c8adac475b9" xsi:nil="true"/>
    <TaxCatchAll xmlns="230e9df3-be65-4c73-a93b-d1236ebd677e"/>
  </documentManagement>
</p:properties>
</file>

<file path=customXml/itemProps1.xml><?xml version="1.0" encoding="utf-8"?>
<ds:datastoreItem xmlns:ds="http://schemas.openxmlformats.org/officeDocument/2006/customXml" ds:itemID="{2A6FD709-ABB1-40AC-9206-4D6275D3E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b7149-415f-4d32-9240-8c8adac475b9"/>
    <ds:schemaRef ds:uri="230e9df3-be65-4c73-a93b-d1236ebd677e"/>
    <ds:schemaRef ds:uri="5d759194-d88c-4ae1-bc53-f12468cb11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322D2A-C8B0-4709-931A-87E3E5CB9611}">
  <ds:schemaRefs>
    <ds:schemaRef ds:uri="http://schemas.microsoft.com/sharepoint/v3/contenttype/forms"/>
  </ds:schemaRefs>
</ds:datastoreItem>
</file>

<file path=customXml/itemProps3.xml><?xml version="1.0" encoding="utf-8"?>
<ds:datastoreItem xmlns:ds="http://schemas.openxmlformats.org/officeDocument/2006/customXml" ds:itemID="{1DA368A1-538E-4E5B-A25A-76F0BC48C9A7}">
  <ds:schemaRefs>
    <ds:schemaRef ds:uri="http://purl.org/dc/elements/1.1/"/>
    <ds:schemaRef ds:uri="http://schemas.microsoft.com/office/infopath/2007/PartnerControls"/>
    <ds:schemaRef ds:uri="http://schemas.microsoft.com/office/2006/documentManagement/types"/>
    <ds:schemaRef ds:uri="59bb7149-415f-4d32-9240-8c8adac475b9"/>
    <ds:schemaRef ds:uri="http://schemas.openxmlformats.org/package/2006/metadata/core-properties"/>
    <ds:schemaRef ds:uri="5d759194-d88c-4ae1-bc53-f12468cb1147"/>
    <ds:schemaRef ds:uri="230e9df3-be65-4c73-a93b-d1236ebd677e"/>
    <ds:schemaRef ds:uri="http://purl.org/dc/dcmitype/"/>
    <ds:schemaRef ds:uri="http://purl.org/dc/term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OTIS</Template>
  <TotalTime>173</TotalTime>
  <Words>299</Words>
  <Application>Microsoft Macintosh PowerPoint</Application>
  <PresentationFormat>Personnalisé</PresentationFormat>
  <Paragraphs>29</Paragraphs>
  <Slides>1</Slides>
  <Notes>1</Notes>
  <HiddenSlides>0</HiddenSlides>
  <MMClips>0</MMClips>
  <ScaleCrop>false</ScaleCrop>
  <HeadingPairs>
    <vt:vector size="6" baseType="variant">
      <vt:variant>
        <vt:lpstr>Polices utilisées</vt:lpstr>
      </vt:variant>
      <vt:variant>
        <vt:i4>8</vt:i4>
      </vt:variant>
      <vt:variant>
        <vt:lpstr>Thème</vt:lpstr>
      </vt:variant>
      <vt:variant>
        <vt:i4>6</vt:i4>
      </vt:variant>
      <vt:variant>
        <vt:lpstr>Titres des diapositives</vt:lpstr>
      </vt:variant>
      <vt:variant>
        <vt:i4>1</vt:i4>
      </vt:variant>
    </vt:vector>
  </HeadingPairs>
  <TitlesOfParts>
    <vt:vector size="15" baseType="lpstr">
      <vt:lpstr>Arial</vt:lpstr>
      <vt:lpstr>Calibri</vt:lpstr>
      <vt:lpstr>Community</vt:lpstr>
      <vt:lpstr>Community Light</vt:lpstr>
      <vt:lpstr>Community Semibold</vt:lpstr>
      <vt:lpstr>LKN Sans</vt:lpstr>
      <vt:lpstr>LKN Sans Light</vt:lpstr>
      <vt:lpstr>Source Sans Pro</vt:lpstr>
      <vt:lpstr>OTIS</vt:lpstr>
      <vt:lpstr>data viz - green</vt:lpstr>
      <vt:lpstr>data viz - warm red</vt:lpstr>
      <vt:lpstr>data viz - cool gray</vt:lpstr>
      <vt:lpstr>data viz - amber</vt:lpstr>
      <vt:lpstr>data viz - lime green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presentation template</dc:title>
  <dc:creator>Robert Tait</dc:creator>
  <cp:lastModifiedBy>Wendy Savin</cp:lastModifiedBy>
  <cp:revision>22</cp:revision>
  <cp:lastPrinted>2019-07-15T17:04:37Z</cp:lastPrinted>
  <dcterms:created xsi:type="dcterms:W3CDTF">2019-09-10T09:37:31Z</dcterms:created>
  <dcterms:modified xsi:type="dcterms:W3CDTF">2021-09-07T21:52:03Z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0x010100D120BCAB66DB0548915CF546477D22600097A61C50EEB9C143B1F4F187452986F9</vt:lpwstr>
  </property>
  <property fmtid="{D5CDD505-2E9C-101B-9397-08002B2CF9AE}" pid="3" name="LIAssetType">
    <vt:lpwstr/>
  </property>
  <property fmtid="{D5CDD505-2E9C-101B-9397-08002B2CF9AE}" pid="4" name="LITagsFlat">
    <vt:lpwstr/>
  </property>
  <property fmtid="{D5CDD505-2E9C-101B-9397-08002B2CF9AE}" pid="5" name="MSIP_Label_f42aa342-8706-4288-bd11-ebb85995028c_Enabled">
    <vt:lpwstr>true</vt:lpwstr>
  </property>
  <property fmtid="{D5CDD505-2E9C-101B-9397-08002B2CF9AE}" pid="6" name="MSIP_Label_f42aa342-8706-4288-bd11-ebb85995028c_SetDate">
    <vt:lpwstr>2019-08-05T17:09:38-0800</vt:lpwstr>
  </property>
  <property fmtid="{D5CDD505-2E9C-101B-9397-08002B2CF9AE}" pid="7" name="MSIP_Label_f42aa342-8706-4288-bd11-ebb85995028c_Method">
    <vt:lpwstr>Standard</vt:lpwstr>
  </property>
  <property fmtid="{D5CDD505-2E9C-101B-9397-08002B2CF9AE}" pid="8" name="MSIP_Label_f42aa342-8706-4288-bd11-ebb85995028c_Name">
    <vt:lpwstr>Internal</vt:lpwstr>
  </property>
  <property fmtid="{D5CDD505-2E9C-101B-9397-08002B2CF9AE}" pid="9" name="MSIP_Label_f42aa342-8706-4288-bd11-ebb85995028c_SiteId">
    <vt:lpwstr>72f988bf-86f1-41af-91ab-2d7cd011db47</vt:lpwstr>
  </property>
  <property fmtid="{D5CDD505-2E9C-101B-9397-08002B2CF9AE}" pid="10" name="MSIP_Label_f42aa342-8706-4288-bd11-ebb85995028c_ActionId">
    <vt:lpwstr>00e8fa60-f524-4ac3-b414-0000230fd837</vt:lpwstr>
  </property>
  <property fmtid="{D5CDD505-2E9C-101B-9397-08002B2CF9AE}" pid="11" name="MSIP_Label_f42aa342-8706-4288-bd11-ebb85995028c_ContentBits">
    <vt:lpwstr>0</vt:lpwstr>
  </property>
</Properties>
</file>