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3357" r:id="rId5"/>
    <p:sldId id="3358" r:id="rId6"/>
  </p:sldIdLst>
  <p:sldSz cx="24387175" cy="13716000"/>
  <p:notesSz cx="6858000" cy="9144000"/>
  <p:defaultTextStyle>
    <a:defPPr>
      <a:defRPr lang="en-US"/>
    </a:defPPr>
    <a:lvl1pPr marL="0" algn="l" defTabSz="1828891" rtl="0" eaLnBrk="1" latinLnBrk="0" hangingPunct="1">
      <a:defRPr sz="3600" kern="1200">
        <a:solidFill>
          <a:schemeClr val="tx1"/>
        </a:solidFill>
        <a:latin typeface="+mn-lt"/>
        <a:ea typeface="+mn-ea"/>
        <a:cs typeface="+mn-cs"/>
      </a:defRPr>
    </a:lvl1pPr>
    <a:lvl2pPr marL="914446" algn="l" defTabSz="1828891" rtl="0" eaLnBrk="1" latinLnBrk="0" hangingPunct="1">
      <a:defRPr sz="3600" kern="1200">
        <a:solidFill>
          <a:schemeClr val="tx1"/>
        </a:solidFill>
        <a:latin typeface="+mn-lt"/>
        <a:ea typeface="+mn-ea"/>
        <a:cs typeface="+mn-cs"/>
      </a:defRPr>
    </a:lvl2pPr>
    <a:lvl3pPr marL="1828891" algn="l" defTabSz="1828891" rtl="0" eaLnBrk="1" latinLnBrk="0" hangingPunct="1">
      <a:defRPr sz="3600" kern="1200">
        <a:solidFill>
          <a:schemeClr val="tx1"/>
        </a:solidFill>
        <a:latin typeface="+mn-lt"/>
        <a:ea typeface="+mn-ea"/>
        <a:cs typeface="+mn-cs"/>
      </a:defRPr>
    </a:lvl3pPr>
    <a:lvl4pPr marL="2743337" algn="l" defTabSz="1828891" rtl="0" eaLnBrk="1" latinLnBrk="0" hangingPunct="1">
      <a:defRPr sz="3600" kern="1200">
        <a:solidFill>
          <a:schemeClr val="tx1"/>
        </a:solidFill>
        <a:latin typeface="+mn-lt"/>
        <a:ea typeface="+mn-ea"/>
        <a:cs typeface="+mn-cs"/>
      </a:defRPr>
    </a:lvl4pPr>
    <a:lvl5pPr marL="3657783" algn="l" defTabSz="1828891" rtl="0" eaLnBrk="1" latinLnBrk="0" hangingPunct="1">
      <a:defRPr sz="3600" kern="1200">
        <a:solidFill>
          <a:schemeClr val="tx1"/>
        </a:solidFill>
        <a:latin typeface="+mn-lt"/>
        <a:ea typeface="+mn-ea"/>
        <a:cs typeface="+mn-cs"/>
      </a:defRPr>
    </a:lvl5pPr>
    <a:lvl6pPr marL="4572229" algn="l" defTabSz="1828891" rtl="0" eaLnBrk="1" latinLnBrk="0" hangingPunct="1">
      <a:defRPr sz="3600" kern="1200">
        <a:solidFill>
          <a:schemeClr val="tx1"/>
        </a:solidFill>
        <a:latin typeface="+mn-lt"/>
        <a:ea typeface="+mn-ea"/>
        <a:cs typeface="+mn-cs"/>
      </a:defRPr>
    </a:lvl6pPr>
    <a:lvl7pPr marL="5486674" algn="l" defTabSz="1828891" rtl="0" eaLnBrk="1" latinLnBrk="0" hangingPunct="1">
      <a:defRPr sz="3600" kern="1200">
        <a:solidFill>
          <a:schemeClr val="tx1"/>
        </a:solidFill>
        <a:latin typeface="+mn-lt"/>
        <a:ea typeface="+mn-ea"/>
        <a:cs typeface="+mn-cs"/>
      </a:defRPr>
    </a:lvl7pPr>
    <a:lvl8pPr marL="6401120" algn="l" defTabSz="1828891" rtl="0" eaLnBrk="1" latinLnBrk="0" hangingPunct="1">
      <a:defRPr sz="3600" kern="1200">
        <a:solidFill>
          <a:schemeClr val="tx1"/>
        </a:solidFill>
        <a:latin typeface="+mn-lt"/>
        <a:ea typeface="+mn-ea"/>
        <a:cs typeface="+mn-cs"/>
      </a:defRPr>
    </a:lvl8pPr>
    <a:lvl9pPr marL="7315566" algn="l" defTabSz="1828891"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Start here" id="{610E6674-8A77-764F-A5F1-1EF8FCDB8BF5}">
          <p14:sldIdLst>
            <p14:sldId id="3357"/>
            <p14:sldId id="3358"/>
          </p14:sldIdLst>
        </p14:section>
      </p14:sectionLst>
    </p:ext>
    <p:ext uri="{EFAFB233-063F-42B5-8137-9DF3F51BA10A}">
      <p15:sldGuideLst xmlns:p15="http://schemas.microsoft.com/office/powerpoint/2012/main">
        <p15:guide id="1" orient="horz" pos="3061" userDrawn="1">
          <p15:clr>
            <a:srgbClr val="A4A3A4"/>
          </p15:clr>
        </p15:guide>
        <p15:guide id="3" orient="horz" pos="8129" userDrawn="1">
          <p15:clr>
            <a:srgbClr val="A4A3A4"/>
          </p15:clr>
        </p15:guide>
        <p15:guide id="4" pos="1197" userDrawn="1">
          <p15:clr>
            <a:srgbClr val="A4A3A4"/>
          </p15:clr>
        </p15:guide>
        <p15:guide id="5" orient="horz" pos="73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5BC"/>
    <a:srgbClr val="F0F0F0"/>
    <a:srgbClr val="D8DFEB"/>
    <a:srgbClr val="636E70"/>
    <a:srgbClr val="5E696B"/>
    <a:srgbClr val="828E34"/>
    <a:srgbClr val="FFFFFF"/>
    <a:srgbClr val="5B696B"/>
    <a:srgbClr val="FBECD3"/>
    <a:srgbClr val="F1EC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92"/>
    <p:restoredTop sz="94694"/>
  </p:normalViewPr>
  <p:slideViewPr>
    <p:cSldViewPr snapToGrid="0">
      <p:cViewPr varScale="1">
        <p:scale>
          <a:sx n="60" d="100"/>
          <a:sy n="60" d="100"/>
        </p:scale>
        <p:origin x="944" y="208"/>
      </p:cViewPr>
      <p:guideLst>
        <p:guide orient="horz" pos="3061"/>
        <p:guide orient="horz" pos="8129"/>
        <p:guide pos="1197"/>
        <p:guide orient="horz" pos="7335"/>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587DC5-9164-0549-8373-ED417A287E6B}" type="datetimeFigureOut">
              <a:rPr lang="en-US" smtClean="0"/>
              <a:t>9/7/21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528159-1B8D-AA4E-B029-EAC82009EB07}" type="slidenum">
              <a:rPr lang="en-US" smtClean="0"/>
              <a:t>‹N°›</a:t>
            </a:fld>
            <a:endParaRPr lang="en-US"/>
          </a:p>
        </p:txBody>
      </p:sp>
    </p:spTree>
    <p:extLst>
      <p:ext uri="{BB962C8B-B14F-4D97-AF65-F5344CB8AC3E}">
        <p14:creationId xmlns:p14="http://schemas.microsoft.com/office/powerpoint/2010/main" val="3098569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Tree>
    <p:extLst>
      <p:ext uri="{BB962C8B-B14F-4D97-AF65-F5344CB8AC3E}">
        <p14:creationId xmlns:p14="http://schemas.microsoft.com/office/powerpoint/2010/main" val="229108975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5x9.6 Image Flush Lef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3092DEDE-4211-354D-90F0-DF7243317EF0}"/>
              </a:ext>
            </a:extLst>
          </p:cNvPr>
          <p:cNvSpPr>
            <a:spLocks noGrp="1"/>
          </p:cNvSpPr>
          <p:nvPr>
            <p:ph type="pic" sz="quarter" idx="10" hasCustomPrompt="1"/>
          </p:nvPr>
        </p:nvSpPr>
        <p:spPr>
          <a:xfrm>
            <a:off x="0" y="0"/>
            <a:ext cx="8840788" cy="13716000"/>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1342262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 Circle: Righ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CE605FF5-BAD4-C64B-985B-205C7CF950E0}"/>
              </a:ext>
            </a:extLst>
          </p:cNvPr>
          <p:cNvSpPr>
            <a:spLocks noGrp="1"/>
          </p:cNvSpPr>
          <p:nvPr>
            <p:ph type="pic" sz="quarter" idx="11" hasCustomPrompt="1"/>
          </p:nvPr>
        </p:nvSpPr>
        <p:spPr>
          <a:xfrm>
            <a:off x="3733800" y="1499236"/>
            <a:ext cx="9140953" cy="10607484"/>
          </a:xfrm>
          <a:custGeom>
            <a:avLst/>
            <a:gdLst>
              <a:gd name="connsiteX0" fmla="*/ 3837210 w 9140953"/>
              <a:gd name="connsiteY0" fmla="*/ 0 h 10607484"/>
              <a:gd name="connsiteX1" fmla="*/ 9140953 w 9140953"/>
              <a:gd name="connsiteY1" fmla="*/ 5303742 h 10607484"/>
              <a:gd name="connsiteX2" fmla="*/ 3837210 w 9140953"/>
              <a:gd name="connsiteY2" fmla="*/ 10607484 h 10607484"/>
              <a:gd name="connsiteX3" fmla="*/ 86898 w 9140953"/>
              <a:gd name="connsiteY3" fmla="*/ 9054054 h 10607484"/>
              <a:gd name="connsiteX4" fmla="*/ 0 w 9140953"/>
              <a:gd name="connsiteY4" fmla="*/ 8962910 h 10607484"/>
              <a:gd name="connsiteX5" fmla="*/ 0 w 9140953"/>
              <a:gd name="connsiteY5" fmla="*/ 1644574 h 10607484"/>
              <a:gd name="connsiteX6" fmla="*/ 86898 w 9140953"/>
              <a:gd name="connsiteY6" fmla="*/ 1553430 h 10607484"/>
              <a:gd name="connsiteX7" fmla="*/ 3837210 w 9140953"/>
              <a:gd name="connsiteY7" fmla="*/ 0 h 10607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0953" h="10607484">
                <a:moveTo>
                  <a:pt x="3837210" y="0"/>
                </a:moveTo>
                <a:cubicBezTo>
                  <a:pt x="6766386" y="0"/>
                  <a:pt x="9140953" y="2374566"/>
                  <a:pt x="9140953" y="5303742"/>
                </a:cubicBezTo>
                <a:cubicBezTo>
                  <a:pt x="9140953" y="8232918"/>
                  <a:pt x="6766386" y="10607484"/>
                  <a:pt x="3837210" y="10607484"/>
                </a:cubicBezTo>
                <a:cubicBezTo>
                  <a:pt x="2372622" y="10607484"/>
                  <a:pt x="1046687" y="10013842"/>
                  <a:pt x="86898" y="9054054"/>
                </a:cubicBezTo>
                <a:lnTo>
                  <a:pt x="0" y="8962910"/>
                </a:lnTo>
                <a:lnTo>
                  <a:pt x="0" y="1644574"/>
                </a:lnTo>
                <a:lnTo>
                  <a:pt x="86898" y="1553430"/>
                </a:lnTo>
                <a:cubicBezTo>
                  <a:pt x="1046687" y="593642"/>
                  <a:pt x="2372622" y="0"/>
                  <a:pt x="3837210" y="0"/>
                </a:cubicBezTo>
                <a:close/>
              </a:path>
            </a:pathLst>
          </a:custGeom>
        </p:spPr>
        <p:txBody>
          <a:bodyPr wrap="square" anchor="ctr">
            <a:no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71078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Circle Right">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6B65EF6-189C-2E44-B895-9A4E3C5FD5B5}"/>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7" name="Text Placeholder 8">
            <a:extLst>
              <a:ext uri="{FF2B5EF4-FFF2-40B4-BE49-F238E27FC236}">
                <a16:creationId xmlns:a16="http://schemas.microsoft.com/office/drawing/2014/main" id="{21755C5A-FB1E-7E4C-B1F0-4A39E8A6EBD5}"/>
              </a:ext>
            </a:extLst>
          </p:cNvPr>
          <p:cNvSpPr>
            <a:spLocks noGrp="1"/>
          </p:cNvSpPr>
          <p:nvPr>
            <p:ph type="body" sz="quarter" idx="11"/>
          </p:nvPr>
        </p:nvSpPr>
        <p:spPr>
          <a:xfrm>
            <a:off x="1388941" y="2200713"/>
            <a:ext cx="21611907"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4400" indent="0">
              <a:buFontTx/>
              <a:buNone/>
              <a:defRPr b="0" i="0">
                <a:solidFill>
                  <a:schemeClr val="accent6"/>
                </a:solidFill>
                <a:latin typeface="LKN Sans Light" panose="02000303040000020003" pitchFamily="2" charset="0"/>
              </a:defRPr>
            </a:lvl2pPr>
            <a:lvl3pPr marL="1828800" indent="0">
              <a:buFontTx/>
              <a:buNone/>
              <a:defRPr b="0" i="0">
                <a:solidFill>
                  <a:schemeClr val="accent6"/>
                </a:solidFill>
                <a:latin typeface="LKN Sans Light" panose="02000303040000020003" pitchFamily="2" charset="0"/>
              </a:defRPr>
            </a:lvl3pPr>
            <a:lvl4pPr marL="2743200" indent="0">
              <a:buFontTx/>
              <a:buNone/>
              <a:defRPr b="0" i="0">
                <a:solidFill>
                  <a:schemeClr val="accent6"/>
                </a:solidFill>
                <a:latin typeface="LKN Sans Light" panose="02000303040000020003" pitchFamily="2" charset="0"/>
              </a:defRPr>
            </a:lvl4pPr>
            <a:lvl5pPr marL="3657600" indent="0">
              <a:buFontTx/>
              <a:buNone/>
              <a:defRPr b="0" i="0">
                <a:solidFill>
                  <a:schemeClr val="accent6"/>
                </a:solidFill>
                <a:latin typeface="LKN Sans Light" panose="02000303040000020003" pitchFamily="2" charset="0"/>
              </a:defRPr>
            </a:lvl5pPr>
          </a:lstStyle>
          <a:p>
            <a:pPr lvl="0"/>
            <a:r>
              <a:rPr lang="en-US"/>
              <a:t>Edit Master text styles</a:t>
            </a:r>
          </a:p>
        </p:txBody>
      </p:sp>
      <p:sp>
        <p:nvSpPr>
          <p:cNvPr id="27" name="Picture Placeholder 26">
            <a:extLst>
              <a:ext uri="{FF2B5EF4-FFF2-40B4-BE49-F238E27FC236}">
                <a16:creationId xmlns:a16="http://schemas.microsoft.com/office/drawing/2014/main" id="{B1E40070-C3B7-BF4E-9782-F5D9E2B11A4F}"/>
              </a:ext>
            </a:extLst>
          </p:cNvPr>
          <p:cNvSpPr>
            <a:spLocks noGrp="1"/>
          </p:cNvSpPr>
          <p:nvPr>
            <p:ph type="pic" sz="quarter" idx="12" hasCustomPrompt="1"/>
          </p:nvPr>
        </p:nvSpPr>
        <p:spPr>
          <a:xfrm>
            <a:off x="13333068" y="3030614"/>
            <a:ext cx="7274202" cy="8455292"/>
          </a:xfrm>
          <a:custGeom>
            <a:avLst/>
            <a:gdLst>
              <a:gd name="connsiteX0" fmla="*/ 4227646 w 7274202"/>
              <a:gd name="connsiteY0" fmla="*/ 0 h 8455292"/>
              <a:gd name="connsiteX1" fmla="*/ 7217043 w 7274202"/>
              <a:gd name="connsiteY1" fmla="*/ 1238249 h 8455292"/>
              <a:gd name="connsiteX2" fmla="*/ 7274202 w 7274202"/>
              <a:gd name="connsiteY2" fmla="*/ 1301140 h 8455292"/>
              <a:gd name="connsiteX3" fmla="*/ 7274202 w 7274202"/>
              <a:gd name="connsiteY3" fmla="*/ 7154152 h 8455292"/>
              <a:gd name="connsiteX4" fmla="*/ 7217043 w 7274202"/>
              <a:gd name="connsiteY4" fmla="*/ 7217043 h 8455292"/>
              <a:gd name="connsiteX5" fmla="*/ 4227646 w 7274202"/>
              <a:gd name="connsiteY5" fmla="*/ 8455292 h 8455292"/>
              <a:gd name="connsiteX6" fmla="*/ 0 w 7274202"/>
              <a:gd name="connsiteY6" fmla="*/ 4227646 h 8455292"/>
              <a:gd name="connsiteX7" fmla="*/ 4227646 w 7274202"/>
              <a:gd name="connsiteY7" fmla="*/ 0 h 8455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4202" h="8455292">
                <a:moveTo>
                  <a:pt x="4227646" y="0"/>
                </a:moveTo>
                <a:cubicBezTo>
                  <a:pt x="5395078" y="0"/>
                  <a:pt x="6451990" y="473196"/>
                  <a:pt x="7217043" y="1238249"/>
                </a:cubicBezTo>
                <a:lnTo>
                  <a:pt x="7274202" y="1301140"/>
                </a:lnTo>
                <a:lnTo>
                  <a:pt x="7274202" y="7154152"/>
                </a:lnTo>
                <a:lnTo>
                  <a:pt x="7217043" y="7217043"/>
                </a:lnTo>
                <a:cubicBezTo>
                  <a:pt x="6451990" y="7982097"/>
                  <a:pt x="5395078" y="8455292"/>
                  <a:pt x="4227646" y="8455292"/>
                </a:cubicBezTo>
                <a:cubicBezTo>
                  <a:pt x="1892782" y="8455292"/>
                  <a:pt x="0" y="6562510"/>
                  <a:pt x="0" y="4227646"/>
                </a:cubicBezTo>
                <a:cubicBezTo>
                  <a:pt x="0" y="1892782"/>
                  <a:pt x="1892782" y="0"/>
                  <a:pt x="4227646" y="0"/>
                </a:cubicBezTo>
                <a:close/>
              </a:path>
            </a:pathLst>
          </a:custGeom>
        </p:spPr>
        <p:txBody>
          <a:bodyPr wrap="square" anchor="ctr" anchorCtr="0">
            <a:noAutofit/>
          </a:bodyPr>
          <a:lstStyle>
            <a:lvl1pPr marL="0" indent="0" algn="ctr">
              <a:buFontTx/>
              <a:buNone/>
              <a:defRPr>
                <a:solidFill>
                  <a:schemeClr val="accent2"/>
                </a:solidFill>
              </a:defRPr>
            </a:lvl1pPr>
          </a:lstStyle>
          <a:p>
            <a:r>
              <a:rPr lang="en-US"/>
              <a:t>Insert Picture</a:t>
            </a:r>
          </a:p>
        </p:txBody>
      </p:sp>
    </p:spTree>
    <p:extLst>
      <p:ext uri="{BB962C8B-B14F-4D97-AF65-F5344CB8AC3E}">
        <p14:creationId xmlns:p14="http://schemas.microsoft.com/office/powerpoint/2010/main" val="961714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x13 Image Lef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12C0A422-248B-0648-8780-CE7B5F7D1B5E}"/>
              </a:ext>
            </a:extLst>
          </p:cNvPr>
          <p:cNvSpPr>
            <a:spLocks noGrp="1"/>
          </p:cNvSpPr>
          <p:nvPr>
            <p:ph type="pic" sz="quarter" idx="10" hasCustomPrompt="1"/>
          </p:nvPr>
        </p:nvSpPr>
        <p:spPr>
          <a:xfrm>
            <a:off x="1540042" y="2286000"/>
            <a:ext cx="12199772" cy="9120188"/>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2267357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x9 Image Left">
    <p:spTree>
      <p:nvGrpSpPr>
        <p:cNvPr id="1" name=""/>
        <p:cNvGrpSpPr/>
        <p:nvPr/>
      </p:nvGrpSpPr>
      <p:grpSpPr>
        <a:xfrm>
          <a:off x="0" y="0"/>
          <a:ext cx="0" cy="0"/>
          <a:chOff x="0" y="0"/>
          <a:chExt cx="0" cy="0"/>
        </a:xfrm>
      </p:grpSpPr>
      <p:sp>
        <p:nvSpPr>
          <p:cNvPr id="14" name="Picture Placeholder 12">
            <a:extLst>
              <a:ext uri="{FF2B5EF4-FFF2-40B4-BE49-F238E27FC236}">
                <a16:creationId xmlns:a16="http://schemas.microsoft.com/office/drawing/2014/main" id="{25AEF35D-29CF-2341-84C8-5C5E81F74044}"/>
              </a:ext>
            </a:extLst>
          </p:cNvPr>
          <p:cNvSpPr>
            <a:spLocks noGrp="1"/>
          </p:cNvSpPr>
          <p:nvPr>
            <p:ph type="pic" sz="quarter" idx="10" hasCustomPrompt="1"/>
          </p:nvPr>
        </p:nvSpPr>
        <p:spPr>
          <a:xfrm>
            <a:off x="1573213" y="1024001"/>
            <a:ext cx="8485187" cy="12728575"/>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322188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ree-up Image Collage">
    <p:spTree>
      <p:nvGrpSpPr>
        <p:cNvPr id="1" name=""/>
        <p:cNvGrpSpPr/>
        <p:nvPr/>
      </p:nvGrpSpPr>
      <p:grpSpPr>
        <a:xfrm>
          <a:off x="0" y="0"/>
          <a:ext cx="0" cy="0"/>
          <a:chOff x="0" y="0"/>
          <a:chExt cx="0" cy="0"/>
        </a:xfrm>
      </p:grpSpPr>
      <p:sp>
        <p:nvSpPr>
          <p:cNvPr id="11" name="Picture Placeholder 9">
            <a:extLst>
              <a:ext uri="{FF2B5EF4-FFF2-40B4-BE49-F238E27FC236}">
                <a16:creationId xmlns:a16="http://schemas.microsoft.com/office/drawing/2014/main" id="{CE50541B-E931-2347-8CA8-B4382B6B446A}"/>
              </a:ext>
            </a:extLst>
          </p:cNvPr>
          <p:cNvSpPr>
            <a:spLocks noGrp="1"/>
          </p:cNvSpPr>
          <p:nvPr>
            <p:ph type="pic" sz="quarter" idx="10" hasCustomPrompt="1"/>
          </p:nvPr>
        </p:nvSpPr>
        <p:spPr>
          <a:xfrm>
            <a:off x="8193088" y="829340"/>
            <a:ext cx="7974012" cy="12036055"/>
          </a:xfrm>
        </p:spPr>
        <p:txBody>
          <a:bodyPr anchor="ctr">
            <a:normAutofit/>
          </a:bodyPr>
          <a:lstStyle>
            <a:lvl1pPr marL="0" indent="0" algn="ctr">
              <a:buFontTx/>
              <a:buNone/>
              <a:defRPr sz="4400">
                <a:solidFill>
                  <a:schemeClr val="accent6"/>
                </a:solidFill>
              </a:defRPr>
            </a:lvl1pPr>
          </a:lstStyle>
          <a:p>
            <a:r>
              <a:rPr lang="en-US"/>
              <a:t>Insert Image</a:t>
            </a:r>
          </a:p>
        </p:txBody>
      </p:sp>
      <p:sp>
        <p:nvSpPr>
          <p:cNvPr id="14" name="Picture Placeholder 12">
            <a:extLst>
              <a:ext uri="{FF2B5EF4-FFF2-40B4-BE49-F238E27FC236}">
                <a16:creationId xmlns:a16="http://schemas.microsoft.com/office/drawing/2014/main" id="{CF307B90-2CCC-0B4B-8B74-AA385B290006}"/>
              </a:ext>
            </a:extLst>
          </p:cNvPr>
          <p:cNvSpPr>
            <a:spLocks noGrp="1"/>
          </p:cNvSpPr>
          <p:nvPr>
            <p:ph type="pic" sz="quarter" idx="11" hasCustomPrompt="1"/>
          </p:nvPr>
        </p:nvSpPr>
        <p:spPr>
          <a:xfrm>
            <a:off x="16480465" y="841248"/>
            <a:ext cx="7927975" cy="3803650"/>
          </a:xfrm>
        </p:spPr>
        <p:txBody>
          <a:bodyPr anchor="ctr">
            <a:normAutofit/>
          </a:bodyPr>
          <a:lstStyle>
            <a:lvl1pPr marL="0" indent="0" algn="ctr">
              <a:buFontTx/>
              <a:buNone/>
              <a:defRPr sz="4400">
                <a:solidFill>
                  <a:schemeClr val="accent6"/>
                </a:solidFill>
              </a:defRPr>
            </a:lvl1pPr>
          </a:lstStyle>
          <a:p>
            <a:r>
              <a:rPr lang="en-US"/>
              <a:t>Insert Image</a:t>
            </a:r>
          </a:p>
        </p:txBody>
      </p:sp>
      <p:sp>
        <p:nvSpPr>
          <p:cNvPr id="17" name="Picture Placeholder 15">
            <a:extLst>
              <a:ext uri="{FF2B5EF4-FFF2-40B4-BE49-F238E27FC236}">
                <a16:creationId xmlns:a16="http://schemas.microsoft.com/office/drawing/2014/main" id="{EA979289-3F52-3843-9E05-2C81886F4531}"/>
              </a:ext>
            </a:extLst>
          </p:cNvPr>
          <p:cNvSpPr>
            <a:spLocks noGrp="1"/>
          </p:cNvSpPr>
          <p:nvPr>
            <p:ph type="pic" sz="quarter" idx="12" hasCustomPrompt="1"/>
          </p:nvPr>
        </p:nvSpPr>
        <p:spPr>
          <a:xfrm>
            <a:off x="16501730" y="4933950"/>
            <a:ext cx="7906710" cy="7931445"/>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1266125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3 Circle Image">
    <p:spTree>
      <p:nvGrpSpPr>
        <p:cNvPr id="1" name=""/>
        <p:cNvGrpSpPr/>
        <p:nvPr/>
      </p:nvGrpSpPr>
      <p:grpSpPr>
        <a:xfrm>
          <a:off x="0" y="0"/>
          <a:ext cx="0" cy="0"/>
          <a:chOff x="0" y="0"/>
          <a:chExt cx="0" cy="0"/>
        </a:xfrm>
      </p:grpSpPr>
      <p:sp>
        <p:nvSpPr>
          <p:cNvPr id="6" name="Picture Placeholder 18">
            <a:extLst>
              <a:ext uri="{FF2B5EF4-FFF2-40B4-BE49-F238E27FC236}">
                <a16:creationId xmlns:a16="http://schemas.microsoft.com/office/drawing/2014/main" id="{C193D7FC-8C11-1E49-AD09-18E4C0EA666F}"/>
              </a:ext>
            </a:extLst>
          </p:cNvPr>
          <p:cNvSpPr>
            <a:spLocks noGrp="1"/>
          </p:cNvSpPr>
          <p:nvPr>
            <p:ph type="pic" sz="quarter" idx="11" hasCustomPrompt="1"/>
          </p:nvPr>
        </p:nvSpPr>
        <p:spPr>
          <a:xfrm>
            <a:off x="2345675"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9" name="Text Placeholder 5">
            <a:extLst>
              <a:ext uri="{FF2B5EF4-FFF2-40B4-BE49-F238E27FC236}">
                <a16:creationId xmlns:a16="http://schemas.microsoft.com/office/drawing/2014/main" id="{87A7C792-369D-FD4D-BD55-BC333F49AE38}"/>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sp>
        <p:nvSpPr>
          <p:cNvPr id="10" name="Text Placeholder 8">
            <a:extLst>
              <a:ext uri="{FF2B5EF4-FFF2-40B4-BE49-F238E27FC236}">
                <a16:creationId xmlns:a16="http://schemas.microsoft.com/office/drawing/2014/main" id="{EA092B0F-4F86-4240-8788-08AF975426FA}"/>
              </a:ext>
            </a:extLst>
          </p:cNvPr>
          <p:cNvSpPr>
            <a:spLocks noGrp="1"/>
          </p:cNvSpPr>
          <p:nvPr>
            <p:ph type="body" sz="quarter" idx="14"/>
          </p:nvPr>
        </p:nvSpPr>
        <p:spPr>
          <a:xfrm>
            <a:off x="1388941" y="2200713"/>
            <a:ext cx="21611907" cy="1371600"/>
          </a:xfrm>
        </p:spPr>
        <p:txBody>
          <a:bodyPr lIns="109728">
            <a:normAutofit/>
          </a:bodyPr>
          <a:lstStyle>
            <a:lvl1pPr marL="0" indent="0">
              <a:buFontTx/>
              <a:buNone/>
              <a:defRPr sz="4400" b="0" i="0">
                <a:solidFill>
                  <a:schemeClr val="accent6"/>
                </a:solidFill>
                <a:latin typeface="Community Light" panose="02000303040000020003" pitchFamily="2" charset="0"/>
              </a:defRPr>
            </a:lvl1pPr>
            <a:lvl2pPr marL="914400" indent="0">
              <a:buFontTx/>
              <a:buNone/>
              <a:defRPr b="0" i="0">
                <a:solidFill>
                  <a:schemeClr val="accent6"/>
                </a:solidFill>
                <a:latin typeface="LKN Sans Light" panose="02000303040000020003" pitchFamily="2" charset="0"/>
              </a:defRPr>
            </a:lvl2pPr>
            <a:lvl3pPr marL="1828800" indent="0">
              <a:buFontTx/>
              <a:buNone/>
              <a:defRPr b="0" i="0">
                <a:solidFill>
                  <a:schemeClr val="accent6"/>
                </a:solidFill>
                <a:latin typeface="LKN Sans Light" panose="02000303040000020003" pitchFamily="2" charset="0"/>
              </a:defRPr>
            </a:lvl3pPr>
            <a:lvl4pPr marL="2743200" indent="0">
              <a:buFontTx/>
              <a:buNone/>
              <a:defRPr b="0" i="0">
                <a:solidFill>
                  <a:schemeClr val="accent6"/>
                </a:solidFill>
                <a:latin typeface="LKN Sans Light" panose="02000303040000020003" pitchFamily="2" charset="0"/>
              </a:defRPr>
            </a:lvl4pPr>
            <a:lvl5pPr marL="3657600" indent="0">
              <a:buFontTx/>
              <a:buNone/>
              <a:defRPr b="0" i="0">
                <a:solidFill>
                  <a:schemeClr val="accent6"/>
                </a:solidFill>
                <a:latin typeface="LKN Sans Light" panose="02000303040000020003" pitchFamily="2" charset="0"/>
              </a:defRPr>
            </a:lvl5pPr>
          </a:lstStyle>
          <a:p>
            <a:pPr lvl="0"/>
            <a:r>
              <a:rPr lang="en-US"/>
              <a:t>Edit Master text styles</a:t>
            </a:r>
          </a:p>
        </p:txBody>
      </p:sp>
      <p:sp>
        <p:nvSpPr>
          <p:cNvPr id="13" name="Picture Placeholder 18">
            <a:extLst>
              <a:ext uri="{FF2B5EF4-FFF2-40B4-BE49-F238E27FC236}">
                <a16:creationId xmlns:a16="http://schemas.microsoft.com/office/drawing/2014/main" id="{3D5A4D7F-B3BC-B24C-B2CB-FC6494478396}"/>
              </a:ext>
            </a:extLst>
          </p:cNvPr>
          <p:cNvSpPr>
            <a:spLocks noGrp="1"/>
          </p:cNvSpPr>
          <p:nvPr>
            <p:ph type="pic" sz="quarter" idx="15" hasCustomPrompt="1"/>
          </p:nvPr>
        </p:nvSpPr>
        <p:spPr>
          <a:xfrm>
            <a:off x="9665282"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14" name="Picture Placeholder 18">
            <a:extLst>
              <a:ext uri="{FF2B5EF4-FFF2-40B4-BE49-F238E27FC236}">
                <a16:creationId xmlns:a16="http://schemas.microsoft.com/office/drawing/2014/main" id="{610B7D29-2AAF-7040-8858-979110BF09E1}"/>
              </a:ext>
            </a:extLst>
          </p:cNvPr>
          <p:cNvSpPr>
            <a:spLocks noGrp="1"/>
          </p:cNvSpPr>
          <p:nvPr>
            <p:ph type="pic" sz="quarter" idx="16" hasCustomPrompt="1"/>
          </p:nvPr>
        </p:nvSpPr>
        <p:spPr>
          <a:xfrm>
            <a:off x="16976073" y="4065616"/>
            <a:ext cx="5056611" cy="5056611"/>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Tree>
    <p:extLst>
      <p:ext uri="{BB962C8B-B14F-4D97-AF65-F5344CB8AC3E}">
        <p14:creationId xmlns:p14="http://schemas.microsoft.com/office/powerpoint/2010/main" val="2627789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ngle Full-Bleed Imag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CF9C1A4-6D74-5640-A765-AC446DBBC0CB}"/>
              </a:ext>
            </a:extLst>
          </p:cNvPr>
          <p:cNvSpPr>
            <a:spLocks noGrp="1"/>
          </p:cNvSpPr>
          <p:nvPr>
            <p:ph type="pic" sz="quarter" idx="10" hasCustomPrompt="1"/>
          </p:nvPr>
        </p:nvSpPr>
        <p:spPr>
          <a:xfrm>
            <a:off x="0" y="0"/>
            <a:ext cx="24387175" cy="13716000"/>
          </a:xfrm>
        </p:spPr>
        <p:txBody>
          <a:bodyPr anchor="ctr">
            <a:normAutofit/>
          </a:bodyPr>
          <a:lstStyle>
            <a:lvl1pPr marL="0" indent="0" algn="ctr">
              <a:buFontTx/>
              <a:buNone/>
              <a:defRPr sz="4800">
                <a:solidFill>
                  <a:schemeClr val="accent6"/>
                </a:solidFill>
              </a:defRPr>
            </a:lvl1pPr>
          </a:lstStyle>
          <a:p>
            <a:r>
              <a:rPr lang="en-US"/>
              <a:t>Insert Image</a:t>
            </a:r>
          </a:p>
        </p:txBody>
      </p:sp>
    </p:spTree>
    <p:extLst>
      <p:ext uri="{BB962C8B-B14F-4D97-AF65-F5344CB8AC3E}">
        <p14:creationId xmlns:p14="http://schemas.microsoft.com/office/powerpoint/2010/main" val="40940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 Image Square Collage">
    <p:spTree>
      <p:nvGrpSpPr>
        <p:cNvPr id="1" name=""/>
        <p:cNvGrpSpPr/>
        <p:nvPr/>
      </p:nvGrpSpPr>
      <p:grpSpPr>
        <a:xfrm>
          <a:off x="0" y="0"/>
          <a:ext cx="0" cy="0"/>
          <a:chOff x="0" y="0"/>
          <a:chExt cx="0" cy="0"/>
        </a:xfrm>
      </p:grpSpPr>
      <p:sp>
        <p:nvSpPr>
          <p:cNvPr id="24" name="Picture Placeholder 19">
            <a:extLst>
              <a:ext uri="{FF2B5EF4-FFF2-40B4-BE49-F238E27FC236}">
                <a16:creationId xmlns:a16="http://schemas.microsoft.com/office/drawing/2014/main" id="{9C410EEE-CD20-E74B-B73A-6D7901CC10E5}"/>
              </a:ext>
            </a:extLst>
          </p:cNvPr>
          <p:cNvSpPr>
            <a:spLocks noGrp="1"/>
          </p:cNvSpPr>
          <p:nvPr>
            <p:ph type="pic" sz="quarter" idx="10" hasCustomPrompt="1"/>
          </p:nvPr>
        </p:nvSpPr>
        <p:spPr>
          <a:xfrm>
            <a:off x="8187070" y="818709"/>
            <a:ext cx="3763925" cy="3767328"/>
          </a:xfrm>
        </p:spPr>
        <p:txBody>
          <a:bodyPr anchor="ctr" anchorCtr="0">
            <a:normAutofit/>
          </a:bodyPr>
          <a:lstStyle>
            <a:lvl1pPr marL="0" indent="0" algn="ctr">
              <a:buFontTx/>
              <a:buNone/>
              <a:defRPr sz="4000" b="0" i="0">
                <a:solidFill>
                  <a:schemeClr val="accent6"/>
                </a:solidFill>
                <a:latin typeface="Community Light" panose="02000303040000020003" pitchFamily="2" charset="0"/>
              </a:defRPr>
            </a:lvl1pPr>
          </a:lstStyle>
          <a:p>
            <a:r>
              <a:rPr lang="en-US"/>
              <a:t>Insert Image</a:t>
            </a:r>
          </a:p>
        </p:txBody>
      </p:sp>
      <p:sp>
        <p:nvSpPr>
          <p:cNvPr id="25" name="Picture Placeholder 19">
            <a:extLst>
              <a:ext uri="{FF2B5EF4-FFF2-40B4-BE49-F238E27FC236}">
                <a16:creationId xmlns:a16="http://schemas.microsoft.com/office/drawing/2014/main" id="{F1AD9C98-DCA8-C84A-B720-3F181FF74097}"/>
              </a:ext>
            </a:extLst>
          </p:cNvPr>
          <p:cNvSpPr>
            <a:spLocks noGrp="1"/>
          </p:cNvSpPr>
          <p:nvPr>
            <p:ph type="pic" sz="quarter" idx="11" hasCustomPrompt="1"/>
          </p:nvPr>
        </p:nvSpPr>
        <p:spPr>
          <a:xfrm>
            <a:off x="12332463"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6" name="Picture Placeholder 19">
            <a:extLst>
              <a:ext uri="{FF2B5EF4-FFF2-40B4-BE49-F238E27FC236}">
                <a16:creationId xmlns:a16="http://schemas.microsoft.com/office/drawing/2014/main" id="{568040CF-1E94-6842-9194-713C2B4BDA82}"/>
              </a:ext>
            </a:extLst>
          </p:cNvPr>
          <p:cNvSpPr>
            <a:spLocks noGrp="1"/>
          </p:cNvSpPr>
          <p:nvPr>
            <p:ph type="pic" sz="quarter" idx="12" hasCustomPrompt="1"/>
          </p:nvPr>
        </p:nvSpPr>
        <p:spPr>
          <a:xfrm>
            <a:off x="16477856"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7" name="Picture Placeholder 19">
            <a:extLst>
              <a:ext uri="{FF2B5EF4-FFF2-40B4-BE49-F238E27FC236}">
                <a16:creationId xmlns:a16="http://schemas.microsoft.com/office/drawing/2014/main" id="{B9045221-2AA6-E44B-84EE-F3D3E0324D85}"/>
              </a:ext>
            </a:extLst>
          </p:cNvPr>
          <p:cNvSpPr>
            <a:spLocks noGrp="1"/>
          </p:cNvSpPr>
          <p:nvPr>
            <p:ph type="pic" sz="quarter" idx="13" hasCustomPrompt="1"/>
          </p:nvPr>
        </p:nvSpPr>
        <p:spPr>
          <a:xfrm>
            <a:off x="20623250" y="818709"/>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8" name="Picture Placeholder 19">
            <a:extLst>
              <a:ext uri="{FF2B5EF4-FFF2-40B4-BE49-F238E27FC236}">
                <a16:creationId xmlns:a16="http://schemas.microsoft.com/office/drawing/2014/main" id="{5CD8E3D7-A3EC-7B42-8FFA-3C4BF3773423}"/>
              </a:ext>
            </a:extLst>
          </p:cNvPr>
          <p:cNvSpPr>
            <a:spLocks noGrp="1"/>
          </p:cNvSpPr>
          <p:nvPr>
            <p:ph type="pic" sz="quarter" idx="14" hasCustomPrompt="1"/>
          </p:nvPr>
        </p:nvSpPr>
        <p:spPr>
          <a:xfrm>
            <a:off x="8208335"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29" name="Picture Placeholder 19">
            <a:extLst>
              <a:ext uri="{FF2B5EF4-FFF2-40B4-BE49-F238E27FC236}">
                <a16:creationId xmlns:a16="http://schemas.microsoft.com/office/drawing/2014/main" id="{9077D294-559B-EE48-B80E-3C207D36CE07}"/>
              </a:ext>
            </a:extLst>
          </p:cNvPr>
          <p:cNvSpPr>
            <a:spLocks noGrp="1"/>
          </p:cNvSpPr>
          <p:nvPr>
            <p:ph type="pic" sz="quarter" idx="15" hasCustomPrompt="1"/>
          </p:nvPr>
        </p:nvSpPr>
        <p:spPr>
          <a:xfrm>
            <a:off x="12353728"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0" name="Picture Placeholder 19">
            <a:extLst>
              <a:ext uri="{FF2B5EF4-FFF2-40B4-BE49-F238E27FC236}">
                <a16:creationId xmlns:a16="http://schemas.microsoft.com/office/drawing/2014/main" id="{7CFB663F-34ED-C64A-A8CE-0B95B2C20E03}"/>
              </a:ext>
            </a:extLst>
          </p:cNvPr>
          <p:cNvSpPr>
            <a:spLocks noGrp="1"/>
          </p:cNvSpPr>
          <p:nvPr>
            <p:ph type="pic" sz="quarter" idx="16" hasCustomPrompt="1"/>
          </p:nvPr>
        </p:nvSpPr>
        <p:spPr>
          <a:xfrm>
            <a:off x="16499121"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1" name="Picture Placeholder 19">
            <a:extLst>
              <a:ext uri="{FF2B5EF4-FFF2-40B4-BE49-F238E27FC236}">
                <a16:creationId xmlns:a16="http://schemas.microsoft.com/office/drawing/2014/main" id="{B9B0DB19-6146-9845-9A6E-3E42B76CB1DF}"/>
              </a:ext>
            </a:extLst>
          </p:cNvPr>
          <p:cNvSpPr>
            <a:spLocks noGrp="1"/>
          </p:cNvSpPr>
          <p:nvPr>
            <p:ph type="pic" sz="quarter" idx="17" hasCustomPrompt="1"/>
          </p:nvPr>
        </p:nvSpPr>
        <p:spPr>
          <a:xfrm>
            <a:off x="20644515" y="4926421"/>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2" name="Picture Placeholder 19">
            <a:extLst>
              <a:ext uri="{FF2B5EF4-FFF2-40B4-BE49-F238E27FC236}">
                <a16:creationId xmlns:a16="http://schemas.microsoft.com/office/drawing/2014/main" id="{9D778AF7-79A7-6346-8335-4035E51FB8C0}"/>
              </a:ext>
            </a:extLst>
          </p:cNvPr>
          <p:cNvSpPr>
            <a:spLocks noGrp="1"/>
          </p:cNvSpPr>
          <p:nvPr>
            <p:ph type="pic" sz="quarter" idx="18" hasCustomPrompt="1"/>
          </p:nvPr>
        </p:nvSpPr>
        <p:spPr>
          <a:xfrm>
            <a:off x="8208335"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3" name="Picture Placeholder 19">
            <a:extLst>
              <a:ext uri="{FF2B5EF4-FFF2-40B4-BE49-F238E27FC236}">
                <a16:creationId xmlns:a16="http://schemas.microsoft.com/office/drawing/2014/main" id="{0A9DA65B-9544-AE45-9166-7D9FC65DE068}"/>
              </a:ext>
            </a:extLst>
          </p:cNvPr>
          <p:cNvSpPr>
            <a:spLocks noGrp="1"/>
          </p:cNvSpPr>
          <p:nvPr>
            <p:ph type="pic" sz="quarter" idx="19" hasCustomPrompt="1"/>
          </p:nvPr>
        </p:nvSpPr>
        <p:spPr>
          <a:xfrm>
            <a:off x="12353728"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4" name="Picture Placeholder 19">
            <a:extLst>
              <a:ext uri="{FF2B5EF4-FFF2-40B4-BE49-F238E27FC236}">
                <a16:creationId xmlns:a16="http://schemas.microsoft.com/office/drawing/2014/main" id="{FC0E6548-EB08-4142-8A9B-27A5F75362AE}"/>
              </a:ext>
            </a:extLst>
          </p:cNvPr>
          <p:cNvSpPr>
            <a:spLocks noGrp="1"/>
          </p:cNvSpPr>
          <p:nvPr>
            <p:ph type="pic" sz="quarter" idx="20" hasCustomPrompt="1"/>
          </p:nvPr>
        </p:nvSpPr>
        <p:spPr>
          <a:xfrm>
            <a:off x="16499121"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
        <p:nvSpPr>
          <p:cNvPr id="35" name="Picture Placeholder 19">
            <a:extLst>
              <a:ext uri="{FF2B5EF4-FFF2-40B4-BE49-F238E27FC236}">
                <a16:creationId xmlns:a16="http://schemas.microsoft.com/office/drawing/2014/main" id="{685AF2B8-3BFC-8547-8261-EE94C759F9FB}"/>
              </a:ext>
            </a:extLst>
          </p:cNvPr>
          <p:cNvSpPr>
            <a:spLocks noGrp="1"/>
          </p:cNvSpPr>
          <p:nvPr>
            <p:ph type="pic" sz="quarter" idx="21" hasCustomPrompt="1"/>
          </p:nvPr>
        </p:nvSpPr>
        <p:spPr>
          <a:xfrm>
            <a:off x="20644515" y="9055397"/>
            <a:ext cx="3763925" cy="3767328"/>
          </a:xfrm>
        </p:spPr>
        <p:txBody>
          <a:bodyPr anchor="ctr" anchorCtr="0">
            <a:normAutofit/>
          </a:bodyPr>
          <a:lstStyle>
            <a:lvl1pPr marL="0" marR="0" indent="0" algn="ctr" defTabSz="1828800" rtl="0" eaLnBrk="1" fontAlgn="auto" latinLnBrk="0" hangingPunct="1">
              <a:lnSpc>
                <a:spcPct val="90000"/>
              </a:lnSpc>
              <a:spcBef>
                <a:spcPts val="2000"/>
              </a:spcBef>
              <a:spcAft>
                <a:spcPts val="0"/>
              </a:spcAft>
              <a:buClrTx/>
              <a:buSzTx/>
              <a:buFontTx/>
              <a:buNone/>
              <a:tabLst/>
              <a:defRPr sz="4000" b="0" i="0">
                <a:solidFill>
                  <a:schemeClr val="accent6"/>
                </a:solidFill>
                <a:latin typeface="Community Light" panose="02000303040000020003" pitchFamily="2" charset="0"/>
              </a:defRPr>
            </a:lvl1pPr>
          </a:lstStyle>
          <a:p>
            <a:pPr marL="0" marR="0" lvl="0" indent="0" algn="ctr" defTabSz="1828800" rtl="0" eaLnBrk="1" fontAlgn="auto" latinLnBrk="0" hangingPunct="1">
              <a:lnSpc>
                <a:spcPct val="90000"/>
              </a:lnSpc>
              <a:spcBef>
                <a:spcPts val="2000"/>
              </a:spcBef>
              <a:spcAft>
                <a:spcPts val="0"/>
              </a:spcAft>
              <a:buClrTx/>
              <a:buSzTx/>
              <a:buFontTx/>
              <a:buNone/>
              <a:tabLst/>
              <a:defRPr/>
            </a:pPr>
            <a:r>
              <a:rPr lang="en-US"/>
              <a:t>Insert Image</a:t>
            </a:r>
          </a:p>
        </p:txBody>
      </p:sp>
    </p:spTree>
    <p:extLst>
      <p:ext uri="{BB962C8B-B14F-4D97-AF65-F5344CB8AC3E}">
        <p14:creationId xmlns:p14="http://schemas.microsoft.com/office/powerpoint/2010/main" val="2510878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 Image Circle Collage">
    <p:spTree>
      <p:nvGrpSpPr>
        <p:cNvPr id="1" name=""/>
        <p:cNvGrpSpPr/>
        <p:nvPr/>
      </p:nvGrpSpPr>
      <p:grpSpPr>
        <a:xfrm>
          <a:off x="0" y="0"/>
          <a:ext cx="0" cy="0"/>
          <a:chOff x="0" y="0"/>
          <a:chExt cx="0" cy="0"/>
        </a:xfrm>
      </p:grpSpPr>
      <p:sp>
        <p:nvSpPr>
          <p:cNvPr id="20" name="Picture Placeholder 18">
            <a:extLst>
              <a:ext uri="{FF2B5EF4-FFF2-40B4-BE49-F238E27FC236}">
                <a16:creationId xmlns:a16="http://schemas.microsoft.com/office/drawing/2014/main" id="{1814E18F-DEAD-3440-89FF-ED77D4973F31}"/>
              </a:ext>
            </a:extLst>
          </p:cNvPr>
          <p:cNvSpPr>
            <a:spLocks noGrp="1"/>
          </p:cNvSpPr>
          <p:nvPr>
            <p:ph type="pic" sz="quarter" idx="10" hasCustomPrompt="1"/>
          </p:nvPr>
        </p:nvSpPr>
        <p:spPr>
          <a:xfrm>
            <a:off x="8782382"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8184F7FF-79C2-8E43-A182-46AD7E6BA6BC}"/>
              </a:ext>
            </a:extLst>
          </p:cNvPr>
          <p:cNvSpPr>
            <a:spLocks noGrp="1"/>
          </p:cNvSpPr>
          <p:nvPr>
            <p:ph type="pic" sz="quarter" idx="11" hasCustomPrompt="1"/>
          </p:nvPr>
        </p:nvSpPr>
        <p:spPr>
          <a:xfrm>
            <a:off x="13138187"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4" name="Picture Placeholder 18">
            <a:extLst>
              <a:ext uri="{FF2B5EF4-FFF2-40B4-BE49-F238E27FC236}">
                <a16:creationId xmlns:a16="http://schemas.microsoft.com/office/drawing/2014/main" id="{3E1BD2F4-8C87-3B4B-8A7E-5586669982C8}"/>
              </a:ext>
            </a:extLst>
          </p:cNvPr>
          <p:cNvSpPr>
            <a:spLocks noGrp="1"/>
          </p:cNvSpPr>
          <p:nvPr>
            <p:ph type="pic" sz="quarter" idx="12" hasCustomPrompt="1"/>
          </p:nvPr>
        </p:nvSpPr>
        <p:spPr>
          <a:xfrm>
            <a:off x="17493992"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6" name="Picture Placeholder 18">
            <a:extLst>
              <a:ext uri="{FF2B5EF4-FFF2-40B4-BE49-F238E27FC236}">
                <a16:creationId xmlns:a16="http://schemas.microsoft.com/office/drawing/2014/main" id="{B3556D9A-278E-3349-9F00-450772CE18F2}"/>
              </a:ext>
            </a:extLst>
          </p:cNvPr>
          <p:cNvSpPr>
            <a:spLocks noGrp="1"/>
          </p:cNvSpPr>
          <p:nvPr>
            <p:ph type="pic" sz="quarter" idx="13" hasCustomPrompt="1"/>
          </p:nvPr>
        </p:nvSpPr>
        <p:spPr>
          <a:xfrm>
            <a:off x="21849796" y="789615"/>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Picture Placeholder 18">
            <a:extLst>
              <a:ext uri="{FF2B5EF4-FFF2-40B4-BE49-F238E27FC236}">
                <a16:creationId xmlns:a16="http://schemas.microsoft.com/office/drawing/2014/main" id="{AE4D50C5-8010-B641-B54C-AF2A8B059E76}"/>
              </a:ext>
            </a:extLst>
          </p:cNvPr>
          <p:cNvSpPr>
            <a:spLocks noGrp="1"/>
          </p:cNvSpPr>
          <p:nvPr>
            <p:ph type="pic" sz="quarter" idx="14" hasCustomPrompt="1"/>
          </p:nvPr>
        </p:nvSpPr>
        <p:spPr>
          <a:xfrm>
            <a:off x="8782382"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2" name="Picture Placeholder 18">
            <a:extLst>
              <a:ext uri="{FF2B5EF4-FFF2-40B4-BE49-F238E27FC236}">
                <a16:creationId xmlns:a16="http://schemas.microsoft.com/office/drawing/2014/main" id="{29414DEF-3FA1-6E41-BD50-FDE868196257}"/>
              </a:ext>
            </a:extLst>
          </p:cNvPr>
          <p:cNvSpPr>
            <a:spLocks noGrp="1"/>
          </p:cNvSpPr>
          <p:nvPr>
            <p:ph type="pic" sz="quarter" idx="15" hasCustomPrompt="1"/>
          </p:nvPr>
        </p:nvSpPr>
        <p:spPr>
          <a:xfrm>
            <a:off x="13138187"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3" name="Picture Placeholder 18">
            <a:extLst>
              <a:ext uri="{FF2B5EF4-FFF2-40B4-BE49-F238E27FC236}">
                <a16:creationId xmlns:a16="http://schemas.microsoft.com/office/drawing/2014/main" id="{49CD13AE-1240-3443-AA7F-31D381E7AB3E}"/>
              </a:ext>
            </a:extLst>
          </p:cNvPr>
          <p:cNvSpPr>
            <a:spLocks noGrp="1"/>
          </p:cNvSpPr>
          <p:nvPr>
            <p:ph type="pic" sz="quarter" idx="16" hasCustomPrompt="1"/>
          </p:nvPr>
        </p:nvSpPr>
        <p:spPr>
          <a:xfrm>
            <a:off x="17493992"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4" name="Picture Placeholder 18">
            <a:extLst>
              <a:ext uri="{FF2B5EF4-FFF2-40B4-BE49-F238E27FC236}">
                <a16:creationId xmlns:a16="http://schemas.microsoft.com/office/drawing/2014/main" id="{B3D4F6EC-C061-444C-B04A-2AC7640B365F}"/>
              </a:ext>
            </a:extLst>
          </p:cNvPr>
          <p:cNvSpPr>
            <a:spLocks noGrp="1"/>
          </p:cNvSpPr>
          <p:nvPr>
            <p:ph type="pic" sz="quarter" idx="17" hasCustomPrompt="1"/>
          </p:nvPr>
        </p:nvSpPr>
        <p:spPr>
          <a:xfrm>
            <a:off x="21849796" y="5088713"/>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9" name="Picture Placeholder 18">
            <a:extLst>
              <a:ext uri="{FF2B5EF4-FFF2-40B4-BE49-F238E27FC236}">
                <a16:creationId xmlns:a16="http://schemas.microsoft.com/office/drawing/2014/main" id="{60683886-D1ED-2040-A0F6-A2D3F45B00F4}"/>
              </a:ext>
            </a:extLst>
          </p:cNvPr>
          <p:cNvSpPr>
            <a:spLocks noGrp="1"/>
          </p:cNvSpPr>
          <p:nvPr>
            <p:ph type="pic" sz="quarter" idx="18" hasCustomPrompt="1"/>
          </p:nvPr>
        </p:nvSpPr>
        <p:spPr>
          <a:xfrm>
            <a:off x="8782382"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0" name="Picture Placeholder 18">
            <a:extLst>
              <a:ext uri="{FF2B5EF4-FFF2-40B4-BE49-F238E27FC236}">
                <a16:creationId xmlns:a16="http://schemas.microsoft.com/office/drawing/2014/main" id="{BA9ECCE1-D72E-9142-A6C8-8E44D2E481FA}"/>
              </a:ext>
            </a:extLst>
          </p:cNvPr>
          <p:cNvSpPr>
            <a:spLocks noGrp="1"/>
          </p:cNvSpPr>
          <p:nvPr>
            <p:ph type="pic" sz="quarter" idx="19" hasCustomPrompt="1"/>
          </p:nvPr>
        </p:nvSpPr>
        <p:spPr>
          <a:xfrm>
            <a:off x="13138187"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1" name="Picture Placeholder 18">
            <a:extLst>
              <a:ext uri="{FF2B5EF4-FFF2-40B4-BE49-F238E27FC236}">
                <a16:creationId xmlns:a16="http://schemas.microsoft.com/office/drawing/2014/main" id="{8698A784-4FA1-1E42-88CE-84F83EB0278D}"/>
              </a:ext>
            </a:extLst>
          </p:cNvPr>
          <p:cNvSpPr>
            <a:spLocks noGrp="1"/>
          </p:cNvSpPr>
          <p:nvPr>
            <p:ph type="pic" sz="quarter" idx="20" hasCustomPrompt="1"/>
          </p:nvPr>
        </p:nvSpPr>
        <p:spPr>
          <a:xfrm>
            <a:off x="17493992"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42" name="Picture Placeholder 18">
            <a:extLst>
              <a:ext uri="{FF2B5EF4-FFF2-40B4-BE49-F238E27FC236}">
                <a16:creationId xmlns:a16="http://schemas.microsoft.com/office/drawing/2014/main" id="{B71F79FD-2BF6-6447-B86B-3DDB17D64BFD}"/>
              </a:ext>
            </a:extLst>
          </p:cNvPr>
          <p:cNvSpPr>
            <a:spLocks noGrp="1"/>
          </p:cNvSpPr>
          <p:nvPr>
            <p:ph type="pic" sz="quarter" idx="21" hasCustomPrompt="1"/>
          </p:nvPr>
        </p:nvSpPr>
        <p:spPr>
          <a:xfrm>
            <a:off x="21849796" y="9366546"/>
            <a:ext cx="3465576" cy="346557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Tree>
    <p:extLst>
      <p:ext uri="{BB962C8B-B14F-4D97-AF65-F5344CB8AC3E}">
        <p14:creationId xmlns:p14="http://schemas.microsoft.com/office/powerpoint/2010/main" val="1339548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3743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01 Gri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23DF5BD-52A3-BD4C-A507-D95C6EAD8E27}"/>
              </a:ext>
            </a:extLst>
          </p:cNvPr>
          <p:cNvPicPr>
            <a:picLocks noChangeAspect="1"/>
          </p:cNvPicPr>
          <p:nvPr userDrawn="1"/>
        </p:nvPicPr>
        <p:blipFill>
          <a:blip r:embed="rId2">
            <a:alphaModFix amt="65000"/>
          </a:blip>
          <a:stretch>
            <a:fillRect/>
          </a:stretch>
        </p:blipFill>
        <p:spPr>
          <a:xfrm>
            <a:off x="1587" y="0"/>
            <a:ext cx="24384000" cy="13716000"/>
          </a:xfrm>
          <a:prstGeom prst="rect">
            <a:avLst/>
          </a:prstGeom>
        </p:spPr>
      </p:pic>
      <p:sp>
        <p:nvSpPr>
          <p:cNvPr id="3" name="Rectangle 2">
            <a:extLst>
              <a:ext uri="{FF2B5EF4-FFF2-40B4-BE49-F238E27FC236}">
                <a16:creationId xmlns:a16="http://schemas.microsoft.com/office/drawing/2014/main" id="{57F97EDB-6D64-4449-94E7-4BDB5EDFE7C8}"/>
              </a:ext>
            </a:extLst>
          </p:cNvPr>
          <p:cNvSpPr/>
          <p:nvPr userDrawn="1"/>
        </p:nvSpPr>
        <p:spPr>
          <a:xfrm>
            <a:off x="0" y="0"/>
            <a:ext cx="24387175"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2E460BE-3453-D844-A023-CFBD922C5470}"/>
              </a:ext>
            </a:extLst>
          </p:cNvPr>
          <p:cNvSpPr/>
          <p:nvPr userDrawn="1"/>
        </p:nvSpPr>
        <p:spPr>
          <a:xfrm>
            <a:off x="0" y="12213771"/>
            <a:ext cx="24387175"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BAA28C4-1A3A-3E46-BA89-B2711A5E9C60}"/>
              </a:ext>
            </a:extLst>
          </p:cNvPr>
          <p:cNvSpPr/>
          <p:nvPr userDrawn="1"/>
        </p:nvSpPr>
        <p:spPr>
          <a:xfrm rot="16200000">
            <a:off x="-6106886" y="6106886"/>
            <a:ext cx="13716003"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DC0D925-D952-014F-9A24-5F8DD6105946}"/>
              </a:ext>
            </a:extLst>
          </p:cNvPr>
          <p:cNvSpPr/>
          <p:nvPr userDrawn="1"/>
        </p:nvSpPr>
        <p:spPr>
          <a:xfrm rot="16200000">
            <a:off x="16778059" y="6106884"/>
            <a:ext cx="13716003" cy="1502229"/>
          </a:xfrm>
          <a:prstGeom prst="rect">
            <a:avLst/>
          </a:prstGeom>
          <a:solidFill>
            <a:srgbClr val="F3C5BB">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658408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02 Gri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65D2565-98A1-FC47-95C2-90450CC4B9CA}"/>
              </a:ext>
            </a:extLst>
          </p:cNvPr>
          <p:cNvSpPr/>
          <p:nvPr userDrawn="1"/>
        </p:nvSpPr>
        <p:spPr>
          <a:xfrm>
            <a:off x="154141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F66A491-1E6A-284D-84ED-F5FA3888DA73}"/>
              </a:ext>
            </a:extLst>
          </p:cNvPr>
          <p:cNvSpPr/>
          <p:nvPr userDrawn="1"/>
        </p:nvSpPr>
        <p:spPr>
          <a:xfrm>
            <a:off x="337061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E7E63E6-59D2-B94E-B2C1-9ECD1A39DEA3}"/>
              </a:ext>
            </a:extLst>
          </p:cNvPr>
          <p:cNvSpPr/>
          <p:nvPr userDrawn="1"/>
        </p:nvSpPr>
        <p:spPr>
          <a:xfrm>
            <a:off x="5199809"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84AD0A4-6EBE-D044-BD8D-9B595DF0734E}"/>
              </a:ext>
            </a:extLst>
          </p:cNvPr>
          <p:cNvSpPr/>
          <p:nvPr userDrawn="1"/>
        </p:nvSpPr>
        <p:spPr>
          <a:xfrm>
            <a:off x="7029005"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9681471-F9D1-DA43-8FEC-B5400C838C4A}"/>
              </a:ext>
            </a:extLst>
          </p:cNvPr>
          <p:cNvSpPr/>
          <p:nvPr userDrawn="1"/>
        </p:nvSpPr>
        <p:spPr>
          <a:xfrm>
            <a:off x="8858201"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95D6611-28DE-954F-AAAE-43AF78B04F68}"/>
              </a:ext>
            </a:extLst>
          </p:cNvPr>
          <p:cNvSpPr/>
          <p:nvPr userDrawn="1"/>
        </p:nvSpPr>
        <p:spPr>
          <a:xfrm>
            <a:off x="1068739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BD4BE2B-4691-6746-84C7-FBD23C5D9FA7}"/>
              </a:ext>
            </a:extLst>
          </p:cNvPr>
          <p:cNvSpPr/>
          <p:nvPr userDrawn="1"/>
        </p:nvSpPr>
        <p:spPr>
          <a:xfrm>
            <a:off x="1251659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8480C11-329C-B241-BA13-E56CB0C66CA3}"/>
              </a:ext>
            </a:extLst>
          </p:cNvPr>
          <p:cNvSpPr/>
          <p:nvPr userDrawn="1"/>
        </p:nvSpPr>
        <p:spPr>
          <a:xfrm>
            <a:off x="14345789"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876E7B5-C2B7-754C-9ABE-87F4684E5704}"/>
              </a:ext>
            </a:extLst>
          </p:cNvPr>
          <p:cNvSpPr/>
          <p:nvPr userDrawn="1"/>
        </p:nvSpPr>
        <p:spPr>
          <a:xfrm>
            <a:off x="16174985"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E716C3F-2DB8-684E-8C4D-3DCA2DAB6749}"/>
              </a:ext>
            </a:extLst>
          </p:cNvPr>
          <p:cNvSpPr/>
          <p:nvPr userDrawn="1"/>
        </p:nvSpPr>
        <p:spPr>
          <a:xfrm>
            <a:off x="18004181"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2F6D12F-7AE5-3740-86D9-FD30AF5F7465}"/>
              </a:ext>
            </a:extLst>
          </p:cNvPr>
          <p:cNvSpPr/>
          <p:nvPr userDrawn="1"/>
        </p:nvSpPr>
        <p:spPr>
          <a:xfrm>
            <a:off x="19833377"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5A24B82-BFDF-4346-B988-4F1B730B7C10}"/>
              </a:ext>
            </a:extLst>
          </p:cNvPr>
          <p:cNvSpPr/>
          <p:nvPr userDrawn="1"/>
        </p:nvSpPr>
        <p:spPr>
          <a:xfrm>
            <a:off x="21682453" y="-43544"/>
            <a:ext cx="1175657" cy="13759543"/>
          </a:xfrm>
          <a:prstGeom prst="rect">
            <a:avLst/>
          </a:prstGeom>
          <a:solidFill>
            <a:schemeClr val="accent6">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92B00749-6CA6-134F-B4FA-79C33F8FE159}"/>
              </a:ext>
            </a:extLst>
          </p:cNvPr>
          <p:cNvSpPr/>
          <p:nvPr userDrawn="1"/>
        </p:nvSpPr>
        <p:spPr>
          <a:xfrm>
            <a:off x="0" y="0"/>
            <a:ext cx="24387175"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4A37395-721D-4649-BEAB-48E4C007A6A6}"/>
              </a:ext>
            </a:extLst>
          </p:cNvPr>
          <p:cNvSpPr/>
          <p:nvPr userDrawn="1"/>
        </p:nvSpPr>
        <p:spPr>
          <a:xfrm>
            <a:off x="0" y="12213771"/>
            <a:ext cx="24387175"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83BE235C-85C9-004F-9C4A-2E78414DBAF7}"/>
              </a:ext>
            </a:extLst>
          </p:cNvPr>
          <p:cNvSpPr/>
          <p:nvPr userDrawn="1"/>
        </p:nvSpPr>
        <p:spPr>
          <a:xfrm rot="16200000">
            <a:off x="-6106886" y="6106886"/>
            <a:ext cx="13716003"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6E99DD4-0D19-2E49-86FE-94E8B8C21C89}"/>
              </a:ext>
            </a:extLst>
          </p:cNvPr>
          <p:cNvSpPr/>
          <p:nvPr userDrawn="1"/>
        </p:nvSpPr>
        <p:spPr>
          <a:xfrm rot="16200000">
            <a:off x="16778059" y="6106884"/>
            <a:ext cx="13716003" cy="1502229"/>
          </a:xfrm>
          <a:prstGeom prst="rect">
            <a:avLst/>
          </a:prstGeom>
          <a:solidFill>
            <a:srgbClr val="F3C5BB">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76D279EB-BA0F-9041-94D0-BF08BD4AE5E4}"/>
              </a:ext>
            </a:extLst>
          </p:cNvPr>
          <p:cNvSpPr/>
          <p:nvPr userDrawn="1"/>
        </p:nvSpPr>
        <p:spPr>
          <a:xfrm rot="16200000">
            <a:off x="12003088" y="-10138369"/>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9D05B67-616B-F240-9B45-BB18B6602204}"/>
              </a:ext>
            </a:extLst>
          </p:cNvPr>
          <p:cNvSpPr/>
          <p:nvPr userDrawn="1"/>
        </p:nvSpPr>
        <p:spPr>
          <a:xfrm rot="16200000">
            <a:off x="12003088" y="-9376368"/>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88E06F81-3F35-3F41-B4A2-1D01E33346AA}"/>
              </a:ext>
            </a:extLst>
          </p:cNvPr>
          <p:cNvSpPr/>
          <p:nvPr userDrawn="1"/>
        </p:nvSpPr>
        <p:spPr>
          <a:xfrm rot="16200000">
            <a:off x="12003088" y="-8614367"/>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73BED741-030E-BC48-B99B-144E72A89002}"/>
              </a:ext>
            </a:extLst>
          </p:cNvPr>
          <p:cNvSpPr/>
          <p:nvPr userDrawn="1"/>
        </p:nvSpPr>
        <p:spPr>
          <a:xfrm rot="16200000">
            <a:off x="12003088" y="-7852366"/>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157C9301-7C1A-9F44-9B07-95A19C79BF76}"/>
              </a:ext>
            </a:extLst>
          </p:cNvPr>
          <p:cNvSpPr/>
          <p:nvPr userDrawn="1"/>
        </p:nvSpPr>
        <p:spPr>
          <a:xfrm rot="16200000">
            <a:off x="12003088" y="-7090365"/>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D1699D1-1EA5-F44B-A7E5-F4E9C7DD65B2}"/>
              </a:ext>
            </a:extLst>
          </p:cNvPr>
          <p:cNvSpPr/>
          <p:nvPr userDrawn="1"/>
        </p:nvSpPr>
        <p:spPr>
          <a:xfrm rot="16200000">
            <a:off x="12003088" y="-6328364"/>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25EA17D1-014D-224E-A7BC-27751461F1A2}"/>
              </a:ext>
            </a:extLst>
          </p:cNvPr>
          <p:cNvSpPr/>
          <p:nvPr userDrawn="1"/>
        </p:nvSpPr>
        <p:spPr>
          <a:xfrm rot="16200000">
            <a:off x="12003088" y="-5566363"/>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90473D5E-2DCC-824D-BE54-D1D33EE5B246}"/>
              </a:ext>
            </a:extLst>
          </p:cNvPr>
          <p:cNvSpPr/>
          <p:nvPr userDrawn="1"/>
        </p:nvSpPr>
        <p:spPr>
          <a:xfrm rot="16200000">
            <a:off x="12003088" y="-4804362"/>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B33C95BD-B158-F944-AFF1-05B013759F01}"/>
              </a:ext>
            </a:extLst>
          </p:cNvPr>
          <p:cNvSpPr/>
          <p:nvPr userDrawn="1"/>
        </p:nvSpPr>
        <p:spPr>
          <a:xfrm rot="16200000">
            <a:off x="12003088" y="-4042361"/>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F48E04B-D203-094E-ADA7-4A37420AA053}"/>
              </a:ext>
            </a:extLst>
          </p:cNvPr>
          <p:cNvSpPr/>
          <p:nvPr userDrawn="1"/>
        </p:nvSpPr>
        <p:spPr>
          <a:xfrm rot="16200000">
            <a:off x="12003088" y="-3280360"/>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2C236A3-16B3-0F47-8CE2-C5F06229655C}"/>
              </a:ext>
            </a:extLst>
          </p:cNvPr>
          <p:cNvSpPr/>
          <p:nvPr userDrawn="1"/>
        </p:nvSpPr>
        <p:spPr>
          <a:xfrm rot="16200000">
            <a:off x="12003088" y="-2518359"/>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D1FC399-E933-314E-B3AD-0B60BC555476}"/>
              </a:ext>
            </a:extLst>
          </p:cNvPr>
          <p:cNvSpPr/>
          <p:nvPr userDrawn="1"/>
        </p:nvSpPr>
        <p:spPr>
          <a:xfrm rot="16200000">
            <a:off x="12003088" y="-1756358"/>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7C25E8FD-52E1-2648-ACE0-8531931EF487}"/>
              </a:ext>
            </a:extLst>
          </p:cNvPr>
          <p:cNvSpPr/>
          <p:nvPr userDrawn="1"/>
        </p:nvSpPr>
        <p:spPr>
          <a:xfrm rot="16200000">
            <a:off x="12003088" y="-994357"/>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257BA523-2765-4847-961A-F4465E895091}"/>
              </a:ext>
            </a:extLst>
          </p:cNvPr>
          <p:cNvSpPr/>
          <p:nvPr userDrawn="1"/>
        </p:nvSpPr>
        <p:spPr>
          <a:xfrm rot="16200000">
            <a:off x="12003088" y="-232361"/>
            <a:ext cx="381001" cy="24387176"/>
          </a:xfrm>
          <a:prstGeom prst="rect">
            <a:avLst/>
          </a:prstGeom>
          <a:solidFill>
            <a:schemeClr val="bg2">
              <a:lumMod val="20000"/>
              <a:lumOff val="80000"/>
              <a:alpha val="4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2C6BEA8D-F16D-334C-A9E0-2FE699DEA53B}"/>
              </a:ext>
            </a:extLst>
          </p:cNvPr>
          <p:cNvCxnSpPr>
            <a:cxnSpLocks/>
          </p:cNvCxnSpPr>
          <p:nvPr userDrawn="1"/>
        </p:nvCxnSpPr>
        <p:spPr>
          <a:xfrm>
            <a:off x="1515291" y="0"/>
            <a:ext cx="0" cy="1371600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6D29511-596D-DB4A-B4D7-1B6D525AEDFC}"/>
              </a:ext>
            </a:extLst>
          </p:cNvPr>
          <p:cNvCxnSpPr>
            <a:cxnSpLocks/>
          </p:cNvCxnSpPr>
          <p:nvPr userDrawn="1"/>
        </p:nvCxnSpPr>
        <p:spPr>
          <a:xfrm>
            <a:off x="22855928" y="0"/>
            <a:ext cx="0" cy="13716000"/>
          </a:xfrm>
          <a:prstGeom prst="line">
            <a:avLst/>
          </a:prstGeom>
          <a:ln>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C2C59A-9653-F147-976A-152D54865DE4}"/>
              </a:ext>
            </a:extLst>
          </p:cNvPr>
          <p:cNvCxnSpPr>
            <a:cxnSpLocks/>
          </p:cNvCxnSpPr>
          <p:nvPr userDrawn="1"/>
        </p:nvCxnSpPr>
        <p:spPr>
          <a:xfrm>
            <a:off x="0" y="1489166"/>
            <a:ext cx="2438717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198A38A-F3F1-0846-A80C-9E14AF576A5E}"/>
              </a:ext>
            </a:extLst>
          </p:cNvPr>
          <p:cNvCxnSpPr>
            <a:cxnSpLocks/>
          </p:cNvCxnSpPr>
          <p:nvPr userDrawn="1"/>
        </p:nvCxnSpPr>
        <p:spPr>
          <a:xfrm>
            <a:off x="0" y="12170229"/>
            <a:ext cx="2438717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208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Grid: 3x6">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cxnSp>
        <p:nvCxnSpPr>
          <p:cNvPr id="3" name="Straight Connector 2">
            <a:extLst>
              <a:ext uri="{FF2B5EF4-FFF2-40B4-BE49-F238E27FC236}">
                <a16:creationId xmlns:a16="http://schemas.microsoft.com/office/drawing/2014/main" id="{C8C026D6-A454-D542-8AE0-17D2BA9CAD7A}"/>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E9C36EE-755A-C348-ADE5-8B17FB667531}"/>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009C63-85A0-2F4B-BE23-A581B989BFB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3E10AFC-F6FD-F44B-9A85-538422EEB00E}"/>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805AB2-452F-0041-9E4B-C20BAD0DFB40}"/>
              </a:ext>
            </a:extLst>
          </p:cNvPr>
          <p:cNvCxnSpPr>
            <a:cxnSpLocks/>
          </p:cNvCxnSpPr>
          <p:nvPr userDrawn="1"/>
        </p:nvCxnSpPr>
        <p:spPr>
          <a:xfrm>
            <a:off x="23040953"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A3504C0-101D-A942-9AB4-F8867333C95E}"/>
              </a:ext>
            </a:extLst>
          </p:cNvPr>
          <p:cNvCxnSpPr>
            <a:cxnSpLocks/>
          </p:cNvCxnSpPr>
          <p:nvPr userDrawn="1"/>
        </p:nvCxnSpPr>
        <p:spPr>
          <a:xfrm rot="16200000">
            <a:off x="12194896" y="1630521"/>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B02025E-F506-704C-802F-99F9B826A5ED}"/>
              </a:ext>
            </a:extLst>
          </p:cNvPr>
          <p:cNvCxnSpPr>
            <a:cxnSpLocks/>
          </p:cNvCxnSpPr>
          <p:nvPr userDrawn="1"/>
        </p:nvCxnSpPr>
        <p:spPr>
          <a:xfrm rot="16200000">
            <a:off x="12194896" y="-1496297"/>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65BB55E-876E-844F-AA0E-B4989293173F}"/>
              </a:ext>
            </a:extLst>
          </p:cNvPr>
          <p:cNvCxnSpPr>
            <a:cxnSpLocks/>
          </p:cNvCxnSpPr>
          <p:nvPr userDrawn="1"/>
        </p:nvCxnSpPr>
        <p:spPr>
          <a:xfrm rot="16200000">
            <a:off x="12194896" y="-4623115"/>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EA8D16B-CBEA-8F41-9EB4-ACB9BCE4F6F4}"/>
              </a:ext>
            </a:extLst>
          </p:cNvPr>
          <p:cNvCxnSpPr>
            <a:cxnSpLocks/>
          </p:cNvCxnSpPr>
          <p:nvPr userDrawn="1"/>
        </p:nvCxnSpPr>
        <p:spPr>
          <a:xfrm rot="16200000">
            <a:off x="12194896" y="-7749933"/>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A0870F-151D-9340-B941-6C02714B2FC1}"/>
              </a:ext>
            </a:extLst>
          </p:cNvPr>
          <p:cNvCxnSpPr>
            <a:cxnSpLocks/>
          </p:cNvCxnSpPr>
          <p:nvPr userDrawn="1"/>
        </p:nvCxnSpPr>
        <p:spPr>
          <a:xfrm>
            <a:off x="15823617" y="3056020"/>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C6E3D3D-3C55-464D-8F51-BC021F9DD8CA}"/>
              </a:ext>
            </a:extLst>
          </p:cNvPr>
          <p:cNvCxnSpPr>
            <a:cxnSpLocks/>
          </p:cNvCxnSpPr>
          <p:nvPr userDrawn="1"/>
        </p:nvCxnSpPr>
        <p:spPr>
          <a:xfrm>
            <a:off x="19432286" y="3056020"/>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2511403"/>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rid: 2x6">
    <p:bg>
      <p:bgPr>
        <a:solidFill>
          <a:schemeClr val="bg1"/>
        </a:solidFill>
        <a:effectLst/>
      </p:bgPr>
    </p:bg>
    <p:spTree>
      <p:nvGrpSpPr>
        <p:cNvPr id="1" name=""/>
        <p:cNvGrpSpPr/>
        <p:nvPr/>
      </p:nvGrpSpPr>
      <p:grpSpPr>
        <a:xfrm>
          <a:off x="0" y="0"/>
          <a:ext cx="0" cy="0"/>
          <a:chOff x="0" y="0"/>
          <a:chExt cx="0" cy="0"/>
        </a:xfrm>
      </p:grpSpPr>
      <p:sp>
        <p:nvSpPr>
          <p:cNvPr id="15" name="Text Placeholder 5">
            <a:extLst>
              <a:ext uri="{FF2B5EF4-FFF2-40B4-BE49-F238E27FC236}">
                <a16:creationId xmlns:a16="http://schemas.microsoft.com/office/drawing/2014/main" id="{9AC6BD4D-D643-9547-80C4-FD1A03F61C1D}"/>
              </a:ext>
            </a:extLst>
          </p:cNvPr>
          <p:cNvSpPr>
            <a:spLocks noGrp="1"/>
          </p:cNvSpPr>
          <p:nvPr>
            <p:ph type="body" sz="quarter" idx="10"/>
          </p:nvPr>
        </p:nvSpPr>
        <p:spPr>
          <a:xfrm>
            <a:off x="1388941" y="1279525"/>
            <a:ext cx="21611907" cy="907415"/>
          </a:xfrm>
        </p:spPr>
        <p:txBody>
          <a:bodyPr>
            <a:normAutofit/>
          </a:bodyPr>
          <a:lstStyle>
            <a:lvl1pPr marL="0" indent="0">
              <a:buFontTx/>
              <a:buNone/>
              <a:defRPr sz="6600" b="0" i="0">
                <a:solidFill>
                  <a:schemeClr val="accent2"/>
                </a:solidFill>
                <a:latin typeface="Community Light" panose="02000303040000020003" pitchFamily="2" charset="0"/>
              </a:defRPr>
            </a:lvl1pPr>
            <a:lvl2pPr marL="914400" indent="0">
              <a:buFontTx/>
              <a:buNone/>
              <a:defRPr b="0" i="0">
                <a:solidFill>
                  <a:schemeClr val="bg2"/>
                </a:solidFill>
                <a:latin typeface="LKN Sans Light" panose="02000303040000020003" pitchFamily="2" charset="0"/>
              </a:defRPr>
            </a:lvl2pPr>
            <a:lvl3pPr marL="1828800" indent="0">
              <a:buFontTx/>
              <a:buNone/>
              <a:defRPr b="0" i="0">
                <a:solidFill>
                  <a:schemeClr val="bg2"/>
                </a:solidFill>
                <a:latin typeface="LKN Sans Light" panose="02000303040000020003" pitchFamily="2" charset="0"/>
              </a:defRPr>
            </a:lvl3pPr>
            <a:lvl4pPr marL="2743200" indent="0">
              <a:buFontTx/>
              <a:buNone/>
              <a:defRPr b="0" i="0">
                <a:solidFill>
                  <a:schemeClr val="bg2"/>
                </a:solidFill>
                <a:latin typeface="LKN Sans Light" panose="02000303040000020003" pitchFamily="2" charset="0"/>
              </a:defRPr>
            </a:lvl4pPr>
            <a:lvl5pPr marL="3657600" indent="0">
              <a:buFontTx/>
              <a:buNone/>
              <a:defRPr b="0" i="0">
                <a:solidFill>
                  <a:schemeClr val="bg2"/>
                </a:solidFill>
                <a:latin typeface="LKN Sans Light" panose="02000303040000020003" pitchFamily="2" charset="0"/>
              </a:defRPr>
            </a:lvl5pPr>
          </a:lstStyle>
          <a:p>
            <a:pPr lvl="0"/>
            <a:r>
              <a:rPr lang="en-US"/>
              <a:t>Edit Master text styles</a:t>
            </a:r>
          </a:p>
        </p:txBody>
      </p:sp>
      <p:grpSp>
        <p:nvGrpSpPr>
          <p:cNvPr id="5" name="Group 4">
            <a:extLst>
              <a:ext uri="{FF2B5EF4-FFF2-40B4-BE49-F238E27FC236}">
                <a16:creationId xmlns:a16="http://schemas.microsoft.com/office/drawing/2014/main" id="{36897D1A-FF92-544D-A9ED-3A94ED32BCBF}"/>
              </a:ext>
            </a:extLst>
          </p:cNvPr>
          <p:cNvGrpSpPr/>
          <p:nvPr userDrawn="1"/>
        </p:nvGrpSpPr>
        <p:grpSpPr>
          <a:xfrm>
            <a:off x="1380087" y="4855324"/>
            <a:ext cx="21660866" cy="3285786"/>
            <a:chOff x="1380087" y="3056020"/>
            <a:chExt cx="21660866" cy="3285786"/>
          </a:xfrm>
        </p:grpSpPr>
        <p:cxnSp>
          <p:nvCxnSpPr>
            <p:cNvPr id="19" name="Straight Connector 18">
              <a:extLst>
                <a:ext uri="{FF2B5EF4-FFF2-40B4-BE49-F238E27FC236}">
                  <a16:creationId xmlns:a16="http://schemas.microsoft.com/office/drawing/2014/main" id="{9EA8D16B-CBEA-8F41-9EB4-ACB9BCE4F6F4}"/>
                </a:ext>
              </a:extLst>
            </p:cNvPr>
            <p:cNvCxnSpPr>
              <a:cxnSpLocks/>
            </p:cNvCxnSpPr>
            <p:nvPr userDrawn="1"/>
          </p:nvCxnSpPr>
          <p:spPr>
            <a:xfrm rot="16200000">
              <a:off x="12194896" y="-7749933"/>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D6B8D0BA-0AE6-EC4F-AFA0-818A00EB32BF}"/>
                </a:ext>
              </a:extLst>
            </p:cNvPr>
            <p:cNvGrpSpPr/>
            <p:nvPr userDrawn="1"/>
          </p:nvGrpSpPr>
          <p:grpSpPr>
            <a:xfrm>
              <a:off x="1388941" y="3056020"/>
              <a:ext cx="21652012" cy="3285786"/>
              <a:chOff x="1388941" y="3056018"/>
              <a:chExt cx="21652012" cy="9870457"/>
            </a:xfrm>
          </p:grpSpPr>
          <p:cxnSp>
            <p:nvCxnSpPr>
              <p:cNvPr id="3" name="Straight Connector 2">
                <a:extLst>
                  <a:ext uri="{FF2B5EF4-FFF2-40B4-BE49-F238E27FC236}">
                    <a16:creationId xmlns:a16="http://schemas.microsoft.com/office/drawing/2014/main" id="{C8C026D6-A454-D542-8AE0-17D2BA9CAD7A}"/>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E9C36EE-755A-C348-ADE5-8B17FB667531}"/>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3A009C63-85A0-2F4B-BE23-A581B989BFB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3E10AFC-F6FD-F44B-9A85-538422EEB00E}"/>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90805AB2-452F-0041-9E4B-C20BAD0DFB40}"/>
                  </a:ext>
                </a:extLst>
              </p:cNvPr>
              <p:cNvCxnSpPr>
                <a:cxnSpLocks/>
              </p:cNvCxnSpPr>
              <p:nvPr userDrawn="1"/>
            </p:nvCxnSpPr>
            <p:spPr>
              <a:xfrm>
                <a:off x="23040953" y="3056018"/>
                <a:ext cx="0" cy="9870457"/>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9A0870F-151D-9340-B941-6C02714B2FC1}"/>
                  </a:ext>
                </a:extLst>
              </p:cNvPr>
              <p:cNvCxnSpPr>
                <a:cxnSpLocks/>
              </p:cNvCxnSpPr>
              <p:nvPr userDrawn="1"/>
            </p:nvCxnSpPr>
            <p:spPr>
              <a:xfrm>
                <a:off x="15823617"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C6E3D3D-3C55-464D-8F51-BC021F9DD8CA}"/>
                  </a:ext>
                </a:extLst>
              </p:cNvPr>
              <p:cNvCxnSpPr>
                <a:cxnSpLocks/>
              </p:cNvCxnSpPr>
              <p:nvPr userDrawn="1"/>
            </p:nvCxnSpPr>
            <p:spPr>
              <a:xfrm>
                <a:off x="19432286"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14" name="Straight Connector 13">
              <a:extLst>
                <a:ext uri="{FF2B5EF4-FFF2-40B4-BE49-F238E27FC236}">
                  <a16:creationId xmlns:a16="http://schemas.microsoft.com/office/drawing/2014/main" id="{DE34A42A-A7CB-7440-B964-9A6C2A66357B}"/>
                </a:ext>
              </a:extLst>
            </p:cNvPr>
            <p:cNvCxnSpPr>
              <a:cxnSpLocks/>
            </p:cNvCxnSpPr>
            <p:nvPr userDrawn="1"/>
          </p:nvCxnSpPr>
          <p:spPr>
            <a:xfrm rot="16200000">
              <a:off x="12186041" y="-4623115"/>
              <a:ext cx="0" cy="21611908"/>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4" name="Group 3">
            <a:extLst>
              <a:ext uri="{FF2B5EF4-FFF2-40B4-BE49-F238E27FC236}">
                <a16:creationId xmlns:a16="http://schemas.microsoft.com/office/drawing/2014/main" id="{0904C787-B85D-6745-A536-5E462DFAD4AD}"/>
              </a:ext>
            </a:extLst>
          </p:cNvPr>
          <p:cNvGrpSpPr/>
          <p:nvPr userDrawn="1"/>
        </p:nvGrpSpPr>
        <p:grpSpPr>
          <a:xfrm>
            <a:off x="1351137" y="8016397"/>
            <a:ext cx="21694732" cy="3140787"/>
            <a:chOff x="1351137" y="7190486"/>
            <a:chExt cx="21694732" cy="3140787"/>
          </a:xfrm>
        </p:grpSpPr>
        <p:grpSp>
          <p:nvGrpSpPr>
            <p:cNvPr id="23" name="Group 22">
              <a:extLst>
                <a:ext uri="{FF2B5EF4-FFF2-40B4-BE49-F238E27FC236}">
                  <a16:creationId xmlns:a16="http://schemas.microsoft.com/office/drawing/2014/main" id="{7B3B1009-D1DD-DA46-8D47-5DC38F4C0854}"/>
                </a:ext>
              </a:extLst>
            </p:cNvPr>
            <p:cNvGrpSpPr/>
            <p:nvPr userDrawn="1"/>
          </p:nvGrpSpPr>
          <p:grpSpPr>
            <a:xfrm>
              <a:off x="1393857" y="7190486"/>
              <a:ext cx="21652012" cy="3140787"/>
              <a:chOff x="1388941" y="3056021"/>
              <a:chExt cx="21652012" cy="9434882"/>
            </a:xfrm>
          </p:grpSpPr>
          <p:cxnSp>
            <p:nvCxnSpPr>
              <p:cNvPr id="24" name="Straight Connector 23">
                <a:extLst>
                  <a:ext uri="{FF2B5EF4-FFF2-40B4-BE49-F238E27FC236}">
                    <a16:creationId xmlns:a16="http://schemas.microsoft.com/office/drawing/2014/main" id="{F53D79EA-E3DC-E84A-B530-2C210C8E0A47}"/>
                  </a:ext>
                </a:extLst>
              </p:cNvPr>
              <p:cNvCxnSpPr>
                <a:cxnSpLocks/>
              </p:cNvCxnSpPr>
              <p:nvPr userDrawn="1"/>
            </p:nvCxnSpPr>
            <p:spPr>
              <a:xfrm>
                <a:off x="1388941"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06EA5B2-C367-E64E-AE93-E062FB7B245B}"/>
                  </a:ext>
                </a:extLst>
              </p:cNvPr>
              <p:cNvCxnSpPr>
                <a:cxnSpLocks/>
              </p:cNvCxnSpPr>
              <p:nvPr userDrawn="1"/>
            </p:nvCxnSpPr>
            <p:spPr>
              <a:xfrm>
                <a:off x="4997610"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716EE71-1FCE-7F48-8D0E-376C1FFA37F7}"/>
                  </a:ext>
                </a:extLst>
              </p:cNvPr>
              <p:cNvCxnSpPr>
                <a:cxnSpLocks/>
              </p:cNvCxnSpPr>
              <p:nvPr userDrawn="1"/>
            </p:nvCxnSpPr>
            <p:spPr>
              <a:xfrm>
                <a:off x="8606279"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A5B994A-951D-084C-9799-9B2B0A1F48C4}"/>
                  </a:ext>
                </a:extLst>
              </p:cNvPr>
              <p:cNvCxnSpPr>
                <a:cxnSpLocks/>
              </p:cNvCxnSpPr>
              <p:nvPr userDrawn="1"/>
            </p:nvCxnSpPr>
            <p:spPr>
              <a:xfrm>
                <a:off x="12214948" y="3056021"/>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CF5840E-A269-E64F-A541-21CB264BFF3C}"/>
                  </a:ext>
                </a:extLst>
              </p:cNvPr>
              <p:cNvCxnSpPr>
                <a:cxnSpLocks/>
              </p:cNvCxnSpPr>
              <p:nvPr userDrawn="1"/>
            </p:nvCxnSpPr>
            <p:spPr>
              <a:xfrm>
                <a:off x="23040953" y="3546022"/>
                <a:ext cx="0" cy="8944881"/>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3564798-6CE2-3C43-8B17-7BD8385115B3}"/>
                  </a:ext>
                </a:extLst>
              </p:cNvPr>
              <p:cNvCxnSpPr>
                <a:cxnSpLocks/>
              </p:cNvCxnSpPr>
              <p:nvPr userDrawn="1"/>
            </p:nvCxnSpPr>
            <p:spPr>
              <a:xfrm>
                <a:off x="15823617"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64496BB-979B-7144-A378-53CF9664D5AE}"/>
                  </a:ext>
                </a:extLst>
              </p:cNvPr>
              <p:cNvCxnSpPr>
                <a:cxnSpLocks/>
              </p:cNvCxnSpPr>
              <p:nvPr userDrawn="1"/>
            </p:nvCxnSpPr>
            <p:spPr>
              <a:xfrm>
                <a:off x="19432286" y="3110449"/>
                <a:ext cx="0" cy="9380454"/>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cxnSp>
          <p:nvCxnSpPr>
            <p:cNvPr id="31" name="Straight Connector 30">
              <a:extLst>
                <a:ext uri="{FF2B5EF4-FFF2-40B4-BE49-F238E27FC236}">
                  <a16:creationId xmlns:a16="http://schemas.microsoft.com/office/drawing/2014/main" id="{B347C3FD-7A69-6B41-80E0-6A425A60B0E1}"/>
                </a:ext>
              </a:extLst>
            </p:cNvPr>
            <p:cNvCxnSpPr>
              <a:cxnSpLocks/>
            </p:cNvCxnSpPr>
            <p:nvPr userDrawn="1"/>
          </p:nvCxnSpPr>
          <p:spPr>
            <a:xfrm>
              <a:off x="1351137" y="10317304"/>
              <a:ext cx="21689816" cy="13969"/>
            </a:xfrm>
            <a:prstGeom prst="line">
              <a:avLst/>
            </a:prstGeom>
            <a:ln w="38100">
              <a:solidFill>
                <a:schemeClr val="accent6">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4572291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ne Speaker">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486465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Two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341959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Three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5" name="Picture Placeholder 18">
            <a:extLst>
              <a:ext uri="{FF2B5EF4-FFF2-40B4-BE49-F238E27FC236}">
                <a16:creationId xmlns:a16="http://schemas.microsoft.com/office/drawing/2014/main" id="{5C1CEB3C-3E83-184B-97B3-1B97081126BC}"/>
              </a:ext>
            </a:extLst>
          </p:cNvPr>
          <p:cNvSpPr>
            <a:spLocks noGrp="1"/>
          </p:cNvSpPr>
          <p:nvPr>
            <p:ph type="pic" sz="quarter" idx="14" hasCustomPrompt="1"/>
          </p:nvPr>
        </p:nvSpPr>
        <p:spPr>
          <a:xfrm>
            <a:off x="13663393"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0" name="Text Placeholder 34">
            <a:extLst>
              <a:ext uri="{FF2B5EF4-FFF2-40B4-BE49-F238E27FC236}">
                <a16:creationId xmlns:a16="http://schemas.microsoft.com/office/drawing/2014/main" id="{0E2B96AF-5B48-C541-ABC9-0F9AE09D3D60}"/>
              </a:ext>
            </a:extLst>
          </p:cNvPr>
          <p:cNvSpPr>
            <a:spLocks noGrp="1"/>
          </p:cNvSpPr>
          <p:nvPr>
            <p:ph type="body" sz="quarter" idx="23" hasCustomPrompt="1"/>
          </p:nvPr>
        </p:nvSpPr>
        <p:spPr>
          <a:xfrm>
            <a:off x="13212356"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1" name="Text Placeholder 34">
            <a:extLst>
              <a:ext uri="{FF2B5EF4-FFF2-40B4-BE49-F238E27FC236}">
                <a16:creationId xmlns:a16="http://schemas.microsoft.com/office/drawing/2014/main" id="{4204D678-1313-D140-965F-9A0573943C1A}"/>
              </a:ext>
            </a:extLst>
          </p:cNvPr>
          <p:cNvSpPr>
            <a:spLocks noGrp="1"/>
          </p:cNvSpPr>
          <p:nvPr>
            <p:ph type="body" sz="quarter" idx="24" hasCustomPrompt="1"/>
          </p:nvPr>
        </p:nvSpPr>
        <p:spPr>
          <a:xfrm>
            <a:off x="13212356"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194006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Four Speaker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1AB95C5-78FC-6A42-8D34-01DCB809E653}"/>
              </a:ext>
            </a:extLst>
          </p:cNvPr>
          <p:cNvSpPr/>
          <p:nvPr userDrawn="1"/>
        </p:nvSpPr>
        <p:spPr>
          <a:xfrm>
            <a:off x="913199" y="0"/>
            <a:ext cx="22560777" cy="6146800"/>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17" name="Picture 16">
            <a:extLst>
              <a:ext uri="{FF2B5EF4-FFF2-40B4-BE49-F238E27FC236}">
                <a16:creationId xmlns:a16="http://schemas.microsoft.com/office/drawing/2014/main" id="{9825146B-1FC1-D04B-93CD-25738B47D45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5566" y="1447800"/>
            <a:ext cx="2182620" cy="552276"/>
          </a:xfrm>
          <a:prstGeom prst="rect">
            <a:avLst/>
          </a:prstGeom>
        </p:spPr>
      </p:pic>
      <p:sp>
        <p:nvSpPr>
          <p:cNvPr id="19" name="Picture Placeholder 18">
            <a:extLst>
              <a:ext uri="{FF2B5EF4-FFF2-40B4-BE49-F238E27FC236}">
                <a16:creationId xmlns:a16="http://schemas.microsoft.com/office/drawing/2014/main" id="{4C4C94BE-4BC2-DD45-94FD-56EB7662DE99}"/>
              </a:ext>
            </a:extLst>
          </p:cNvPr>
          <p:cNvSpPr>
            <a:spLocks noGrp="1"/>
          </p:cNvSpPr>
          <p:nvPr>
            <p:ph type="pic" sz="quarter" idx="11" hasCustomPrompt="1"/>
          </p:nvPr>
        </p:nvSpPr>
        <p:spPr>
          <a:xfrm>
            <a:off x="202428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2" name="Picture Placeholder 18">
            <a:extLst>
              <a:ext uri="{FF2B5EF4-FFF2-40B4-BE49-F238E27FC236}">
                <a16:creationId xmlns:a16="http://schemas.microsoft.com/office/drawing/2014/main" id="{20A6E35E-E240-8F43-87D0-EC13E9B01697}"/>
              </a:ext>
            </a:extLst>
          </p:cNvPr>
          <p:cNvSpPr>
            <a:spLocks noGrp="1"/>
          </p:cNvSpPr>
          <p:nvPr>
            <p:ph type="pic" sz="quarter" idx="12" hasCustomPrompt="1"/>
          </p:nvPr>
        </p:nvSpPr>
        <p:spPr>
          <a:xfrm>
            <a:off x="7778356"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5" name="Picture Placeholder 18">
            <a:extLst>
              <a:ext uri="{FF2B5EF4-FFF2-40B4-BE49-F238E27FC236}">
                <a16:creationId xmlns:a16="http://schemas.microsoft.com/office/drawing/2014/main" id="{5C1CEB3C-3E83-184B-97B3-1B97081126BC}"/>
              </a:ext>
            </a:extLst>
          </p:cNvPr>
          <p:cNvSpPr>
            <a:spLocks noGrp="1"/>
          </p:cNvSpPr>
          <p:nvPr>
            <p:ph type="pic" sz="quarter" idx="14" hasCustomPrompt="1"/>
          </p:nvPr>
        </p:nvSpPr>
        <p:spPr>
          <a:xfrm>
            <a:off x="13663393"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27" name="Picture Placeholder 18">
            <a:extLst>
              <a:ext uri="{FF2B5EF4-FFF2-40B4-BE49-F238E27FC236}">
                <a16:creationId xmlns:a16="http://schemas.microsoft.com/office/drawing/2014/main" id="{A5960CF8-68A7-1A47-80D4-9C4D054534D6}"/>
              </a:ext>
            </a:extLst>
          </p:cNvPr>
          <p:cNvSpPr>
            <a:spLocks noGrp="1"/>
          </p:cNvSpPr>
          <p:nvPr>
            <p:ph type="pic" sz="quarter" idx="15" hasCustomPrompt="1"/>
          </p:nvPr>
        </p:nvSpPr>
        <p:spPr>
          <a:xfrm>
            <a:off x="19493579" y="7125641"/>
            <a:ext cx="3257366" cy="3257366"/>
          </a:xfrm>
          <a:prstGeom prst="ellipse">
            <a:avLst/>
          </a:prstGeom>
        </p:spPr>
        <p:txBody>
          <a:bodyPr anchor="ctr">
            <a:normAutofit/>
          </a:bodyPr>
          <a:lstStyle>
            <a:lvl1pPr marL="0" indent="0" algn="ctr">
              <a:buFontTx/>
              <a:buNone/>
              <a:defRPr sz="3200">
                <a:solidFill>
                  <a:schemeClr val="accent6"/>
                </a:solidFill>
              </a:defRPr>
            </a:lvl1pPr>
          </a:lstStyle>
          <a:p>
            <a:r>
              <a:rPr lang="en-US"/>
              <a:t>Insert Image</a:t>
            </a:r>
          </a:p>
        </p:txBody>
      </p:sp>
      <p:sp>
        <p:nvSpPr>
          <p:cNvPr id="31" name="Text Placeholder 28">
            <a:extLst>
              <a:ext uri="{FF2B5EF4-FFF2-40B4-BE49-F238E27FC236}">
                <a16:creationId xmlns:a16="http://schemas.microsoft.com/office/drawing/2014/main" id="{AC2BE33A-F589-4F4D-AD64-82D341F07A6E}"/>
              </a:ext>
            </a:extLst>
          </p:cNvPr>
          <p:cNvSpPr>
            <a:spLocks noGrp="1"/>
          </p:cNvSpPr>
          <p:nvPr>
            <p:ph type="body" sz="quarter" idx="17"/>
          </p:nvPr>
        </p:nvSpPr>
        <p:spPr>
          <a:xfrm>
            <a:off x="1969127" y="3209807"/>
            <a:ext cx="19274723" cy="1107012"/>
          </a:xfrm>
        </p:spPr>
        <p:txBody>
          <a:bodyPr>
            <a:normAutofit/>
          </a:bodyPr>
          <a:lstStyle>
            <a:lvl1pPr marL="0" indent="0">
              <a:buFontTx/>
              <a:buNone/>
              <a:defRPr sz="80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3" name="Text Placeholder 28">
            <a:extLst>
              <a:ext uri="{FF2B5EF4-FFF2-40B4-BE49-F238E27FC236}">
                <a16:creationId xmlns:a16="http://schemas.microsoft.com/office/drawing/2014/main" id="{B2F347B6-7545-EC4C-B88E-DA7A06BBDF88}"/>
              </a:ext>
            </a:extLst>
          </p:cNvPr>
          <p:cNvSpPr>
            <a:spLocks noGrp="1"/>
          </p:cNvSpPr>
          <p:nvPr>
            <p:ph type="body" sz="quarter" idx="18"/>
          </p:nvPr>
        </p:nvSpPr>
        <p:spPr>
          <a:xfrm>
            <a:off x="1993690" y="4431157"/>
            <a:ext cx="19274723" cy="928245"/>
          </a:xfrm>
        </p:spPr>
        <p:txBody>
          <a:bodyPr>
            <a:normAutofit/>
          </a:bodyPr>
          <a:lstStyle>
            <a:lvl1pPr marL="0" indent="0">
              <a:buFontTx/>
              <a:buNone/>
              <a:defRPr sz="5400" b="0" i="0">
                <a:solidFill>
                  <a:schemeClr val="bg2"/>
                </a:solidFill>
                <a:latin typeface="Community Light" panose="02000303040000020003" pitchFamily="2" charset="0"/>
              </a:defRPr>
            </a:lvl1pPr>
            <a:lvl2pPr marL="914400" indent="0">
              <a:buNone/>
              <a:defRPr/>
            </a:lvl2pPr>
          </a:lstStyle>
          <a:p>
            <a:pPr lvl="0"/>
            <a:r>
              <a:rPr lang="en-US"/>
              <a:t>Edit Master text styles</a:t>
            </a:r>
          </a:p>
        </p:txBody>
      </p:sp>
      <p:sp>
        <p:nvSpPr>
          <p:cNvPr id="36" name="Text Placeholder 34">
            <a:extLst>
              <a:ext uri="{FF2B5EF4-FFF2-40B4-BE49-F238E27FC236}">
                <a16:creationId xmlns:a16="http://schemas.microsoft.com/office/drawing/2014/main" id="{FBB340B1-D705-3F41-B639-FFF0474B6667}"/>
              </a:ext>
            </a:extLst>
          </p:cNvPr>
          <p:cNvSpPr>
            <a:spLocks noGrp="1"/>
          </p:cNvSpPr>
          <p:nvPr>
            <p:ph type="body" sz="quarter" idx="19" hasCustomPrompt="1"/>
          </p:nvPr>
        </p:nvSpPr>
        <p:spPr>
          <a:xfrm>
            <a:off x="1573249"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7" name="Text Placeholder 34">
            <a:extLst>
              <a:ext uri="{FF2B5EF4-FFF2-40B4-BE49-F238E27FC236}">
                <a16:creationId xmlns:a16="http://schemas.microsoft.com/office/drawing/2014/main" id="{7BD425B7-63EC-7F46-9A52-C6CF81CF13F3}"/>
              </a:ext>
            </a:extLst>
          </p:cNvPr>
          <p:cNvSpPr>
            <a:spLocks noGrp="1"/>
          </p:cNvSpPr>
          <p:nvPr>
            <p:ph type="body" sz="quarter" idx="20" hasCustomPrompt="1"/>
          </p:nvPr>
        </p:nvSpPr>
        <p:spPr>
          <a:xfrm>
            <a:off x="1573249"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38" name="Text Placeholder 34">
            <a:extLst>
              <a:ext uri="{FF2B5EF4-FFF2-40B4-BE49-F238E27FC236}">
                <a16:creationId xmlns:a16="http://schemas.microsoft.com/office/drawing/2014/main" id="{807AF3A3-613C-0B46-A73C-D4CAEB12C4CB}"/>
              </a:ext>
            </a:extLst>
          </p:cNvPr>
          <p:cNvSpPr>
            <a:spLocks noGrp="1"/>
          </p:cNvSpPr>
          <p:nvPr>
            <p:ph type="body" sz="quarter" idx="21" hasCustomPrompt="1"/>
          </p:nvPr>
        </p:nvSpPr>
        <p:spPr>
          <a:xfrm>
            <a:off x="7403435"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39" name="Text Placeholder 34">
            <a:extLst>
              <a:ext uri="{FF2B5EF4-FFF2-40B4-BE49-F238E27FC236}">
                <a16:creationId xmlns:a16="http://schemas.microsoft.com/office/drawing/2014/main" id="{32A99B18-BE81-9A48-AB74-2FA68D48BC31}"/>
              </a:ext>
            </a:extLst>
          </p:cNvPr>
          <p:cNvSpPr>
            <a:spLocks noGrp="1"/>
          </p:cNvSpPr>
          <p:nvPr>
            <p:ph type="body" sz="quarter" idx="22" hasCustomPrompt="1"/>
          </p:nvPr>
        </p:nvSpPr>
        <p:spPr>
          <a:xfrm>
            <a:off x="7403435"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0" name="Text Placeholder 34">
            <a:extLst>
              <a:ext uri="{FF2B5EF4-FFF2-40B4-BE49-F238E27FC236}">
                <a16:creationId xmlns:a16="http://schemas.microsoft.com/office/drawing/2014/main" id="{0E2B96AF-5B48-C541-ABC9-0F9AE09D3D60}"/>
              </a:ext>
            </a:extLst>
          </p:cNvPr>
          <p:cNvSpPr>
            <a:spLocks noGrp="1"/>
          </p:cNvSpPr>
          <p:nvPr>
            <p:ph type="body" sz="quarter" idx="23" hasCustomPrompt="1"/>
          </p:nvPr>
        </p:nvSpPr>
        <p:spPr>
          <a:xfrm>
            <a:off x="13212356"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1" name="Text Placeholder 34">
            <a:extLst>
              <a:ext uri="{FF2B5EF4-FFF2-40B4-BE49-F238E27FC236}">
                <a16:creationId xmlns:a16="http://schemas.microsoft.com/office/drawing/2014/main" id="{4204D678-1313-D140-965F-9A0573943C1A}"/>
              </a:ext>
            </a:extLst>
          </p:cNvPr>
          <p:cNvSpPr>
            <a:spLocks noGrp="1"/>
          </p:cNvSpPr>
          <p:nvPr>
            <p:ph type="body" sz="quarter" idx="24" hasCustomPrompt="1"/>
          </p:nvPr>
        </p:nvSpPr>
        <p:spPr>
          <a:xfrm>
            <a:off x="13212356"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
        <p:nvSpPr>
          <p:cNvPr id="42" name="Text Placeholder 34">
            <a:extLst>
              <a:ext uri="{FF2B5EF4-FFF2-40B4-BE49-F238E27FC236}">
                <a16:creationId xmlns:a16="http://schemas.microsoft.com/office/drawing/2014/main" id="{EB65A1DF-08ED-D346-BC56-E1B62FE08929}"/>
              </a:ext>
            </a:extLst>
          </p:cNvPr>
          <p:cNvSpPr>
            <a:spLocks noGrp="1"/>
          </p:cNvSpPr>
          <p:nvPr>
            <p:ph type="body" sz="quarter" idx="25" hasCustomPrompt="1"/>
          </p:nvPr>
        </p:nvSpPr>
        <p:spPr>
          <a:xfrm>
            <a:off x="19042542" y="10830146"/>
            <a:ext cx="4159441" cy="504161"/>
          </a:xfrm>
        </p:spPr>
        <p:txBody>
          <a:bodyPr>
            <a:noAutofit/>
          </a:bodyPr>
          <a:lstStyle>
            <a:lvl1pPr marL="0" indent="0" algn="ctr">
              <a:buFontTx/>
              <a:buNone/>
              <a:defRPr sz="3600" b="0" i="0">
                <a:solidFill>
                  <a:schemeClr val="accent2"/>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Speaker name</a:t>
            </a:r>
          </a:p>
        </p:txBody>
      </p:sp>
      <p:sp>
        <p:nvSpPr>
          <p:cNvPr id="43" name="Text Placeholder 34">
            <a:extLst>
              <a:ext uri="{FF2B5EF4-FFF2-40B4-BE49-F238E27FC236}">
                <a16:creationId xmlns:a16="http://schemas.microsoft.com/office/drawing/2014/main" id="{21413E0E-2BEC-CE49-AB43-1E5800A34600}"/>
              </a:ext>
            </a:extLst>
          </p:cNvPr>
          <p:cNvSpPr>
            <a:spLocks noGrp="1"/>
          </p:cNvSpPr>
          <p:nvPr>
            <p:ph type="body" sz="quarter" idx="26" hasCustomPrompt="1"/>
          </p:nvPr>
        </p:nvSpPr>
        <p:spPr>
          <a:xfrm>
            <a:off x="19042542" y="11461897"/>
            <a:ext cx="4159441" cy="504161"/>
          </a:xfrm>
        </p:spPr>
        <p:txBody>
          <a:bodyPr>
            <a:noAutofit/>
          </a:bodyPr>
          <a:lstStyle>
            <a:lvl1pPr marL="0" indent="0" algn="ctr">
              <a:buFontTx/>
              <a:buNone/>
              <a:defRPr sz="3200" b="0" i="0">
                <a:solidFill>
                  <a:schemeClr val="accent6"/>
                </a:solidFill>
                <a:latin typeface="Community Light" panose="02000303040000020003" pitchFamily="2" charset="0"/>
              </a:defRPr>
            </a:lvl1pPr>
            <a:lvl2pPr marL="914400" indent="0">
              <a:buFontTx/>
              <a:buNone/>
              <a:defRPr sz="2000">
                <a:solidFill>
                  <a:schemeClr val="accent2"/>
                </a:solidFill>
              </a:defRPr>
            </a:lvl2pPr>
            <a:lvl3pPr marL="1828800" indent="0">
              <a:buFontTx/>
              <a:buNone/>
              <a:defRPr sz="1600">
                <a:solidFill>
                  <a:schemeClr val="accent2"/>
                </a:solidFill>
              </a:defRPr>
            </a:lvl3pPr>
            <a:lvl4pPr marL="2743200" indent="0">
              <a:buFontTx/>
              <a:buNone/>
              <a:defRPr sz="1400">
                <a:solidFill>
                  <a:schemeClr val="accent2"/>
                </a:solidFill>
              </a:defRPr>
            </a:lvl4pPr>
            <a:lvl5pPr marL="3657600" indent="0">
              <a:buFontTx/>
              <a:buNone/>
              <a:defRPr sz="1400">
                <a:solidFill>
                  <a:schemeClr val="accent2"/>
                </a:solidFill>
              </a:defRPr>
            </a:lvl5pPr>
          </a:lstStyle>
          <a:p>
            <a:pPr lvl="0"/>
            <a:r>
              <a:rPr lang="en-US"/>
              <a:t>Title</a:t>
            </a:r>
          </a:p>
        </p:txBody>
      </p:sp>
    </p:spTree>
    <p:extLst>
      <p:ext uri="{BB962C8B-B14F-4D97-AF65-F5344CB8AC3E}">
        <p14:creationId xmlns:p14="http://schemas.microsoft.com/office/powerpoint/2010/main" val="64313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5x13 Image Flush Right">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62C1A7CD-F849-0844-BD28-38AC3DDF3A43}"/>
              </a:ext>
            </a:extLst>
          </p:cNvPr>
          <p:cNvSpPr>
            <a:spLocks noGrp="1"/>
          </p:cNvSpPr>
          <p:nvPr>
            <p:ph type="pic" sz="quarter" idx="10" hasCustomPrompt="1"/>
          </p:nvPr>
        </p:nvSpPr>
        <p:spPr>
          <a:xfrm>
            <a:off x="12420600" y="0"/>
            <a:ext cx="11966575" cy="13716000"/>
          </a:xfrm>
        </p:spPr>
        <p:txBody>
          <a:bodyPr anchor="ctr">
            <a:normAutofit/>
          </a:bodyPr>
          <a:lstStyle>
            <a:lvl1pPr marL="0" indent="0" algn="ctr">
              <a:buFontTx/>
              <a:buNone/>
              <a:defRPr sz="4400"/>
            </a:lvl1pPr>
          </a:lstStyle>
          <a:p>
            <a:r>
              <a:rPr lang="en-US"/>
              <a:t>Insert Image</a:t>
            </a:r>
          </a:p>
        </p:txBody>
      </p:sp>
    </p:spTree>
    <p:extLst>
      <p:ext uri="{BB962C8B-B14F-4D97-AF65-F5344CB8AC3E}">
        <p14:creationId xmlns:p14="http://schemas.microsoft.com/office/powerpoint/2010/main" val="1473089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5x9.6 Image Flush Right">
    <p:spTree>
      <p:nvGrpSpPr>
        <p:cNvPr id="1" name=""/>
        <p:cNvGrpSpPr/>
        <p:nvPr/>
      </p:nvGrpSpPr>
      <p:grpSpPr>
        <a:xfrm>
          <a:off x="0" y="0"/>
          <a:ext cx="0" cy="0"/>
          <a:chOff x="0" y="0"/>
          <a:chExt cx="0" cy="0"/>
        </a:xfrm>
      </p:grpSpPr>
      <p:sp>
        <p:nvSpPr>
          <p:cNvPr id="9" name="Picture Placeholder 7">
            <a:extLst>
              <a:ext uri="{FF2B5EF4-FFF2-40B4-BE49-F238E27FC236}">
                <a16:creationId xmlns:a16="http://schemas.microsoft.com/office/drawing/2014/main" id="{3092DEDE-4211-354D-90F0-DF7243317EF0}"/>
              </a:ext>
            </a:extLst>
          </p:cNvPr>
          <p:cNvSpPr>
            <a:spLocks noGrp="1"/>
          </p:cNvSpPr>
          <p:nvPr>
            <p:ph type="pic" sz="quarter" idx="10" hasCustomPrompt="1"/>
          </p:nvPr>
        </p:nvSpPr>
        <p:spPr>
          <a:xfrm>
            <a:off x="15603537" y="0"/>
            <a:ext cx="8783638" cy="13716000"/>
          </a:xfrm>
        </p:spPr>
        <p:txBody>
          <a:bodyPr anchor="ctr">
            <a:normAutofit/>
          </a:bodyPr>
          <a:lstStyle>
            <a:lvl1pPr marL="0" indent="0" algn="ctr">
              <a:buFontTx/>
              <a:buNone/>
              <a:defRPr sz="4400"/>
            </a:lvl1pPr>
          </a:lstStyle>
          <a:p>
            <a:r>
              <a:rPr lang="en-US"/>
              <a:t>Insert Image</a:t>
            </a:r>
          </a:p>
        </p:txBody>
      </p:sp>
    </p:spTree>
    <p:extLst>
      <p:ext uri="{BB962C8B-B14F-4D97-AF65-F5344CB8AC3E}">
        <p14:creationId xmlns:p14="http://schemas.microsoft.com/office/powerpoint/2010/main" val="328886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x13 Image Flush Left">
    <p:spTree>
      <p:nvGrpSpPr>
        <p:cNvPr id="1" name=""/>
        <p:cNvGrpSpPr/>
        <p:nvPr/>
      </p:nvGrpSpPr>
      <p:grpSpPr>
        <a:xfrm>
          <a:off x="0" y="0"/>
          <a:ext cx="0" cy="0"/>
          <a:chOff x="0" y="0"/>
          <a:chExt cx="0" cy="0"/>
        </a:xfrm>
      </p:grpSpPr>
      <p:sp>
        <p:nvSpPr>
          <p:cNvPr id="17" name="Picture Placeholder 15">
            <a:extLst>
              <a:ext uri="{FF2B5EF4-FFF2-40B4-BE49-F238E27FC236}">
                <a16:creationId xmlns:a16="http://schemas.microsoft.com/office/drawing/2014/main" id="{62C1A7CD-F849-0844-BD28-38AC3DDF3A43}"/>
              </a:ext>
            </a:extLst>
          </p:cNvPr>
          <p:cNvSpPr>
            <a:spLocks noGrp="1"/>
          </p:cNvSpPr>
          <p:nvPr>
            <p:ph type="pic" sz="quarter" idx="10" hasCustomPrompt="1"/>
          </p:nvPr>
        </p:nvSpPr>
        <p:spPr>
          <a:xfrm>
            <a:off x="0" y="0"/>
            <a:ext cx="11966575" cy="13716000"/>
          </a:xfrm>
        </p:spPr>
        <p:txBody>
          <a:bodyPr anchor="ctr">
            <a:normAutofit/>
          </a:bodyPr>
          <a:lstStyle>
            <a:lvl1pPr marL="0" indent="0" algn="ctr">
              <a:buFontTx/>
              <a:buNone/>
              <a:defRPr sz="4400">
                <a:solidFill>
                  <a:schemeClr val="accent6"/>
                </a:solidFill>
              </a:defRPr>
            </a:lvl1pPr>
          </a:lstStyle>
          <a:p>
            <a:r>
              <a:rPr lang="en-US"/>
              <a:t>Insert Image</a:t>
            </a:r>
          </a:p>
        </p:txBody>
      </p:sp>
    </p:spTree>
    <p:extLst>
      <p:ext uri="{BB962C8B-B14F-4D97-AF65-F5344CB8AC3E}">
        <p14:creationId xmlns:p14="http://schemas.microsoft.com/office/powerpoint/2010/main" val="43529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b="0" i="0">
                <a:solidFill>
                  <a:schemeClr val="tx1">
                    <a:tint val="75000"/>
                  </a:schemeClr>
                </a:solidFill>
                <a:latin typeface="Community" panose="02000303040000020003" pitchFamily="2" charset="0"/>
              </a:defRPr>
            </a:lvl1pPr>
          </a:lstStyle>
          <a:p>
            <a:fld id="{64800920-F681-634B-B5A0-62F0B9073C06}" type="datetimeFigureOut">
              <a:rPr lang="en-US" smtClean="0"/>
              <a:pPr/>
              <a:t>9/7/21</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b="0" i="0">
                <a:solidFill>
                  <a:schemeClr val="tx1">
                    <a:tint val="75000"/>
                  </a:schemeClr>
                </a:solidFill>
                <a:latin typeface="Community" panose="02000303040000020003" pitchFamily="2" charset="0"/>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b="0" i="0">
                <a:solidFill>
                  <a:schemeClr val="tx1">
                    <a:tint val="75000"/>
                  </a:schemeClr>
                </a:solidFill>
                <a:latin typeface="Community" panose="02000303040000020003" pitchFamily="2" charset="0"/>
              </a:defRPr>
            </a:lvl1pPr>
          </a:lstStyle>
          <a:p>
            <a:fld id="{9386954D-29FB-504B-A61A-AC325EBF3697}" type="slidenum">
              <a:rPr lang="en-US" smtClean="0"/>
              <a:pPr/>
              <a:t>‹N°›</a:t>
            </a:fld>
            <a:endParaRPr lang="en-US"/>
          </a:p>
        </p:txBody>
      </p:sp>
    </p:spTree>
    <p:extLst>
      <p:ext uri="{BB962C8B-B14F-4D97-AF65-F5344CB8AC3E}">
        <p14:creationId xmlns:p14="http://schemas.microsoft.com/office/powerpoint/2010/main" val="2095664622"/>
      </p:ext>
    </p:extLst>
  </p:cSld>
  <p:clrMap bg1="lt1" tx1="dk1" bg2="lt2" tx2="dk2" accent1="accent1" accent2="accent2" accent3="accent3" accent4="accent4" accent5="accent5" accent6="accent6" hlink="hlink" folHlink="folHlink"/>
  <p:sldLayoutIdLst>
    <p:sldLayoutId id="2147483690" r:id="rId1"/>
    <p:sldLayoutId id="2147483682" r:id="rId2"/>
    <p:sldLayoutId id="2147483782" r:id="rId3"/>
    <p:sldLayoutId id="2147483781" r:id="rId4"/>
    <p:sldLayoutId id="2147483780" r:id="rId5"/>
    <p:sldLayoutId id="2147483779" r:id="rId6"/>
    <p:sldLayoutId id="2147483692" r:id="rId7"/>
    <p:sldLayoutId id="2147483701" r:id="rId8"/>
    <p:sldLayoutId id="2147483698" r:id="rId9"/>
    <p:sldLayoutId id="2147483700" r:id="rId10"/>
    <p:sldLayoutId id="2147483693" r:id="rId11"/>
    <p:sldLayoutId id="2147483778" r:id="rId12"/>
    <p:sldLayoutId id="2147483699" r:id="rId13"/>
    <p:sldLayoutId id="2147483694" r:id="rId14"/>
    <p:sldLayoutId id="2147483696" r:id="rId15"/>
    <p:sldLayoutId id="2147483737" r:id="rId16"/>
    <p:sldLayoutId id="2147483695" r:id="rId17"/>
    <p:sldLayoutId id="2147483685" r:id="rId18"/>
    <p:sldLayoutId id="2147483697" r:id="rId19"/>
    <p:sldLayoutId id="2147483679" r:id="rId20"/>
    <p:sldLayoutId id="2147483691" r:id="rId21"/>
    <p:sldLayoutId id="2147483784" r:id="rId22"/>
    <p:sldLayoutId id="2147483786" r:id="rId23"/>
  </p:sldLayoutIdLst>
  <p:txStyles>
    <p:titleStyle>
      <a:lvl1pPr algn="l" defTabSz="1828800" rtl="0" eaLnBrk="1" latinLnBrk="0" hangingPunct="1">
        <a:lnSpc>
          <a:spcPct val="90000"/>
        </a:lnSpc>
        <a:spcBef>
          <a:spcPct val="0"/>
        </a:spcBef>
        <a:buNone/>
        <a:defRPr sz="8800" b="0" i="0" kern="1200">
          <a:solidFill>
            <a:schemeClr val="accent6"/>
          </a:solidFill>
          <a:latin typeface="Community" panose="02000303040000020003" pitchFamily="2" charset="0"/>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320" userDrawn="1">
          <p15:clr>
            <a:srgbClr val="F26B43"/>
          </p15:clr>
        </p15:guide>
        <p15:guide id="2" pos="7681" userDrawn="1">
          <p15:clr>
            <a:srgbClr val="F26B43"/>
          </p15:clr>
        </p15:guide>
        <p15:guide id="3" pos="961" userDrawn="1">
          <p15:clr>
            <a:srgbClr val="F26B43"/>
          </p15:clr>
        </p15:guide>
        <p15:guide id="4" pos="14353" userDrawn="1">
          <p15:clr>
            <a:srgbClr val="F26B43"/>
          </p15:clr>
        </p15:guide>
        <p15:guide id="5" orient="horz" pos="7680" userDrawn="1">
          <p15:clr>
            <a:srgbClr val="F26B43"/>
          </p15:clr>
        </p15:guide>
        <p15:guide id="6" orient="horz" pos="936" userDrawn="1">
          <p15:clr>
            <a:srgbClr val="F26B43"/>
          </p15:clr>
        </p15:guide>
        <p15:guide id="7" pos="9961" userDrawn="1">
          <p15:clr>
            <a:srgbClr val="A4A3A4"/>
          </p15:clr>
        </p15:guide>
        <p15:guide id="8" pos="10177" userDrawn="1">
          <p15:clr>
            <a:srgbClr val="A4A3A4"/>
          </p15:clr>
        </p15:guide>
        <p15:guide id="9" pos="9769" userDrawn="1">
          <p15:clr>
            <a:srgbClr val="A4A3A4"/>
          </p15:clr>
        </p15:guide>
        <p15:guide id="10" pos="5161" userDrawn="1">
          <p15:clr>
            <a:srgbClr val="A4A3A4"/>
          </p15:clr>
        </p15:guide>
        <p15:guide id="11" pos="5353" userDrawn="1">
          <p15:clr>
            <a:srgbClr val="A4A3A4"/>
          </p15:clr>
        </p15:guide>
        <p15:guide id="12" pos="5569" userDrawn="1">
          <p15:clr>
            <a:srgbClr val="A4A3A4"/>
          </p15:clr>
        </p15:guide>
        <p15:guide id="13" pos="7873" userDrawn="1">
          <p15:clr>
            <a:srgbClr val="A4A3A4"/>
          </p15:clr>
        </p15:guide>
        <p15:guide id="14" pos="7489"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linkedin.com/help/learning/answer/72055/activating-your-linkedin-learning-license-provided-by-your-organization?lang=en"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00B2F8A-E229-D442-97DF-3CB52B71CF70}"/>
              </a:ext>
            </a:extLst>
          </p:cNvPr>
          <p:cNvSpPr/>
          <p:nvPr/>
        </p:nvSpPr>
        <p:spPr>
          <a:xfrm>
            <a:off x="0" y="-62348"/>
            <a:ext cx="24387175" cy="13716001"/>
          </a:xfrm>
          <a:prstGeom prst="rect">
            <a:avLst/>
          </a:prstGeom>
          <a:solidFill>
            <a:srgbClr val="FCF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04E0008-1C5D-4CF3-8C8C-03B481EBAFCF}"/>
              </a:ext>
            </a:extLst>
          </p:cNvPr>
          <p:cNvSpPr/>
          <p:nvPr/>
        </p:nvSpPr>
        <p:spPr>
          <a:xfrm>
            <a:off x="12697607" y="3528646"/>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A4EED344-89E8-499E-ABD5-EA9C50D099F6}"/>
              </a:ext>
            </a:extLst>
          </p:cNvPr>
          <p:cNvSpPr/>
          <p:nvPr/>
        </p:nvSpPr>
        <p:spPr>
          <a:xfrm>
            <a:off x="1383564" y="3528647"/>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7">
            <a:extLst>
              <a:ext uri="{FF2B5EF4-FFF2-40B4-BE49-F238E27FC236}">
                <a16:creationId xmlns:a16="http://schemas.microsoft.com/office/drawing/2014/main" id="{69766153-693C-4F47-9477-26D4A517C8B1}"/>
              </a:ext>
            </a:extLst>
          </p:cNvPr>
          <p:cNvPicPr>
            <a:picLocks noChangeAspect="1"/>
          </p:cNvPicPr>
          <p:nvPr/>
        </p:nvPicPr>
        <p:blipFill>
          <a:blip r:embed="rId2"/>
          <a:stretch>
            <a:fillRect/>
          </a:stretch>
        </p:blipFill>
        <p:spPr>
          <a:xfrm>
            <a:off x="1700290" y="3823889"/>
            <a:ext cx="9712411" cy="2589686"/>
          </a:xfrm>
          <a:prstGeom prst="rect">
            <a:avLst/>
          </a:prstGeom>
        </p:spPr>
      </p:pic>
      <p:sp>
        <p:nvSpPr>
          <p:cNvPr id="4" name="Text Placeholder 33">
            <a:extLst>
              <a:ext uri="{FF2B5EF4-FFF2-40B4-BE49-F238E27FC236}">
                <a16:creationId xmlns:a16="http://schemas.microsoft.com/office/drawing/2014/main" id="{48C7DF86-8C20-45E3-B590-17C94C0B7BE9}"/>
              </a:ext>
            </a:extLst>
          </p:cNvPr>
          <p:cNvSpPr txBox="1">
            <a:spLocks/>
          </p:cNvSpPr>
          <p:nvPr/>
        </p:nvSpPr>
        <p:spPr>
          <a:xfrm>
            <a:off x="1904823" y="7089235"/>
            <a:ext cx="8878989" cy="5584773"/>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2400" dirty="0">
                <a:latin typeface="Community"/>
              </a:rPr>
              <a:t>La formation et le développement professionnel (ou personnel !) se font tout au long de la vie. </a:t>
            </a:r>
            <a:r>
              <a:rPr lang="fr-FR" sz="2400" b="1" dirty="0">
                <a:latin typeface="Community"/>
              </a:rPr>
              <a:t>&lt;Insérez le nom de votre organisation ici&gt; </a:t>
            </a:r>
            <a:r>
              <a:rPr lang="fr-FR" sz="2400" dirty="0">
                <a:latin typeface="Community"/>
              </a:rPr>
              <a:t>y attache beaucoup d’importance et offre désormais un accès à LinkedIn Learning à tous ses collaborateurs et collaboratrices.</a:t>
            </a:r>
            <a:br>
              <a:rPr lang="en-US" sz="2400" dirty="0">
                <a:latin typeface="Community"/>
              </a:rPr>
            </a:br>
            <a:endParaRPr lang="en-US" sz="2400" dirty="0">
              <a:latin typeface="Community"/>
            </a:endParaRPr>
          </a:p>
          <a:p>
            <a:pPr marL="0" indent="0" rtl="0">
              <a:buNone/>
            </a:pPr>
            <a:r>
              <a:rPr lang="fr-FR" sz="2400" b="1" dirty="0">
                <a:latin typeface="Community"/>
              </a:rPr>
              <a:t>Pourquoi LinkedIn Learning ?</a:t>
            </a:r>
            <a:br>
              <a:rPr lang="en-US" sz="2400" b="1" dirty="0"/>
            </a:br>
            <a:r>
              <a:rPr lang="fr-FR" sz="2400" dirty="0">
                <a:latin typeface="Community"/>
              </a:rPr>
              <a:t>LinkedIn Learning vous permet d’apprendre à votre propre rythme. Vous pouvez choisir des cours en rapport avec votre poste actuel, que vous travailliez dans le domaine des affaires, des technologies ou du marketing. Vous pouvez aussi découvrir d’autres centres d’intérêt. Initiation à la finance, réseaux sociaux, dessin, solfège : vous pourrez vous épanouir dans les domaines qui vous intéressent, aussi bien dans votre vie professionnelle que personnelle.</a:t>
            </a:r>
          </a:p>
          <a:p>
            <a:pPr marL="0" indent="0">
              <a:buNone/>
            </a:pPr>
            <a:endParaRPr lang="en-US" sz="2600" dirty="0"/>
          </a:p>
          <a:p>
            <a:pPr marL="0" indent="0">
              <a:buNone/>
            </a:pPr>
            <a:endParaRPr lang="en-US" sz="2600" dirty="0">
              <a:latin typeface="Community"/>
            </a:endParaRPr>
          </a:p>
          <a:p>
            <a:pPr marL="0" indent="0">
              <a:buNone/>
            </a:pPr>
            <a:endParaRPr lang="en-US" sz="2600" dirty="0">
              <a:latin typeface="Community"/>
            </a:endParaRPr>
          </a:p>
        </p:txBody>
      </p:sp>
      <p:sp>
        <p:nvSpPr>
          <p:cNvPr id="10" name="Text Placeholder 33">
            <a:extLst>
              <a:ext uri="{FF2B5EF4-FFF2-40B4-BE49-F238E27FC236}">
                <a16:creationId xmlns:a16="http://schemas.microsoft.com/office/drawing/2014/main" id="{EA8424DE-195C-486E-B7BD-0E7CA867B952}"/>
              </a:ext>
            </a:extLst>
          </p:cNvPr>
          <p:cNvSpPr txBox="1">
            <a:spLocks/>
          </p:cNvSpPr>
          <p:nvPr/>
        </p:nvSpPr>
        <p:spPr>
          <a:xfrm>
            <a:off x="13300939" y="4094123"/>
            <a:ext cx="9218819" cy="1371600"/>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2400" b="1" dirty="0">
                <a:latin typeface="Community"/>
              </a:rPr>
              <a:t>Comment se lancer</a:t>
            </a:r>
            <a:br>
              <a:rPr lang="en-US" sz="2400" b="1" dirty="0"/>
            </a:br>
            <a:r>
              <a:rPr lang="fr-FR" sz="2400" dirty="0">
                <a:latin typeface="Community"/>
              </a:rPr>
              <a:t>Vous recevrez bientôt un e-mail d’activation de la part de </a:t>
            </a:r>
            <a:r>
              <a:rPr lang="fr-FR" sz="2400" b="1" dirty="0">
                <a:latin typeface="Community"/>
              </a:rPr>
              <a:t>&lt;insérez le nom de votre organisation&gt;</a:t>
            </a:r>
            <a:r>
              <a:rPr lang="fr-FR" sz="2400" dirty="0">
                <a:latin typeface="Community"/>
              </a:rPr>
              <a:t> via LinkedIn Learning. Ne le supprimez pas ! Il vous permettra d’activer votre compte LinkedIn Learning. Vous aurez la possibilité de vous connecter avec votre profil LinkedIn personnel (recommandé) ou d’activer votre compte via l’e-mail envoyé par </a:t>
            </a:r>
            <a:r>
              <a:rPr lang="fr-FR" sz="2400" b="1" dirty="0">
                <a:latin typeface="Community"/>
              </a:rPr>
              <a:t>&lt;insérez le nom de votre organisation&gt;</a:t>
            </a:r>
            <a:r>
              <a:rPr lang="fr-FR" sz="2400" dirty="0">
                <a:latin typeface="Community"/>
              </a:rPr>
              <a:t>. Vous trouverez la procédure de connexion </a:t>
            </a:r>
            <a:r>
              <a:rPr lang="fr-FR" sz="2400" dirty="0">
                <a:latin typeface="Community"/>
                <a:hlinkClick r:id="rId3"/>
              </a:rPr>
              <a:t>ici</a:t>
            </a:r>
            <a:r>
              <a:rPr lang="fr-FR" sz="2400" dirty="0">
                <a:latin typeface="Community"/>
              </a:rPr>
              <a:t>.  Une fois connecté(e), prenez-le temps d’explorer le site. Suivez un cours, apprenez de nouvelles choses et mettez vos connaissances en pratique dans votre quotidien. Partagez vos découvertes et vos cours préférés sur </a:t>
            </a:r>
            <a:r>
              <a:rPr lang="fr-FR" sz="2400" b="1" dirty="0">
                <a:latin typeface="Community"/>
              </a:rPr>
              <a:t>&lt;insérez les réseaux sociaux internes&gt;</a:t>
            </a:r>
            <a:r>
              <a:rPr lang="fr-FR" sz="2400" dirty="0">
                <a:latin typeface="Community"/>
              </a:rPr>
              <a:t> avec le hashtag </a:t>
            </a:r>
            <a:r>
              <a:rPr lang="fr-FR" sz="2400" b="1" dirty="0">
                <a:latin typeface="Community"/>
              </a:rPr>
              <a:t>&lt;insérez le hashtag correspondant&gt;.</a:t>
            </a:r>
          </a:p>
          <a:p>
            <a:pPr marL="0" indent="0">
              <a:buNone/>
            </a:pPr>
            <a:endParaRPr lang="en-US" sz="2400" dirty="0">
              <a:latin typeface="Community"/>
            </a:endParaRPr>
          </a:p>
          <a:p>
            <a:pPr marL="0" indent="0">
              <a:buNone/>
            </a:pPr>
            <a:endParaRPr lang="en-US" sz="2400" dirty="0">
              <a:latin typeface="Community"/>
            </a:endParaRPr>
          </a:p>
        </p:txBody>
      </p:sp>
      <p:sp>
        <p:nvSpPr>
          <p:cNvPr id="13" name="Text Placeholder 33">
            <a:extLst>
              <a:ext uri="{FF2B5EF4-FFF2-40B4-BE49-F238E27FC236}">
                <a16:creationId xmlns:a16="http://schemas.microsoft.com/office/drawing/2014/main" id="{EEACB150-3FDB-4737-9639-B9531401EB03}"/>
              </a:ext>
            </a:extLst>
          </p:cNvPr>
          <p:cNvSpPr txBox="1">
            <a:spLocks/>
          </p:cNvSpPr>
          <p:nvPr/>
        </p:nvSpPr>
        <p:spPr>
          <a:xfrm>
            <a:off x="13298989" y="8026419"/>
            <a:ext cx="9512117" cy="2139460"/>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2400" b="1" dirty="0">
                <a:latin typeface="Community"/>
              </a:rPr>
              <a:t>Besoin d’aide ?</a:t>
            </a:r>
            <a:br>
              <a:rPr lang="en-US" sz="2400" b="1" dirty="0"/>
            </a:br>
            <a:r>
              <a:rPr lang="fr-FR" sz="2400" dirty="0">
                <a:latin typeface="Community"/>
              </a:rPr>
              <a:t>Si vous rencontrez des difficultés pour vous connecter, envoyez un e-mail à </a:t>
            </a:r>
            <a:r>
              <a:rPr lang="fr-FR" sz="2400" b="1" dirty="0">
                <a:latin typeface="Community"/>
              </a:rPr>
              <a:t>&lt;insérez l’alias de messagerie de l’équipe d’assistance&gt;.  </a:t>
            </a:r>
            <a:r>
              <a:rPr lang="fr-FR" sz="2400" dirty="0">
                <a:latin typeface="Community"/>
              </a:rPr>
              <a:t>Une fois que votre compte sera activé, vous pourrez trouver de l’aide en cas de problème technique, en consultant les questions fréquentes sur LinkedIn Learning et en contactant l’assistance par e-mail, chat ou téléphone.</a:t>
            </a:r>
          </a:p>
          <a:p>
            <a:pPr marL="0" indent="0">
              <a:buNone/>
            </a:pPr>
            <a:endParaRPr lang="en-US" sz="2400" dirty="0">
              <a:latin typeface="Community"/>
            </a:endParaRPr>
          </a:p>
        </p:txBody>
      </p:sp>
      <p:sp>
        <p:nvSpPr>
          <p:cNvPr id="14" name="Text Placeholder 33">
            <a:extLst>
              <a:ext uri="{FF2B5EF4-FFF2-40B4-BE49-F238E27FC236}">
                <a16:creationId xmlns:a16="http://schemas.microsoft.com/office/drawing/2014/main" id="{99D802B8-3DA6-47B5-A46D-8DDDCA95C805}"/>
              </a:ext>
            </a:extLst>
          </p:cNvPr>
          <p:cNvSpPr txBox="1">
            <a:spLocks/>
          </p:cNvSpPr>
          <p:nvPr/>
        </p:nvSpPr>
        <p:spPr>
          <a:xfrm>
            <a:off x="13299047" y="10335999"/>
            <a:ext cx="9512117" cy="1582825"/>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2400" b="1" dirty="0">
                <a:latin typeface="Community"/>
              </a:rPr>
              <a:t>Nous récompensons vos efforts</a:t>
            </a:r>
            <a:br>
              <a:rPr lang="en-US" sz="2400" b="1" dirty="0"/>
            </a:br>
            <a:r>
              <a:rPr lang="fr-FR" sz="2400" dirty="0">
                <a:latin typeface="Community"/>
              </a:rPr>
              <a:t>Celles et ceux qui termineront au moins un cours d’ici vendredi </a:t>
            </a:r>
            <a:r>
              <a:rPr lang="fr-FR" sz="2400" b="1" dirty="0">
                <a:latin typeface="Community"/>
              </a:rPr>
              <a:t>&lt;insérez la date de votre choix&gt; </a:t>
            </a:r>
            <a:r>
              <a:rPr lang="fr-FR" sz="2400" dirty="0">
                <a:latin typeface="Community"/>
              </a:rPr>
              <a:t>pourront participer à un tirage au sort. Activez votre compte dès aujourd’hui pour commencer votre apprentissage.</a:t>
            </a:r>
          </a:p>
          <a:p>
            <a:pPr marL="0" indent="0">
              <a:buNone/>
            </a:pPr>
            <a:endParaRPr lang="en-US" sz="2400" dirty="0">
              <a:latin typeface="Community"/>
            </a:endParaRPr>
          </a:p>
        </p:txBody>
      </p:sp>
      <p:sp>
        <p:nvSpPr>
          <p:cNvPr id="12" name="Text Placeholder 2">
            <a:extLst>
              <a:ext uri="{FF2B5EF4-FFF2-40B4-BE49-F238E27FC236}">
                <a16:creationId xmlns:a16="http://schemas.microsoft.com/office/drawing/2014/main" id="{A680E829-F743-0F4A-93AA-D66B68A83A12}"/>
              </a:ext>
            </a:extLst>
          </p:cNvPr>
          <p:cNvSpPr txBox="1">
            <a:spLocks/>
          </p:cNvSpPr>
          <p:nvPr/>
        </p:nvSpPr>
        <p:spPr>
          <a:xfrm>
            <a:off x="499254" y="435463"/>
            <a:ext cx="21611907" cy="872246"/>
          </a:xfrm>
          <a:prstGeom prst="rect">
            <a:avLst/>
          </a:prstGeom>
        </p:spPr>
        <p:txBody>
          <a:bodyPr vert="horz" lIns="91440"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6100">
                <a:solidFill>
                  <a:srgbClr val="2D65BC"/>
                </a:solidFill>
                <a:latin typeface="Community Light"/>
              </a:rPr>
              <a:t>Exemple d’e-mail 1</a:t>
            </a:r>
          </a:p>
        </p:txBody>
      </p:sp>
      <p:sp>
        <p:nvSpPr>
          <p:cNvPr id="16" name="Text Placeholder 8">
            <a:extLst>
              <a:ext uri="{FF2B5EF4-FFF2-40B4-BE49-F238E27FC236}">
                <a16:creationId xmlns:a16="http://schemas.microsoft.com/office/drawing/2014/main" id="{09110715-F1E6-0549-8025-9895CC451B92}"/>
              </a:ext>
            </a:extLst>
          </p:cNvPr>
          <p:cNvSpPr txBox="1">
            <a:spLocks/>
          </p:cNvSpPr>
          <p:nvPr/>
        </p:nvSpPr>
        <p:spPr>
          <a:xfrm>
            <a:off x="499253" y="1739397"/>
            <a:ext cx="22504160" cy="1371600"/>
          </a:xfrm>
          <a:prstGeom prst="rect">
            <a:avLst/>
          </a:prstGeom>
        </p:spPr>
        <p:txBody>
          <a:bodyPr lIns="91440" tIns="45720" rIns="91440" bIns="45720" anchor="t"/>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3600" dirty="0">
                <a:latin typeface="Community"/>
              </a:rPr>
              <a:t>Transmettez ce modèle d’e-mail à votre équipe Formation et développement ou à votre sponsor pour envoyer une invitation à tous les apprenants de votre organisation.</a:t>
            </a:r>
          </a:p>
        </p:txBody>
      </p:sp>
    </p:spTree>
    <p:extLst>
      <p:ext uri="{BB962C8B-B14F-4D97-AF65-F5344CB8AC3E}">
        <p14:creationId xmlns:p14="http://schemas.microsoft.com/office/powerpoint/2010/main" val="348009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AB5005D-ADC0-8E41-9514-392D5CBE56B5}"/>
              </a:ext>
            </a:extLst>
          </p:cNvPr>
          <p:cNvSpPr/>
          <p:nvPr/>
        </p:nvSpPr>
        <p:spPr>
          <a:xfrm>
            <a:off x="0" y="-2"/>
            <a:ext cx="24387175" cy="13716001"/>
          </a:xfrm>
          <a:prstGeom prst="rect">
            <a:avLst/>
          </a:prstGeom>
          <a:solidFill>
            <a:srgbClr val="FCF8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4EED344-89E8-499E-ABD5-EA9C50D099F6}"/>
              </a:ext>
            </a:extLst>
          </p:cNvPr>
          <p:cNvSpPr/>
          <p:nvPr/>
        </p:nvSpPr>
        <p:spPr>
          <a:xfrm>
            <a:off x="1383564" y="3528647"/>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 Placeholder 33">
            <a:extLst>
              <a:ext uri="{FF2B5EF4-FFF2-40B4-BE49-F238E27FC236}">
                <a16:creationId xmlns:a16="http://schemas.microsoft.com/office/drawing/2014/main" id="{48C7DF86-8C20-45E3-B590-17C94C0B7BE9}"/>
              </a:ext>
            </a:extLst>
          </p:cNvPr>
          <p:cNvSpPr txBox="1">
            <a:spLocks/>
          </p:cNvSpPr>
          <p:nvPr/>
        </p:nvSpPr>
        <p:spPr>
          <a:xfrm>
            <a:off x="1904823" y="6812791"/>
            <a:ext cx="9493279" cy="6274602"/>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lnSpc>
                <a:spcPct val="100000"/>
              </a:lnSpc>
              <a:spcBef>
                <a:spcPts val="0"/>
              </a:spcBef>
              <a:buNone/>
            </a:pPr>
            <a:r>
              <a:rPr lang="fr-FR" sz="2400" dirty="0">
                <a:solidFill>
                  <a:srgbClr val="5E696B"/>
                </a:solidFill>
                <a:latin typeface="Community"/>
              </a:rPr>
              <a:t>Nous avons le plaisir de vous annoncer que LinkedIn Learning est la nouvelle ressource d’apprentissage en ligne utilisée par </a:t>
            </a:r>
            <a:r>
              <a:rPr lang="fr-FR" sz="2400" b="1" dirty="0">
                <a:solidFill>
                  <a:srgbClr val="5E696B"/>
                </a:solidFill>
                <a:latin typeface="Community"/>
              </a:rPr>
              <a:t>&lt;insérez le nom de votre organisation ici&gt;</a:t>
            </a:r>
            <a:r>
              <a:rPr lang="fr-FR" sz="2400" dirty="0">
                <a:solidFill>
                  <a:srgbClr val="5E696B"/>
                </a:solidFill>
                <a:latin typeface="Community"/>
              </a:rPr>
              <a:t> . Elle sera mise à disposition des employés</a:t>
            </a:r>
          </a:p>
          <a:p>
            <a:pPr marL="0" indent="0" rtl="0">
              <a:lnSpc>
                <a:spcPct val="100000"/>
              </a:lnSpc>
              <a:spcBef>
                <a:spcPts val="0"/>
              </a:spcBef>
              <a:buNone/>
            </a:pPr>
            <a:r>
              <a:rPr lang="fr-FR" sz="2400" dirty="0">
                <a:solidFill>
                  <a:srgbClr val="5E696B"/>
                </a:solidFill>
                <a:latin typeface="Community"/>
              </a:rPr>
              <a:t>à partir du  </a:t>
            </a:r>
            <a:r>
              <a:rPr lang="fr-FR" sz="2400" b="1" dirty="0">
                <a:solidFill>
                  <a:srgbClr val="5E696B"/>
                </a:solidFill>
                <a:latin typeface="Community"/>
              </a:rPr>
              <a:t>&lt;insérez la date de lancement de LinkedIn Learning&gt;</a:t>
            </a:r>
            <a:r>
              <a:rPr lang="fr-FR" sz="2400" dirty="0">
                <a:solidFill>
                  <a:srgbClr val="5E696B"/>
                </a:solidFill>
                <a:latin typeface="Community"/>
              </a:rPr>
              <a:t>.</a:t>
            </a:r>
          </a:p>
          <a:p>
            <a:pPr marL="0" indent="0">
              <a:lnSpc>
                <a:spcPct val="100000"/>
              </a:lnSpc>
              <a:spcBef>
                <a:spcPts val="0"/>
              </a:spcBef>
              <a:buNone/>
            </a:pPr>
            <a:endParaRPr lang="en-US" sz="2400" dirty="0">
              <a:solidFill>
                <a:srgbClr val="5E696B"/>
              </a:solidFill>
              <a:latin typeface="Community"/>
            </a:endParaRPr>
          </a:p>
          <a:p>
            <a:pPr marL="0" indent="0" rtl="0">
              <a:lnSpc>
                <a:spcPct val="100000"/>
              </a:lnSpc>
              <a:spcBef>
                <a:spcPts val="0"/>
              </a:spcBef>
              <a:buNone/>
            </a:pPr>
            <a:r>
              <a:rPr lang="fr-FR" sz="2400" dirty="0">
                <a:solidFill>
                  <a:srgbClr val="5E696B"/>
                </a:solidFill>
                <a:latin typeface="Community"/>
              </a:rPr>
              <a:t>LinkedIn Learning est un leader récompensé du secteur de la formation en ligne. La plateforme propose une librairie numérique contenant plus de 16 000 cours très variés portant sur la technologie, le business, l’informatique et la créativité. En vous proposant LinkedIn Learning, votre entreprise s’engage à vous offrir une opportunité unique de vous former dans le cadre de notre programme </a:t>
            </a:r>
            <a:r>
              <a:rPr lang="fr-FR" sz="2400" b="1" dirty="0">
                <a:solidFill>
                  <a:srgbClr val="5E696B"/>
                </a:solidFill>
                <a:latin typeface="Community"/>
              </a:rPr>
              <a:t>&lt;insérez le nom du programme de formation et de développement&gt;</a:t>
            </a:r>
            <a:r>
              <a:rPr lang="fr-FR" sz="2400" dirty="0">
                <a:solidFill>
                  <a:srgbClr val="5E696B"/>
                </a:solidFill>
                <a:latin typeface="Community"/>
              </a:rPr>
              <a:t>.</a:t>
            </a:r>
          </a:p>
          <a:p>
            <a:pPr marL="0" indent="0">
              <a:lnSpc>
                <a:spcPct val="100000"/>
              </a:lnSpc>
              <a:spcBef>
                <a:spcPts val="0"/>
              </a:spcBef>
              <a:buNone/>
            </a:pPr>
            <a:endParaRPr lang="en" sz="2400" dirty="0">
              <a:solidFill>
                <a:srgbClr val="5E696B"/>
              </a:solidFill>
              <a:latin typeface="Community"/>
            </a:endParaRPr>
          </a:p>
          <a:p>
            <a:pPr marL="0" indent="0" rtl="0">
              <a:lnSpc>
                <a:spcPct val="100000"/>
              </a:lnSpc>
              <a:spcBef>
                <a:spcPts val="0"/>
              </a:spcBef>
              <a:buNone/>
            </a:pPr>
            <a:r>
              <a:rPr lang="fr-FR" sz="2400" dirty="0">
                <a:solidFill>
                  <a:srgbClr val="636E70"/>
                </a:solidFill>
                <a:latin typeface="Community"/>
              </a:rPr>
              <a:t>Vous pouvez vous connecter à LinkedIn Learning 24 h/24 et 7 j/7 sur votre ordinateur ou votre appareil mobile, via ce lien </a:t>
            </a:r>
            <a:r>
              <a:rPr lang="fr-FR" sz="2400" b="1" dirty="0">
                <a:solidFill>
                  <a:srgbClr val="636E70"/>
                </a:solidFill>
                <a:latin typeface="Community"/>
              </a:rPr>
              <a:t>&lt;insérez le lien vers l’invitation SSO ou la procédure de connexion&gt;</a:t>
            </a:r>
            <a:r>
              <a:rPr lang="fr-FR" sz="2400" dirty="0">
                <a:solidFill>
                  <a:srgbClr val="636E70"/>
                </a:solidFill>
                <a:latin typeface="Community"/>
              </a:rPr>
              <a:t>.</a:t>
            </a:r>
          </a:p>
          <a:p>
            <a:pPr marL="0" indent="0">
              <a:lnSpc>
                <a:spcPct val="100000"/>
              </a:lnSpc>
              <a:spcBef>
                <a:spcPts val="0"/>
              </a:spcBef>
              <a:buNone/>
            </a:pPr>
            <a:endParaRPr lang="en" sz="2400" dirty="0">
              <a:solidFill>
                <a:srgbClr val="5E696B"/>
              </a:solidFill>
              <a:latin typeface="Community"/>
            </a:endParaRPr>
          </a:p>
        </p:txBody>
      </p:sp>
      <p:sp>
        <p:nvSpPr>
          <p:cNvPr id="15" name="Rectangle 14">
            <a:extLst>
              <a:ext uri="{FF2B5EF4-FFF2-40B4-BE49-F238E27FC236}">
                <a16:creationId xmlns:a16="http://schemas.microsoft.com/office/drawing/2014/main" id="{604E0008-1C5D-4CF3-8C8C-03B481EBAFCF}"/>
              </a:ext>
            </a:extLst>
          </p:cNvPr>
          <p:cNvSpPr/>
          <p:nvPr/>
        </p:nvSpPr>
        <p:spPr>
          <a:xfrm>
            <a:off x="12697607" y="3528646"/>
            <a:ext cx="10305806" cy="10175629"/>
          </a:xfrm>
          <a:prstGeom prst="rect">
            <a:avLst/>
          </a:prstGeom>
          <a:solidFill>
            <a:schemeClr val="lt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Placeholder 33">
            <a:extLst>
              <a:ext uri="{FF2B5EF4-FFF2-40B4-BE49-F238E27FC236}">
                <a16:creationId xmlns:a16="http://schemas.microsoft.com/office/drawing/2014/main" id="{993219F3-7BDE-4AC8-9452-8EC0CF668688}"/>
              </a:ext>
            </a:extLst>
          </p:cNvPr>
          <p:cNvSpPr txBox="1">
            <a:spLocks/>
          </p:cNvSpPr>
          <p:nvPr/>
        </p:nvSpPr>
        <p:spPr>
          <a:xfrm>
            <a:off x="13236630" y="4125433"/>
            <a:ext cx="9410719" cy="9155103"/>
          </a:xfrm>
          <a:prstGeom prst="rect">
            <a:avLst/>
          </a:prstGeom>
        </p:spPr>
        <p:txBody>
          <a:bodyPr vert="horz" lIns="109728"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lnSpc>
                <a:spcPct val="100000"/>
              </a:lnSpc>
              <a:spcBef>
                <a:spcPts val="0"/>
              </a:spcBef>
              <a:buNone/>
            </a:pPr>
            <a:r>
              <a:rPr lang="fr-FR" sz="2400" dirty="0">
                <a:solidFill>
                  <a:srgbClr val="636E70"/>
                </a:solidFill>
                <a:latin typeface="Community"/>
              </a:rPr>
              <a:t>Vous pouvez suivre la totalité d’un cours d’une traite ou regarder les vidéos séparément (certaines ne durent que quatre ou cinq minutes).Vous pourrez ajouter les cours correspondant à vos centres d’intérêt dans vos favoris et garder une trace des cours que vous avez suivis. Vous recevrez également une certification chaque fois que vous terminerez un cours. </a:t>
            </a:r>
            <a:r>
              <a:rPr lang="fr-FR" sz="2400">
                <a:solidFill>
                  <a:srgbClr val="636E70"/>
                </a:solidFill>
                <a:latin typeface="Community"/>
              </a:rPr>
              <a:t>C’est </a:t>
            </a:r>
            <a:r>
              <a:rPr lang="fr-FR" sz="2400" dirty="0">
                <a:solidFill>
                  <a:srgbClr val="636E70"/>
                </a:solidFill>
                <a:latin typeface="Community"/>
              </a:rPr>
              <a:t>pour vous l’occasion de perfectionner vos compétences professionnelles, de vous former à de nouveaux logiciels et d’explorer d’autres domaines afin de préparer votre avenir professionnel. </a:t>
            </a:r>
          </a:p>
          <a:p>
            <a:pPr marL="0" indent="0">
              <a:lnSpc>
                <a:spcPct val="100000"/>
              </a:lnSpc>
              <a:spcBef>
                <a:spcPts val="0"/>
              </a:spcBef>
              <a:buNone/>
            </a:pPr>
            <a:endParaRPr lang="en-US" sz="2400" dirty="0">
              <a:solidFill>
                <a:srgbClr val="636E70"/>
              </a:solidFill>
              <a:latin typeface="Community"/>
            </a:endParaRPr>
          </a:p>
          <a:p>
            <a:pPr marL="0" indent="0" rtl="0">
              <a:lnSpc>
                <a:spcPct val="100000"/>
              </a:lnSpc>
              <a:spcBef>
                <a:spcPts val="0"/>
              </a:spcBef>
              <a:buNone/>
            </a:pPr>
            <a:r>
              <a:rPr lang="fr-FR" sz="2400" dirty="0">
                <a:solidFill>
                  <a:srgbClr val="636E70"/>
                </a:solidFill>
                <a:latin typeface="Community"/>
              </a:rPr>
              <a:t>LinkedIn Learning offre également de nombreuses possibilités aux managers et aux employés qui souhaitent mettre au point un plan de formation dans le cadre de l’évaluation des performances. Un bon dirigeant veille à l’épanouissement de ses équipes et sait qu’un environnement de travail propice à l’apprentissage et au perfectionnement nécessite une participation continue et un accès permanent aux ressources. LinkedIn Learning fait partie de ces ressources qui peuvent faire toute la différence.</a:t>
            </a:r>
          </a:p>
          <a:p>
            <a:pPr marL="0" indent="0">
              <a:lnSpc>
                <a:spcPct val="100000"/>
              </a:lnSpc>
              <a:spcBef>
                <a:spcPts val="0"/>
              </a:spcBef>
              <a:buNone/>
            </a:pPr>
            <a:endParaRPr lang="en-US" sz="2400" dirty="0">
              <a:solidFill>
                <a:srgbClr val="636E70"/>
              </a:solidFill>
              <a:latin typeface="Community"/>
            </a:endParaRPr>
          </a:p>
          <a:p>
            <a:pPr marL="0" indent="0" rtl="0">
              <a:lnSpc>
                <a:spcPct val="100000"/>
              </a:lnSpc>
              <a:spcBef>
                <a:spcPts val="0"/>
              </a:spcBef>
              <a:buNone/>
            </a:pPr>
            <a:r>
              <a:rPr lang="fr-FR" sz="2400" dirty="0">
                <a:solidFill>
                  <a:srgbClr val="636E70"/>
                </a:solidFill>
                <a:latin typeface="Community"/>
              </a:rPr>
              <a:t>N’hésitez pas à nous faire part de votre expérience lorsque vous utilisez LinkedIn Learning. Votre avis nous intéresse. Si vous avez des questions sur la formation et le développement, envoyez un e-mail à </a:t>
            </a:r>
            <a:r>
              <a:rPr lang="fr-FR" sz="2400" b="1" dirty="0">
                <a:solidFill>
                  <a:srgbClr val="636E70"/>
                </a:solidFill>
                <a:latin typeface="Community"/>
              </a:rPr>
              <a:t>&lt;insérez l’alias de messagerie de l’équipe d’assistance&gt;.</a:t>
            </a:r>
            <a:r>
              <a:rPr lang="fr-FR" sz="2400" dirty="0">
                <a:solidFill>
                  <a:srgbClr val="636E70"/>
                </a:solidFill>
                <a:latin typeface="Community"/>
              </a:rPr>
              <a:t> Si vous avez besoin d’aide pour vous connecter à LinkedIn Learning, veuillez contacter le service d’assistance informatique à l’adresse </a:t>
            </a:r>
            <a:r>
              <a:rPr lang="fr-FR" sz="2400" b="1" dirty="0">
                <a:solidFill>
                  <a:srgbClr val="636E70"/>
                </a:solidFill>
                <a:latin typeface="Community"/>
              </a:rPr>
              <a:t>&lt;insérez l’alias de messagerie de l’équipe d’assistance&gt;</a:t>
            </a:r>
            <a:r>
              <a:rPr lang="fr-FR" sz="2400" dirty="0">
                <a:solidFill>
                  <a:srgbClr val="636E70"/>
                </a:solidFill>
                <a:latin typeface="Community"/>
              </a:rPr>
              <a:t>.</a:t>
            </a:r>
          </a:p>
          <a:p>
            <a:pPr marL="0" indent="0">
              <a:buNone/>
            </a:pPr>
            <a:endParaRPr lang="en-US" sz="2400" b="1" dirty="0">
              <a:solidFill>
                <a:srgbClr val="636E70"/>
              </a:solidFill>
              <a:latin typeface="Community"/>
            </a:endParaRPr>
          </a:p>
        </p:txBody>
      </p:sp>
      <p:pic>
        <p:nvPicPr>
          <p:cNvPr id="10" name="Picture 7">
            <a:extLst>
              <a:ext uri="{FF2B5EF4-FFF2-40B4-BE49-F238E27FC236}">
                <a16:creationId xmlns:a16="http://schemas.microsoft.com/office/drawing/2014/main" id="{2142CEB9-4484-FE41-8963-E4FCA4666DD6}"/>
              </a:ext>
            </a:extLst>
          </p:cNvPr>
          <p:cNvPicPr>
            <a:picLocks noChangeAspect="1"/>
          </p:cNvPicPr>
          <p:nvPr/>
        </p:nvPicPr>
        <p:blipFill>
          <a:blip r:embed="rId2"/>
          <a:stretch>
            <a:fillRect/>
          </a:stretch>
        </p:blipFill>
        <p:spPr>
          <a:xfrm>
            <a:off x="1700290" y="3823889"/>
            <a:ext cx="9712411" cy="2589686"/>
          </a:xfrm>
          <a:prstGeom prst="rect">
            <a:avLst/>
          </a:prstGeom>
        </p:spPr>
      </p:pic>
      <p:sp>
        <p:nvSpPr>
          <p:cNvPr id="13" name="Text Placeholder 2">
            <a:extLst>
              <a:ext uri="{FF2B5EF4-FFF2-40B4-BE49-F238E27FC236}">
                <a16:creationId xmlns:a16="http://schemas.microsoft.com/office/drawing/2014/main" id="{7B9AFFF1-AFEF-344D-AFFA-38161A4479BA}"/>
              </a:ext>
            </a:extLst>
          </p:cNvPr>
          <p:cNvSpPr txBox="1">
            <a:spLocks/>
          </p:cNvSpPr>
          <p:nvPr/>
        </p:nvSpPr>
        <p:spPr>
          <a:xfrm>
            <a:off x="499254" y="435463"/>
            <a:ext cx="21611907" cy="872246"/>
          </a:xfrm>
          <a:prstGeom prst="rect">
            <a:avLst/>
          </a:prstGeom>
        </p:spPr>
        <p:txBody>
          <a:bodyPr vert="horz" lIns="91440" tIns="45720" rIns="91440" bIns="45720" rtlCol="0" anchor="t">
            <a:noAutofit/>
          </a:bodyPr>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6100">
                <a:solidFill>
                  <a:srgbClr val="2D65BC"/>
                </a:solidFill>
                <a:latin typeface="Community Light"/>
              </a:rPr>
              <a:t>Exemple d’e-mail 2</a:t>
            </a:r>
          </a:p>
        </p:txBody>
      </p:sp>
      <p:sp>
        <p:nvSpPr>
          <p:cNvPr id="14" name="Text Placeholder 8">
            <a:extLst>
              <a:ext uri="{FF2B5EF4-FFF2-40B4-BE49-F238E27FC236}">
                <a16:creationId xmlns:a16="http://schemas.microsoft.com/office/drawing/2014/main" id="{08B4838B-BC14-354D-B073-2422237C25D8}"/>
              </a:ext>
            </a:extLst>
          </p:cNvPr>
          <p:cNvSpPr txBox="1">
            <a:spLocks/>
          </p:cNvSpPr>
          <p:nvPr/>
        </p:nvSpPr>
        <p:spPr>
          <a:xfrm>
            <a:off x="499253" y="1739397"/>
            <a:ext cx="22504160" cy="1371600"/>
          </a:xfrm>
          <a:prstGeom prst="rect">
            <a:avLst/>
          </a:prstGeom>
        </p:spPr>
        <p:txBody>
          <a:bodyPr lIns="91440" tIns="45720" rIns="91440" bIns="45720" anchor="t"/>
          <a:lstStyle>
            <a:lvl1pPr marL="457200" indent="-457200" algn="l" defTabSz="1828800" rtl="0" eaLnBrk="1" latinLnBrk="0" hangingPunct="1">
              <a:lnSpc>
                <a:spcPct val="90000"/>
              </a:lnSpc>
              <a:spcBef>
                <a:spcPts val="2000"/>
              </a:spcBef>
              <a:buFont typeface="Arial" panose="020B0604020202020204" pitchFamily="34" charset="0"/>
              <a:buChar char="•"/>
              <a:defRPr sz="5600" b="0" i="0" kern="1200">
                <a:solidFill>
                  <a:schemeClr val="accent6"/>
                </a:solidFill>
                <a:latin typeface="Community" panose="02000303040000020003" pitchFamily="2" charset="0"/>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b="0" i="0" kern="1200">
                <a:solidFill>
                  <a:schemeClr val="accent6"/>
                </a:solidFill>
                <a:latin typeface="Community" panose="02000303040000020003" pitchFamily="2" charset="0"/>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b="0" i="0" kern="1200">
                <a:solidFill>
                  <a:schemeClr val="accent6"/>
                </a:solidFill>
                <a:latin typeface="Community" panose="02000303040000020003" pitchFamily="2" charset="0"/>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b="0" i="0" kern="1200">
                <a:solidFill>
                  <a:schemeClr val="accent6"/>
                </a:solidFill>
                <a:latin typeface="Community" panose="02000303040000020003" pitchFamily="2" charset="0"/>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marL="0" indent="0" rtl="0">
              <a:buNone/>
            </a:pPr>
            <a:r>
              <a:rPr lang="fr-FR" sz="3600" dirty="0">
                <a:latin typeface="Community"/>
              </a:rPr>
              <a:t>Transmettez ce modèle d’e-mail à votre équipe Formation et développement ou à votre sponsor pour envoyer une invitation à tous les apprenants de votre organisation. Ce modèle comporte un lien vers l’invitation de votre organisation ou de votre plateforme SSO.</a:t>
            </a:r>
          </a:p>
        </p:txBody>
      </p:sp>
    </p:spTree>
    <p:extLst>
      <p:ext uri="{BB962C8B-B14F-4D97-AF65-F5344CB8AC3E}">
        <p14:creationId xmlns:p14="http://schemas.microsoft.com/office/powerpoint/2010/main" val="367102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c15="http://schemas.microsoft.com/office/drawing/2012/chart" xmlns:c="http://schemas.openxmlformats.org/drawingml/2006/chart">
      <p:transition spd="med">
        <p:fade/>
      </p:transition>
    </mc:Fallback>
  </mc:AlternateContent>
</p:sld>
</file>

<file path=ppt/theme/theme1.xml><?xml version="1.0" encoding="utf-8"?>
<a:theme xmlns:a="http://schemas.openxmlformats.org/drawingml/2006/main" name="Office Theme">
  <a:themeElements>
    <a:clrScheme name="Otis Palette 01 1">
      <a:dk1>
        <a:srgbClr val="000000"/>
      </a:dk1>
      <a:lt1>
        <a:srgbClr val="FFFFFF"/>
      </a:lt1>
      <a:dk2>
        <a:srgbClr val="B24020"/>
      </a:dk2>
      <a:lt2>
        <a:srgbClr val="0A66C2"/>
      </a:lt2>
      <a:accent1>
        <a:srgbClr val="44712E"/>
      </a:accent1>
      <a:accent2>
        <a:srgbClr val="935907"/>
      </a:accent2>
      <a:accent3>
        <a:srgbClr val="004183"/>
      </a:accent3>
      <a:accent4>
        <a:srgbClr val="E9B348"/>
      </a:accent4>
      <a:accent5>
        <a:srgbClr val="7E8F1D"/>
      </a:accent5>
      <a:accent6>
        <a:srgbClr val="5B696B"/>
      </a:accent6>
      <a:hlink>
        <a:srgbClr val="004183"/>
      </a:hlink>
      <a:folHlink>
        <a:srgbClr val="5B696B"/>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dirty="0" smtClean="0">
            <a:latin typeface="LKN Sans" panose="02000503040000020003"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g19b781b2f0141c593d7bdb0a77660c7 xmlns="59bb7149-415f-4d32-9240-8c8adac475b9">
      <Terms xmlns="http://schemas.microsoft.com/office/infopath/2007/PartnerControls"/>
    </g19b781b2f0141c593d7bdb0a77660c7>
    <ie721e28ca60479c982195dfbec6120c xmlns="59bb7149-415f-4d32-9240-8c8adac475b9">
      <Terms xmlns="http://schemas.microsoft.com/office/infopath/2007/PartnerControls"/>
    </ie721e28ca60479c982195dfbec6120c>
    <LIShortDescription xmlns="59bb7149-415f-4d32-9240-8c8adac475b9" xsi:nil="true"/>
    <TaxCatchAll xmlns="230e9df3-be65-4c73-a93b-d1236ebd677e"/>
  </documentManagement>
</p:properties>
</file>

<file path=customXml/item2.xml><?xml version="1.0" encoding="utf-8"?>
<ct:contentTypeSchema xmlns:ct="http://schemas.microsoft.com/office/2006/metadata/contentType" xmlns:ma="http://schemas.microsoft.com/office/2006/metadata/properties/metaAttributes" ct:_="" ma:_="" ma:contentTypeName="LinkedInAssetFlat" ma:contentTypeID="0x010100D120BCAB66DB0548915CF546477D22600097A61C50EEB9C143B1F4F187452986F9" ma:contentTypeVersion="10" ma:contentTypeDescription="LinkedIn flat asset - PDFs, typography, zips" ma:contentTypeScope="" ma:versionID="8d43346989b9acc907b67151470f546c">
  <xsd:schema xmlns:xsd="http://www.w3.org/2001/XMLSchema" xmlns:xs="http://www.w3.org/2001/XMLSchema" xmlns:p="http://schemas.microsoft.com/office/2006/metadata/properties" xmlns:ns2="59bb7149-415f-4d32-9240-8c8adac475b9" xmlns:ns3="230e9df3-be65-4c73-a93b-d1236ebd677e" targetNamespace="http://schemas.microsoft.com/office/2006/metadata/properties" ma:root="true" ma:fieldsID="bfbe650bc82adb7fc81d1d52d7456df5" ns2:_="" ns3:_="">
    <xsd:import namespace="59bb7149-415f-4d32-9240-8c8adac475b9"/>
    <xsd:import namespace="230e9df3-be65-4c73-a93b-d1236ebd677e"/>
    <xsd:element name="properties">
      <xsd:complexType>
        <xsd:sequence>
          <xsd:element name="documentManagement">
            <xsd:complexType>
              <xsd:all>
                <xsd:element ref="ns2:ie721e28ca60479c982195dfbec6120c" minOccurs="0"/>
                <xsd:element ref="ns3:TaxCatchAll" minOccurs="0"/>
                <xsd:element ref="ns3:TaxCatchAllLabel" minOccurs="0"/>
                <xsd:element ref="ns2:LIShortDescription" minOccurs="0"/>
                <xsd:element ref="ns2:g19b781b2f0141c593d7bdb0a77660c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bb7149-415f-4d32-9240-8c8adac475b9" elementFormDefault="qualified">
    <xsd:import namespace="http://schemas.microsoft.com/office/2006/documentManagement/types"/>
    <xsd:import namespace="http://schemas.microsoft.com/office/infopath/2007/PartnerControls"/>
    <xsd:element name="ie721e28ca60479c982195dfbec6120c" ma:index="8" nillable="true" ma:taxonomy="true" ma:internalName="ie721e28ca60479c982195dfbec6120c" ma:taxonomyFieldName="LIAssetType" ma:displayName="Asset type" ma:readOnly="false" ma:fieldId="{2e721e28-ca60-479c-9821-95dfbec6120c}" ma:sspId="e385fb40-52d4-4fae-9c5b-3e8ff8a5878e" ma:termSetId="5657cc13-1e48-43b5-89ce-753de4c3a1e9" ma:anchorId="00000000-0000-0000-0000-000000000000" ma:open="false" ma:isKeyword="false">
      <xsd:complexType>
        <xsd:sequence>
          <xsd:element ref="pc:Terms" minOccurs="0" maxOccurs="1"/>
        </xsd:sequence>
      </xsd:complexType>
    </xsd:element>
    <xsd:element name="LIShortDescription" ma:index="11" nillable="true" ma:displayName="Short description" ma:description="Short description shown on all learn page headers" ma:internalName="LIShortDescription" ma:readOnly="false">
      <xsd:simpleType>
        <xsd:restriction base="dms:Note">
          <xsd:maxLength value="255"/>
        </xsd:restriction>
      </xsd:simpleType>
    </xsd:element>
    <xsd:element name="g19b781b2f0141c593d7bdb0a77660c7" ma:index="12" nillable="true" ma:taxonomy="true" ma:internalName="g19b781b2f0141c593d7bdb0a77660c7" ma:taxonomyFieldName="LITagsFlat" ma:displayName="LITagsFlat" ma:readOnly="false" ma:fieldId="{019b781b-2f01-41c5-93d7-bdb0a77660c7}" ma:taxonomyMulti="true" ma:sspId="e385fb40-52d4-4fae-9c5b-3e8ff8a5878e" ma:termSetId="f76a9114-16a5-4207-98b6-f5044de84cc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e888aa6a-64bf-47f0-bb76-682d247284fd}" ma:internalName="TaxCatchAll" ma:readOnly="false" ma:showField="CatchAllData" ma:web="59bb7149-415f-4d32-9240-8c8adac475b9">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e888aa6a-64bf-47f0-bb76-682d247284fd}" ma:internalName="TaxCatchAllLabel" ma:readOnly="true" ma:showField="CatchAllDataLabel" ma:web="59bb7149-415f-4d32-9240-8c8adac475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A368A1-538E-4E5B-A25A-76F0BC48C9A7}">
  <ds:schemaRefs>
    <ds:schemaRef ds:uri="230e9df3-be65-4c73-a93b-d1236ebd677e"/>
    <ds:schemaRef ds:uri="4bedc025-4c35-4331-83d0-07b2d7444e96"/>
    <ds:schemaRef ds:uri="59bb7149-415f-4d32-9240-8c8adac475b9"/>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C3DCEA3-8A0D-4586-94A2-3D99864FD2C4}">
  <ds:schemaRefs>
    <ds:schemaRef ds:uri="230e9df3-be65-4c73-a93b-d1236ebd677e"/>
    <ds:schemaRef ds:uri="59bb7149-415f-4d32-9240-8c8adac475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6322D2A-C8B0-4709-931A-87E3E5CB9611}">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Office Theme</Template>
  <TotalTime>356</TotalTime>
  <Words>847</Words>
  <Application>Microsoft Macintosh PowerPoint</Application>
  <PresentationFormat>Personnalisé</PresentationFormat>
  <Paragraphs>21</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Community</vt:lpstr>
      <vt:lpstr>Community Light</vt:lpstr>
      <vt:lpstr>LKN Sans Light</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Ho</dc:creator>
  <cp:lastModifiedBy>Wendy Savin</cp:lastModifiedBy>
  <cp:revision>47</cp:revision>
  <cp:lastPrinted>2019-03-04T21:05:23Z</cp:lastPrinted>
  <dcterms:created xsi:type="dcterms:W3CDTF">2018-10-18T20:47:17Z</dcterms:created>
  <dcterms:modified xsi:type="dcterms:W3CDTF">2021-09-07T22:25:32Z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0x010100D120BCAB66DB0548915CF546477D22600097A61C50EEB9C143B1F4F187452986F9</vt:lpwstr>
  </property>
  <property fmtid="{D5CDD505-2E9C-101B-9397-08002B2CF9AE}" pid="3" name="LIAssetType">
    <vt:lpwstr/>
  </property>
  <property fmtid="{D5CDD505-2E9C-101B-9397-08002B2CF9AE}" pid="4" name="LITagsFlat">
    <vt:lpwstr/>
  </property>
</Properties>
</file>